
<file path=[Content_Types].xml><?xml version="1.0" encoding="utf-8"?>
<Types xmlns="http://schemas.openxmlformats.org/package/2006/content-types">
  <Default Extension="emf" ContentType="image/x-emf"/>
  <Default Extension="fntdata" ContentType="application/x-fontdata"/>
  <Default Extension="gif" ContentType="image/gif"/>
  <Default Extension="jpeg" ContentType="image/jpeg"/>
  <Default Extension="jpg" ContentType="image/jpeg"/>
  <Default Extension="mp3" ContentType="audio/m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theme/theme3.xml" ContentType="application/vnd.openxmlformats-officedocument.theme+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4.xml" ContentType="application/vnd.openxmlformats-officedocument.theme+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32" r:id="rId1"/>
    <p:sldMasterId id="2147483733" r:id="rId2"/>
    <p:sldMasterId id="2147483734" r:id="rId3"/>
    <p:sldMasterId id="2147483735" r:id="rId4"/>
    <p:sldMasterId id="2147483736" r:id="rId5"/>
  </p:sldMasterIdLst>
  <p:notesMasterIdLst>
    <p:notesMasterId r:id="rId97"/>
  </p:notesMasterIdLst>
  <p:sldIdLst>
    <p:sldId id="256" r:id="rId6"/>
    <p:sldId id="464" r:id="rId7"/>
    <p:sldId id="451" r:id="rId8"/>
    <p:sldId id="349" r:id="rId9"/>
    <p:sldId id="465" r:id="rId10"/>
    <p:sldId id="259" r:id="rId11"/>
    <p:sldId id="453" r:id="rId12"/>
    <p:sldId id="448" r:id="rId13"/>
    <p:sldId id="454" r:id="rId14"/>
    <p:sldId id="366" r:id="rId15"/>
    <p:sldId id="387" r:id="rId16"/>
    <p:sldId id="388" r:id="rId17"/>
    <p:sldId id="386" r:id="rId18"/>
    <p:sldId id="457" r:id="rId19"/>
    <p:sldId id="390" r:id="rId20"/>
    <p:sldId id="459" r:id="rId21"/>
    <p:sldId id="460" r:id="rId22"/>
    <p:sldId id="461" r:id="rId23"/>
    <p:sldId id="462" r:id="rId24"/>
    <p:sldId id="463" r:id="rId25"/>
    <p:sldId id="265" r:id="rId26"/>
    <p:sldId id="369" r:id="rId27"/>
    <p:sldId id="371" r:id="rId28"/>
    <p:sldId id="282" r:id="rId29"/>
    <p:sldId id="452" r:id="rId30"/>
    <p:sldId id="370" r:id="rId31"/>
    <p:sldId id="372" r:id="rId32"/>
    <p:sldId id="373" r:id="rId33"/>
    <p:sldId id="342" r:id="rId34"/>
    <p:sldId id="343" r:id="rId35"/>
    <p:sldId id="330" r:id="rId36"/>
    <p:sldId id="374" r:id="rId37"/>
    <p:sldId id="375" r:id="rId38"/>
    <p:sldId id="376" r:id="rId39"/>
    <p:sldId id="377" r:id="rId40"/>
    <p:sldId id="402" r:id="rId41"/>
    <p:sldId id="424" r:id="rId42"/>
    <p:sldId id="450" r:id="rId43"/>
    <p:sldId id="447" r:id="rId44"/>
    <p:sldId id="449" r:id="rId45"/>
    <p:sldId id="290" r:id="rId46"/>
    <p:sldId id="367" r:id="rId47"/>
    <p:sldId id="368" r:id="rId48"/>
    <p:sldId id="257" r:id="rId49"/>
    <p:sldId id="258" r:id="rId50"/>
    <p:sldId id="261" r:id="rId51"/>
    <p:sldId id="262" r:id="rId52"/>
    <p:sldId id="263" r:id="rId53"/>
    <p:sldId id="264" r:id="rId54"/>
    <p:sldId id="266" r:id="rId55"/>
    <p:sldId id="267" r:id="rId56"/>
    <p:sldId id="268" r:id="rId57"/>
    <p:sldId id="269" r:id="rId58"/>
    <p:sldId id="270" r:id="rId59"/>
    <p:sldId id="271" r:id="rId60"/>
    <p:sldId id="272" r:id="rId61"/>
    <p:sldId id="273" r:id="rId62"/>
    <p:sldId id="275" r:id="rId63"/>
    <p:sldId id="276" r:id="rId64"/>
    <p:sldId id="277" r:id="rId65"/>
    <p:sldId id="278" r:id="rId66"/>
    <p:sldId id="279" r:id="rId67"/>
    <p:sldId id="280" r:id="rId68"/>
    <p:sldId id="281" r:id="rId69"/>
    <p:sldId id="283" r:id="rId70"/>
    <p:sldId id="284" r:id="rId71"/>
    <p:sldId id="285" r:id="rId72"/>
    <p:sldId id="286" r:id="rId73"/>
    <p:sldId id="287" r:id="rId74"/>
    <p:sldId id="288" r:id="rId75"/>
    <p:sldId id="289" r:id="rId76"/>
    <p:sldId id="291" r:id="rId77"/>
    <p:sldId id="292" r:id="rId78"/>
    <p:sldId id="293" r:id="rId79"/>
    <p:sldId id="294" r:id="rId80"/>
    <p:sldId id="295" r:id="rId81"/>
    <p:sldId id="296" r:id="rId82"/>
    <p:sldId id="297" r:id="rId83"/>
    <p:sldId id="298" r:id="rId84"/>
    <p:sldId id="299" r:id="rId85"/>
    <p:sldId id="300" r:id="rId86"/>
    <p:sldId id="301" r:id="rId87"/>
    <p:sldId id="302" r:id="rId88"/>
    <p:sldId id="303" r:id="rId89"/>
    <p:sldId id="304" r:id="rId90"/>
    <p:sldId id="305" r:id="rId91"/>
    <p:sldId id="306" r:id="rId92"/>
    <p:sldId id="307" r:id="rId93"/>
    <p:sldId id="308" r:id="rId94"/>
    <p:sldId id="309" r:id="rId95"/>
    <p:sldId id="310" r:id="rId96"/>
  </p:sldIdLst>
  <p:sldSz cx="9144000" cy="5143500" type="screen16x9"/>
  <p:notesSz cx="6858000" cy="9144000"/>
  <p:embeddedFontLst>
    <p:embeddedFont>
      <p:font typeface="Aharoni" panose="02010803020104030203" pitchFamily="2" charset="-79"/>
      <p:bold r:id="rId98"/>
    </p:embeddedFont>
    <p:embeddedFont>
      <p:font typeface="Alef" panose="00000500000000000000" pitchFamily="2" charset="-79"/>
      <p:regular r:id="rId99"/>
      <p:bold r:id="rId100"/>
    </p:embeddedFont>
    <p:embeddedFont>
      <p:font typeface="Amatic SC" panose="00000500000000000000" pitchFamily="2" charset="-79"/>
      <p:regular r:id="rId101"/>
      <p:bold r:id="rId102"/>
    </p:embeddedFont>
    <p:embeddedFont>
      <p:font typeface="Anaheim" panose="020B0604020202020204" charset="0"/>
      <p:regular r:id="rId103"/>
    </p:embeddedFont>
    <p:embeddedFont>
      <p:font typeface="Cabin" panose="020B0604020202020204" charset="0"/>
      <p:regular r:id="rId104"/>
      <p:bold r:id="rId105"/>
      <p:italic r:id="rId106"/>
      <p:boldItalic r:id="rId107"/>
    </p:embeddedFont>
    <p:embeddedFont>
      <p:font typeface="Calibri" panose="020F0502020204030204" pitchFamily="34" charset="0"/>
      <p:regular r:id="rId108"/>
      <p:bold r:id="rId109"/>
      <p:italic r:id="rId110"/>
      <p:boldItalic r:id="rId111"/>
    </p:embeddedFont>
    <p:embeddedFont>
      <p:font typeface="Comfortaa" panose="020B0604020202020204" charset="0"/>
      <p:regular r:id="rId112"/>
      <p:bold r:id="rId113"/>
    </p:embeddedFont>
    <p:embeddedFont>
      <p:font typeface="Comic Sans MS" panose="030F0702030302020204" pitchFamily="66" charset="0"/>
      <p:regular r:id="rId114"/>
      <p:bold r:id="rId115"/>
      <p:italic r:id="rId116"/>
      <p:boldItalic r:id="rId117"/>
    </p:embeddedFont>
    <p:embeddedFont>
      <p:font typeface="Dosis" pitchFamily="2" charset="0"/>
      <p:regular r:id="rId118"/>
      <p:bold r:id="rId119"/>
    </p:embeddedFont>
    <p:embeddedFont>
      <p:font typeface="Franklin Gothic Demi" panose="020B0703020102020204" pitchFamily="34" charset="0"/>
      <p:regular r:id="rId120"/>
      <p:italic r:id="rId121"/>
    </p:embeddedFont>
    <p:embeddedFont>
      <p:font typeface="Garamond" panose="02020404030301010803" pitchFamily="18" charset="0"/>
      <p:regular r:id="rId122"/>
      <p:bold r:id="rId123"/>
      <p:italic r:id="rId124"/>
    </p:embeddedFont>
    <p:embeddedFont>
      <p:font typeface="Georgia Pro Cond" panose="02040506050405020303" pitchFamily="18" charset="0"/>
      <p:regular r:id="rId125"/>
      <p:bold r:id="rId126"/>
      <p:italic r:id="rId127"/>
      <p:boldItalic r:id="rId128"/>
    </p:embeddedFont>
    <p:embeddedFont>
      <p:font typeface="Georgia Pro Semibold" panose="02040702050405020303" pitchFamily="18" charset="0"/>
      <p:bold r:id="rId129"/>
      <p:boldItalic r:id="rId130"/>
    </p:embeddedFont>
    <p:embeddedFont>
      <p:font typeface="Livvic" pitchFamily="2" charset="0"/>
      <p:regular r:id="rId131"/>
      <p:bold r:id="rId132"/>
      <p:italic r:id="rId133"/>
      <p:boldItalic r:id="rId134"/>
    </p:embeddedFont>
    <p:embeddedFont>
      <p:font typeface="Lucida Calligraphy" panose="03010101010101010101" pitchFamily="66" charset="0"/>
      <p:regular r:id="rId135"/>
    </p:embeddedFont>
    <p:embeddedFont>
      <p:font typeface="Open Sans" panose="020B0606030504020204" pitchFamily="34" charset="0"/>
      <p:regular r:id="rId136"/>
      <p:bold r:id="rId137"/>
      <p:italic r:id="rId138"/>
      <p:boldItalic r:id="rId139"/>
    </p:embeddedFont>
    <p:embeddedFont>
      <p:font typeface="Pacifico" panose="00000500000000000000" pitchFamily="2" charset="0"/>
      <p:regular r:id="rId140"/>
    </p:embeddedFont>
    <p:embeddedFont>
      <p:font typeface="Proxima Nova" panose="020B0604020202020204" charset="0"/>
      <p:regular r:id="rId141"/>
      <p:bold r:id="rId142"/>
      <p:italic r:id="rId143"/>
      <p:boldItalic r:id="rId144"/>
    </p:embeddedFont>
    <p:embeddedFont>
      <p:font typeface="Proxima Nova Semibold" panose="020B0604020202020204" charset="0"/>
      <p:regular r:id="rId145"/>
      <p:bold r:id="rId146"/>
      <p:boldItalic r:id="rId147"/>
    </p:embeddedFont>
    <p:embeddedFont>
      <p:font typeface="Quicksand" panose="020B0604020202020204" charset="0"/>
      <p:regular r:id="rId148"/>
      <p:bold r:id="rId149"/>
    </p:embeddedFont>
    <p:embeddedFont>
      <p:font typeface="Roboto Condensed Light" panose="02000000000000000000" pitchFamily="2" charset="0"/>
      <p:regular r:id="rId150"/>
      <p:italic r:id="rId151"/>
    </p:embeddedFont>
    <p:embeddedFont>
      <p:font typeface="Roboto Medium" panose="02000000000000000000" pitchFamily="2" charset="0"/>
      <p:regular r:id="rId152"/>
      <p:bold r:id="rId153"/>
      <p:italic r:id="rId154"/>
      <p:boldItalic r:id="rId155"/>
    </p:embeddedFont>
    <p:embeddedFont>
      <p:font typeface="Source Sans Pro" panose="020B0503030403020204" pitchFamily="34" charset="0"/>
      <p:regular r:id="rId156"/>
      <p:bold r:id="rId157"/>
      <p:italic r:id="rId158"/>
      <p:boldItalic r:id="rId15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E9700"/>
    <a:srgbClr val="CC9900"/>
    <a:srgbClr val="AF595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8D2758BE-20DE-47B3-A773-06716B2D4011}" v="20" dt="2023-02-20T08:50:16.305"/>
  </p1510:revLst>
</p1510:revInfo>
</file>

<file path=ppt/tableStyles.xml><?xml version="1.0" encoding="utf-8"?>
<a:tblStyleLst xmlns:a="http://schemas.openxmlformats.org/drawingml/2006/main" def="{734A4EDB-40B4-40D5-B4A1-E11E2BFB0B27}">
  <a:tblStyle styleId="{734A4EDB-40B4-40D5-B4A1-E11E2BFB0B2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72" d="100"/>
          <a:sy n="72" d="100"/>
        </p:scale>
        <p:origin x="1120" y="2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font" Target="fonts/font20.fntdata"/><Relationship Id="rId21" Type="http://schemas.openxmlformats.org/officeDocument/2006/relationships/slide" Target="slides/slide16.xml"/><Relationship Id="rId42" Type="http://schemas.openxmlformats.org/officeDocument/2006/relationships/slide" Target="slides/slide37.xml"/><Relationship Id="rId63" Type="http://schemas.openxmlformats.org/officeDocument/2006/relationships/slide" Target="slides/slide58.xml"/><Relationship Id="rId84" Type="http://schemas.openxmlformats.org/officeDocument/2006/relationships/slide" Target="slides/slide79.xml"/><Relationship Id="rId138" Type="http://schemas.openxmlformats.org/officeDocument/2006/relationships/font" Target="fonts/font41.fntdata"/><Relationship Id="rId159" Type="http://schemas.openxmlformats.org/officeDocument/2006/relationships/font" Target="fonts/font62.fntdata"/><Relationship Id="rId107" Type="http://schemas.openxmlformats.org/officeDocument/2006/relationships/font" Target="fonts/font10.fntdata"/><Relationship Id="rId11" Type="http://schemas.openxmlformats.org/officeDocument/2006/relationships/slide" Target="slides/slide6.xml"/><Relationship Id="rId32" Type="http://schemas.openxmlformats.org/officeDocument/2006/relationships/slide" Target="slides/slide27.xml"/><Relationship Id="rId53" Type="http://schemas.openxmlformats.org/officeDocument/2006/relationships/slide" Target="slides/slide48.xml"/><Relationship Id="rId74" Type="http://schemas.openxmlformats.org/officeDocument/2006/relationships/slide" Target="slides/slide69.xml"/><Relationship Id="rId128" Type="http://schemas.openxmlformats.org/officeDocument/2006/relationships/font" Target="fonts/font31.fntdata"/><Relationship Id="rId149" Type="http://schemas.openxmlformats.org/officeDocument/2006/relationships/font" Target="fonts/font52.fntdata"/><Relationship Id="rId5" Type="http://schemas.openxmlformats.org/officeDocument/2006/relationships/slideMaster" Target="slideMasters/slideMaster5.xml"/><Relationship Id="rId95" Type="http://schemas.openxmlformats.org/officeDocument/2006/relationships/slide" Target="slides/slide90.xml"/><Relationship Id="rId160" Type="http://schemas.openxmlformats.org/officeDocument/2006/relationships/presProps" Target="presProps.xml"/><Relationship Id="rId22" Type="http://schemas.openxmlformats.org/officeDocument/2006/relationships/slide" Target="slides/slide17.xml"/><Relationship Id="rId43" Type="http://schemas.openxmlformats.org/officeDocument/2006/relationships/slide" Target="slides/slide38.xml"/><Relationship Id="rId64" Type="http://schemas.openxmlformats.org/officeDocument/2006/relationships/slide" Target="slides/slide59.xml"/><Relationship Id="rId118" Type="http://schemas.openxmlformats.org/officeDocument/2006/relationships/font" Target="fonts/font21.fntdata"/><Relationship Id="rId139" Type="http://schemas.openxmlformats.org/officeDocument/2006/relationships/font" Target="fonts/font42.fntdata"/><Relationship Id="rId85" Type="http://schemas.openxmlformats.org/officeDocument/2006/relationships/slide" Target="slides/slide80.xml"/><Relationship Id="rId150" Type="http://schemas.openxmlformats.org/officeDocument/2006/relationships/font" Target="fonts/font53.fntdata"/><Relationship Id="rId12" Type="http://schemas.openxmlformats.org/officeDocument/2006/relationships/slide" Target="slides/slide7.xml"/><Relationship Id="rId17" Type="http://schemas.openxmlformats.org/officeDocument/2006/relationships/slide" Target="slides/slide12.xml"/><Relationship Id="rId33" Type="http://schemas.openxmlformats.org/officeDocument/2006/relationships/slide" Target="slides/slide28.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font" Target="fonts/font6.fntdata"/><Relationship Id="rId108" Type="http://schemas.openxmlformats.org/officeDocument/2006/relationships/font" Target="fonts/font11.fntdata"/><Relationship Id="rId124" Type="http://schemas.openxmlformats.org/officeDocument/2006/relationships/font" Target="fonts/font27.fntdata"/><Relationship Id="rId129" Type="http://schemas.openxmlformats.org/officeDocument/2006/relationships/font" Target="fonts/font32.fntdata"/><Relationship Id="rId54" Type="http://schemas.openxmlformats.org/officeDocument/2006/relationships/slide" Target="slides/slide49.xml"/><Relationship Id="rId70" Type="http://schemas.openxmlformats.org/officeDocument/2006/relationships/slide" Target="slides/slide65.xml"/><Relationship Id="rId75" Type="http://schemas.openxmlformats.org/officeDocument/2006/relationships/slide" Target="slides/slide70.xml"/><Relationship Id="rId91" Type="http://schemas.openxmlformats.org/officeDocument/2006/relationships/slide" Target="slides/slide86.xml"/><Relationship Id="rId96" Type="http://schemas.openxmlformats.org/officeDocument/2006/relationships/slide" Target="slides/slide91.xml"/><Relationship Id="rId140" Type="http://schemas.openxmlformats.org/officeDocument/2006/relationships/font" Target="fonts/font43.fntdata"/><Relationship Id="rId145" Type="http://schemas.openxmlformats.org/officeDocument/2006/relationships/font" Target="fonts/font48.fntdata"/><Relationship Id="rId16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1.xml"/><Relationship Id="rId23" Type="http://schemas.openxmlformats.org/officeDocument/2006/relationships/slide" Target="slides/slide18.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font" Target="fonts/font17.fntdata"/><Relationship Id="rId119" Type="http://schemas.openxmlformats.org/officeDocument/2006/relationships/font" Target="fonts/font22.fntdata"/><Relationship Id="rId44" Type="http://schemas.openxmlformats.org/officeDocument/2006/relationships/slide" Target="slides/slide39.xml"/><Relationship Id="rId60" Type="http://schemas.openxmlformats.org/officeDocument/2006/relationships/slide" Target="slides/slide55.xml"/><Relationship Id="rId65" Type="http://schemas.openxmlformats.org/officeDocument/2006/relationships/slide" Target="slides/slide60.xml"/><Relationship Id="rId81" Type="http://schemas.openxmlformats.org/officeDocument/2006/relationships/slide" Target="slides/slide76.xml"/><Relationship Id="rId86" Type="http://schemas.openxmlformats.org/officeDocument/2006/relationships/slide" Target="slides/slide81.xml"/><Relationship Id="rId130" Type="http://schemas.openxmlformats.org/officeDocument/2006/relationships/font" Target="fonts/font33.fntdata"/><Relationship Id="rId135" Type="http://schemas.openxmlformats.org/officeDocument/2006/relationships/font" Target="fonts/font38.fntdata"/><Relationship Id="rId151" Type="http://schemas.openxmlformats.org/officeDocument/2006/relationships/font" Target="fonts/font54.fntdata"/><Relationship Id="rId156" Type="http://schemas.openxmlformats.org/officeDocument/2006/relationships/font" Target="fonts/font59.fntdata"/><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font" Target="fonts/font12.fntdata"/><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notesMaster" Target="notesMasters/notesMaster1.xml"/><Relationship Id="rId104" Type="http://schemas.openxmlformats.org/officeDocument/2006/relationships/font" Target="fonts/font7.fntdata"/><Relationship Id="rId120" Type="http://schemas.openxmlformats.org/officeDocument/2006/relationships/font" Target="fonts/font23.fntdata"/><Relationship Id="rId125" Type="http://schemas.openxmlformats.org/officeDocument/2006/relationships/font" Target="fonts/font28.fntdata"/><Relationship Id="rId141" Type="http://schemas.openxmlformats.org/officeDocument/2006/relationships/font" Target="fonts/font44.fntdata"/><Relationship Id="rId146" Type="http://schemas.openxmlformats.org/officeDocument/2006/relationships/font" Target="fonts/font49.fntdata"/><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162" Type="http://schemas.openxmlformats.org/officeDocument/2006/relationships/theme" Target="theme/theme1.xml"/><Relationship Id="rId2" Type="http://schemas.openxmlformats.org/officeDocument/2006/relationships/slideMaster" Target="slideMasters/slideMaster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font" Target="fonts/font13.fntdata"/><Relationship Id="rId115" Type="http://schemas.openxmlformats.org/officeDocument/2006/relationships/font" Target="fonts/font18.fntdata"/><Relationship Id="rId131" Type="http://schemas.openxmlformats.org/officeDocument/2006/relationships/font" Target="fonts/font34.fntdata"/><Relationship Id="rId136" Type="http://schemas.openxmlformats.org/officeDocument/2006/relationships/font" Target="fonts/font39.fntdata"/><Relationship Id="rId157" Type="http://schemas.openxmlformats.org/officeDocument/2006/relationships/font" Target="fonts/font60.fntdata"/><Relationship Id="rId61" Type="http://schemas.openxmlformats.org/officeDocument/2006/relationships/slide" Target="slides/slide56.xml"/><Relationship Id="rId82" Type="http://schemas.openxmlformats.org/officeDocument/2006/relationships/slide" Target="slides/slide77.xml"/><Relationship Id="rId152" Type="http://schemas.openxmlformats.org/officeDocument/2006/relationships/font" Target="fonts/font55.fntdata"/><Relationship Id="rId19" Type="http://schemas.openxmlformats.org/officeDocument/2006/relationships/slide" Target="slides/slide14.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font" Target="fonts/font3.fntdata"/><Relationship Id="rId105" Type="http://schemas.openxmlformats.org/officeDocument/2006/relationships/font" Target="fonts/font8.fntdata"/><Relationship Id="rId126" Type="http://schemas.openxmlformats.org/officeDocument/2006/relationships/font" Target="fonts/font29.fntdata"/><Relationship Id="rId147" Type="http://schemas.openxmlformats.org/officeDocument/2006/relationships/font" Target="fonts/font50.fntdata"/><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98" Type="http://schemas.openxmlformats.org/officeDocument/2006/relationships/font" Target="fonts/font1.fntdata"/><Relationship Id="rId121" Type="http://schemas.openxmlformats.org/officeDocument/2006/relationships/font" Target="fonts/font24.fntdata"/><Relationship Id="rId142" Type="http://schemas.openxmlformats.org/officeDocument/2006/relationships/font" Target="fonts/font45.fntdata"/><Relationship Id="rId163" Type="http://schemas.openxmlformats.org/officeDocument/2006/relationships/tableStyles" Target="tableStyles.xml"/><Relationship Id="rId3" Type="http://schemas.openxmlformats.org/officeDocument/2006/relationships/slideMaster" Target="slideMasters/slideMaster3.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116" Type="http://schemas.openxmlformats.org/officeDocument/2006/relationships/font" Target="fonts/font19.fntdata"/><Relationship Id="rId137" Type="http://schemas.openxmlformats.org/officeDocument/2006/relationships/font" Target="fonts/font40.fntdata"/><Relationship Id="rId158" Type="http://schemas.openxmlformats.org/officeDocument/2006/relationships/font" Target="fonts/font61.fntdata"/><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88" Type="http://schemas.openxmlformats.org/officeDocument/2006/relationships/slide" Target="slides/slide83.xml"/><Relationship Id="rId111" Type="http://schemas.openxmlformats.org/officeDocument/2006/relationships/font" Target="fonts/font14.fntdata"/><Relationship Id="rId132" Type="http://schemas.openxmlformats.org/officeDocument/2006/relationships/font" Target="fonts/font35.fntdata"/><Relationship Id="rId153" Type="http://schemas.openxmlformats.org/officeDocument/2006/relationships/font" Target="fonts/font56.fntdata"/><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font" Target="fonts/font9.fntdata"/><Relationship Id="rId127" Type="http://schemas.openxmlformats.org/officeDocument/2006/relationships/font" Target="fonts/font30.fntdata"/><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slide" Target="slides/slide89.xml"/><Relationship Id="rId99" Type="http://schemas.openxmlformats.org/officeDocument/2006/relationships/font" Target="fonts/font2.fntdata"/><Relationship Id="rId101" Type="http://schemas.openxmlformats.org/officeDocument/2006/relationships/font" Target="fonts/font4.fntdata"/><Relationship Id="rId122" Type="http://schemas.openxmlformats.org/officeDocument/2006/relationships/font" Target="fonts/font25.fntdata"/><Relationship Id="rId143" Type="http://schemas.openxmlformats.org/officeDocument/2006/relationships/font" Target="fonts/font46.fntdata"/><Relationship Id="rId148" Type="http://schemas.openxmlformats.org/officeDocument/2006/relationships/font" Target="fonts/font51.fntdata"/><Relationship Id="rId164" Type="http://schemas.microsoft.com/office/2016/11/relationships/changesInfo" Target="changesInfos/changesInfo1.xml"/><Relationship Id="rId4" Type="http://schemas.openxmlformats.org/officeDocument/2006/relationships/slideMaster" Target="slideMasters/slideMaster4.xml"/><Relationship Id="rId9" Type="http://schemas.openxmlformats.org/officeDocument/2006/relationships/slide" Target="slides/slide4.xml"/><Relationship Id="rId26" Type="http://schemas.openxmlformats.org/officeDocument/2006/relationships/slide" Target="slides/slide21.xml"/><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slide" Target="slides/slide84.xml"/><Relationship Id="rId112" Type="http://schemas.openxmlformats.org/officeDocument/2006/relationships/font" Target="fonts/font15.fntdata"/><Relationship Id="rId133" Type="http://schemas.openxmlformats.org/officeDocument/2006/relationships/font" Target="fonts/font36.fntdata"/><Relationship Id="rId154" Type="http://schemas.openxmlformats.org/officeDocument/2006/relationships/font" Target="fonts/font57.fntdata"/><Relationship Id="rId16" Type="http://schemas.openxmlformats.org/officeDocument/2006/relationships/slide" Target="slides/slide11.xml"/><Relationship Id="rId37" Type="http://schemas.openxmlformats.org/officeDocument/2006/relationships/slide" Target="slides/slide32.xml"/><Relationship Id="rId58" Type="http://schemas.openxmlformats.org/officeDocument/2006/relationships/slide" Target="slides/slide53.xml"/><Relationship Id="rId79" Type="http://schemas.openxmlformats.org/officeDocument/2006/relationships/slide" Target="slides/slide74.xml"/><Relationship Id="rId102" Type="http://schemas.openxmlformats.org/officeDocument/2006/relationships/font" Target="fonts/font5.fntdata"/><Relationship Id="rId123" Type="http://schemas.openxmlformats.org/officeDocument/2006/relationships/font" Target="fonts/font26.fntdata"/><Relationship Id="rId144" Type="http://schemas.openxmlformats.org/officeDocument/2006/relationships/font" Target="fonts/font47.fntdata"/><Relationship Id="rId90" Type="http://schemas.openxmlformats.org/officeDocument/2006/relationships/slide" Target="slides/slide85.xml"/><Relationship Id="rId165" Type="http://schemas.microsoft.com/office/2015/10/relationships/revisionInfo" Target="revisionInfo.xml"/><Relationship Id="rId27" Type="http://schemas.openxmlformats.org/officeDocument/2006/relationships/slide" Target="slides/slide22.xml"/><Relationship Id="rId48" Type="http://schemas.openxmlformats.org/officeDocument/2006/relationships/slide" Target="slides/slide43.xml"/><Relationship Id="rId69" Type="http://schemas.openxmlformats.org/officeDocument/2006/relationships/slide" Target="slides/slide64.xml"/><Relationship Id="rId113" Type="http://schemas.openxmlformats.org/officeDocument/2006/relationships/font" Target="fonts/font16.fntdata"/><Relationship Id="rId134" Type="http://schemas.openxmlformats.org/officeDocument/2006/relationships/font" Target="fonts/font37.fntdata"/><Relationship Id="rId80" Type="http://schemas.openxmlformats.org/officeDocument/2006/relationships/slide" Target="slides/slide75.xml"/><Relationship Id="rId155" Type="http://schemas.openxmlformats.org/officeDocument/2006/relationships/font" Target="fonts/font58.fntdata"/></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ZaHRoNa ~" userId="ea48ab2039c9045c" providerId="LiveId" clId="{8D2758BE-20DE-47B3-A773-06716B2D4011}"/>
    <pc:docChg chg="custSel addSld delSld modSld sldOrd">
      <pc:chgData name="ZaHRoNa ~" userId="ea48ab2039c9045c" providerId="LiveId" clId="{8D2758BE-20DE-47B3-A773-06716B2D4011}" dt="2023-02-20T08:50:22.978" v="58" actId="1076"/>
      <pc:docMkLst>
        <pc:docMk/>
      </pc:docMkLst>
      <pc:sldChg chg="modSp mod">
        <pc:chgData name="ZaHRoNa ~" userId="ea48ab2039c9045c" providerId="LiveId" clId="{8D2758BE-20DE-47B3-A773-06716B2D4011}" dt="2023-02-20T08:21:57.206" v="17" actId="20577"/>
        <pc:sldMkLst>
          <pc:docMk/>
          <pc:sldMk cId="0" sldId="256"/>
        </pc:sldMkLst>
        <pc:spChg chg="mod">
          <ac:chgData name="ZaHRoNa ~" userId="ea48ab2039c9045c" providerId="LiveId" clId="{8D2758BE-20DE-47B3-A773-06716B2D4011}" dt="2023-02-20T08:21:57.206" v="17" actId="20577"/>
          <ac:spMkLst>
            <pc:docMk/>
            <pc:sldMk cId="0" sldId="256"/>
            <ac:spMk id="1369" creationId="{00000000-0000-0000-0000-000000000000}"/>
          </ac:spMkLst>
        </pc:spChg>
      </pc:sldChg>
      <pc:sldChg chg="add">
        <pc:chgData name="ZaHRoNa ~" userId="ea48ab2039c9045c" providerId="LiveId" clId="{8D2758BE-20DE-47B3-A773-06716B2D4011}" dt="2023-02-16T05:14:18.270" v="2"/>
        <pc:sldMkLst>
          <pc:docMk/>
          <pc:sldMk cId="0" sldId="259"/>
        </pc:sldMkLst>
      </pc:sldChg>
      <pc:sldChg chg="del ord">
        <pc:chgData name="ZaHRoNa ~" userId="ea48ab2039c9045c" providerId="LiveId" clId="{8D2758BE-20DE-47B3-A773-06716B2D4011}" dt="2023-02-20T08:48:02.326" v="46" actId="47"/>
        <pc:sldMkLst>
          <pc:docMk/>
          <pc:sldMk cId="0" sldId="274"/>
        </pc:sldMkLst>
      </pc:sldChg>
      <pc:sldChg chg="addSp modSp mod">
        <pc:chgData name="ZaHRoNa ~" userId="ea48ab2039c9045c" providerId="LiveId" clId="{8D2758BE-20DE-47B3-A773-06716B2D4011}" dt="2023-02-20T08:50:20.458" v="57" actId="1076"/>
        <pc:sldMkLst>
          <pc:docMk/>
          <pc:sldMk cId="2842540159" sldId="349"/>
        </pc:sldMkLst>
        <pc:picChg chg="add mod">
          <ac:chgData name="ZaHRoNa ~" userId="ea48ab2039c9045c" providerId="LiveId" clId="{8D2758BE-20DE-47B3-A773-06716B2D4011}" dt="2023-02-20T08:50:20.458" v="57" actId="1076"/>
          <ac:picMkLst>
            <pc:docMk/>
            <pc:sldMk cId="2842540159" sldId="349"/>
            <ac:picMk id="6" creationId="{B5156951-F31B-E6FF-8AB8-022A59F8FB23}"/>
          </ac:picMkLst>
        </pc:picChg>
      </pc:sldChg>
      <pc:sldChg chg="add">
        <pc:chgData name="ZaHRoNa ~" userId="ea48ab2039c9045c" providerId="LiveId" clId="{8D2758BE-20DE-47B3-A773-06716B2D4011}" dt="2023-02-15T05:49:21.602" v="1"/>
        <pc:sldMkLst>
          <pc:docMk/>
          <pc:sldMk cId="1389073319" sldId="366"/>
        </pc:sldMkLst>
      </pc:sldChg>
      <pc:sldChg chg="modSp mod">
        <pc:chgData name="ZaHRoNa ~" userId="ea48ab2039c9045c" providerId="LiveId" clId="{8D2758BE-20DE-47B3-A773-06716B2D4011}" dt="2023-02-16T05:15:32.911" v="3" actId="20577"/>
        <pc:sldMkLst>
          <pc:docMk/>
          <pc:sldMk cId="1618432415" sldId="369"/>
        </pc:sldMkLst>
        <pc:spChg chg="mod">
          <ac:chgData name="ZaHRoNa ~" userId="ea48ab2039c9045c" providerId="LiveId" clId="{8D2758BE-20DE-47B3-A773-06716B2D4011}" dt="2023-02-16T05:15:32.911" v="3" actId="20577"/>
          <ac:spMkLst>
            <pc:docMk/>
            <pc:sldMk cId="1618432415" sldId="369"/>
            <ac:spMk id="2" creationId="{92C6A0F1-E2A7-470B-A999-539216485B54}"/>
          </ac:spMkLst>
        </pc:spChg>
      </pc:sldChg>
      <pc:sldChg chg="add">
        <pc:chgData name="ZaHRoNa ~" userId="ea48ab2039c9045c" providerId="LiveId" clId="{8D2758BE-20DE-47B3-A773-06716B2D4011}" dt="2023-02-15T05:49:21.602" v="1"/>
        <pc:sldMkLst>
          <pc:docMk/>
          <pc:sldMk cId="2684028206" sldId="386"/>
        </pc:sldMkLst>
      </pc:sldChg>
      <pc:sldChg chg="add">
        <pc:chgData name="ZaHRoNa ~" userId="ea48ab2039c9045c" providerId="LiveId" clId="{8D2758BE-20DE-47B3-A773-06716B2D4011}" dt="2023-02-15T05:49:21.602" v="1"/>
        <pc:sldMkLst>
          <pc:docMk/>
          <pc:sldMk cId="2620871116" sldId="387"/>
        </pc:sldMkLst>
      </pc:sldChg>
      <pc:sldChg chg="add">
        <pc:chgData name="ZaHRoNa ~" userId="ea48ab2039c9045c" providerId="LiveId" clId="{8D2758BE-20DE-47B3-A773-06716B2D4011}" dt="2023-02-15T05:49:21.602" v="1"/>
        <pc:sldMkLst>
          <pc:docMk/>
          <pc:sldMk cId="216344040" sldId="388"/>
        </pc:sldMkLst>
      </pc:sldChg>
      <pc:sldChg chg="add">
        <pc:chgData name="ZaHRoNa ~" userId="ea48ab2039c9045c" providerId="LiveId" clId="{8D2758BE-20DE-47B3-A773-06716B2D4011}" dt="2023-02-15T05:49:21.602" v="1"/>
        <pc:sldMkLst>
          <pc:docMk/>
          <pc:sldMk cId="3719227650" sldId="390"/>
        </pc:sldMkLst>
      </pc:sldChg>
      <pc:sldChg chg="add">
        <pc:chgData name="ZaHRoNa ~" userId="ea48ab2039c9045c" providerId="LiveId" clId="{8D2758BE-20DE-47B3-A773-06716B2D4011}" dt="2023-02-15T05:42:14.812" v="0"/>
        <pc:sldMkLst>
          <pc:docMk/>
          <pc:sldMk cId="3682600238" sldId="448"/>
        </pc:sldMkLst>
      </pc:sldChg>
      <pc:sldChg chg="modSp mod">
        <pc:chgData name="ZaHRoNa ~" userId="ea48ab2039c9045c" providerId="LiveId" clId="{8D2758BE-20DE-47B3-A773-06716B2D4011}" dt="2023-02-20T08:20:55.296" v="15" actId="1076"/>
        <pc:sldMkLst>
          <pc:docMk/>
          <pc:sldMk cId="555916095" sldId="449"/>
        </pc:sldMkLst>
        <pc:spChg chg="mod">
          <ac:chgData name="ZaHRoNa ~" userId="ea48ab2039c9045c" providerId="LiveId" clId="{8D2758BE-20DE-47B3-A773-06716B2D4011}" dt="2023-02-20T08:19:45.318" v="4" actId="207"/>
          <ac:spMkLst>
            <pc:docMk/>
            <pc:sldMk cId="555916095" sldId="449"/>
            <ac:spMk id="3" creationId="{00000000-0000-0000-0000-000000000000}"/>
          </ac:spMkLst>
        </pc:spChg>
        <pc:spChg chg="mod">
          <ac:chgData name="ZaHRoNa ~" userId="ea48ab2039c9045c" providerId="LiveId" clId="{8D2758BE-20DE-47B3-A773-06716B2D4011}" dt="2023-02-20T08:19:47.487" v="5" actId="207"/>
          <ac:spMkLst>
            <pc:docMk/>
            <pc:sldMk cId="555916095" sldId="449"/>
            <ac:spMk id="4" creationId="{00000000-0000-0000-0000-000000000000}"/>
          </ac:spMkLst>
        </pc:spChg>
        <pc:spChg chg="mod">
          <ac:chgData name="ZaHRoNa ~" userId="ea48ab2039c9045c" providerId="LiveId" clId="{8D2758BE-20DE-47B3-A773-06716B2D4011}" dt="2023-02-20T08:19:50.122" v="6" actId="207"/>
          <ac:spMkLst>
            <pc:docMk/>
            <pc:sldMk cId="555916095" sldId="449"/>
            <ac:spMk id="5" creationId="{00000000-0000-0000-0000-000000000000}"/>
          </ac:spMkLst>
        </pc:spChg>
        <pc:spChg chg="mod">
          <ac:chgData name="ZaHRoNa ~" userId="ea48ab2039c9045c" providerId="LiveId" clId="{8D2758BE-20DE-47B3-A773-06716B2D4011}" dt="2023-02-20T08:20:48.380" v="13" actId="2711"/>
          <ac:spMkLst>
            <pc:docMk/>
            <pc:sldMk cId="555916095" sldId="449"/>
            <ac:spMk id="6" creationId="{00000000-0000-0000-0000-000000000000}"/>
          </ac:spMkLst>
        </pc:spChg>
        <pc:spChg chg="mod">
          <ac:chgData name="ZaHRoNa ~" userId="ea48ab2039c9045c" providerId="LiveId" clId="{8D2758BE-20DE-47B3-A773-06716B2D4011}" dt="2023-02-20T08:20:55.296" v="15" actId="1076"/>
          <ac:spMkLst>
            <pc:docMk/>
            <pc:sldMk cId="555916095" sldId="449"/>
            <ac:spMk id="8" creationId="{00000000-0000-0000-0000-000000000000}"/>
          </ac:spMkLst>
        </pc:spChg>
      </pc:sldChg>
      <pc:sldChg chg="addSp modSp mod">
        <pc:chgData name="ZaHRoNa ~" userId="ea48ab2039c9045c" providerId="LiveId" clId="{8D2758BE-20DE-47B3-A773-06716B2D4011}" dt="2023-02-20T08:50:10.504" v="52" actId="1076"/>
        <pc:sldMkLst>
          <pc:docMk/>
          <pc:sldMk cId="3662167600" sldId="451"/>
        </pc:sldMkLst>
        <pc:picChg chg="add mod">
          <ac:chgData name="ZaHRoNa ~" userId="ea48ab2039c9045c" providerId="LiveId" clId="{8D2758BE-20DE-47B3-A773-06716B2D4011}" dt="2023-02-20T08:50:10.504" v="52" actId="1076"/>
          <ac:picMkLst>
            <pc:docMk/>
            <pc:sldMk cId="3662167600" sldId="451"/>
            <ac:picMk id="6" creationId="{B188F962-8C85-A96E-BF55-CA05E4C51E5F}"/>
          </ac:picMkLst>
        </pc:picChg>
      </pc:sldChg>
      <pc:sldChg chg="add">
        <pc:chgData name="ZaHRoNa ~" userId="ea48ab2039c9045c" providerId="LiveId" clId="{8D2758BE-20DE-47B3-A773-06716B2D4011}" dt="2023-02-15T05:42:14.812" v="0"/>
        <pc:sldMkLst>
          <pc:docMk/>
          <pc:sldMk cId="0" sldId="453"/>
        </pc:sldMkLst>
      </pc:sldChg>
      <pc:sldChg chg="add">
        <pc:chgData name="ZaHRoNa ~" userId="ea48ab2039c9045c" providerId="LiveId" clId="{8D2758BE-20DE-47B3-A773-06716B2D4011}" dt="2023-02-15T05:49:21.602" v="1"/>
        <pc:sldMkLst>
          <pc:docMk/>
          <pc:sldMk cId="3363422704" sldId="454"/>
        </pc:sldMkLst>
      </pc:sldChg>
      <pc:sldChg chg="add">
        <pc:chgData name="ZaHRoNa ~" userId="ea48ab2039c9045c" providerId="LiveId" clId="{8D2758BE-20DE-47B3-A773-06716B2D4011}" dt="2023-02-15T05:49:21.602" v="1"/>
        <pc:sldMkLst>
          <pc:docMk/>
          <pc:sldMk cId="0" sldId="457"/>
        </pc:sldMkLst>
      </pc:sldChg>
      <pc:sldChg chg="add">
        <pc:chgData name="ZaHRoNa ~" userId="ea48ab2039c9045c" providerId="LiveId" clId="{8D2758BE-20DE-47B3-A773-06716B2D4011}" dt="2023-02-15T05:49:21.602" v="1"/>
        <pc:sldMkLst>
          <pc:docMk/>
          <pc:sldMk cId="464545282" sldId="459"/>
        </pc:sldMkLst>
      </pc:sldChg>
      <pc:sldChg chg="add">
        <pc:chgData name="ZaHRoNa ~" userId="ea48ab2039c9045c" providerId="LiveId" clId="{8D2758BE-20DE-47B3-A773-06716B2D4011}" dt="2023-02-15T05:49:21.602" v="1"/>
        <pc:sldMkLst>
          <pc:docMk/>
          <pc:sldMk cId="0" sldId="460"/>
        </pc:sldMkLst>
      </pc:sldChg>
      <pc:sldChg chg="add">
        <pc:chgData name="ZaHRoNa ~" userId="ea48ab2039c9045c" providerId="LiveId" clId="{8D2758BE-20DE-47B3-A773-06716B2D4011}" dt="2023-02-15T05:49:21.602" v="1"/>
        <pc:sldMkLst>
          <pc:docMk/>
          <pc:sldMk cId="561624717" sldId="461"/>
        </pc:sldMkLst>
      </pc:sldChg>
      <pc:sldChg chg="add">
        <pc:chgData name="ZaHRoNa ~" userId="ea48ab2039c9045c" providerId="LiveId" clId="{8D2758BE-20DE-47B3-A773-06716B2D4011}" dt="2023-02-15T05:49:21.602" v="1"/>
        <pc:sldMkLst>
          <pc:docMk/>
          <pc:sldMk cId="3314149176" sldId="462"/>
        </pc:sldMkLst>
      </pc:sldChg>
      <pc:sldChg chg="add">
        <pc:chgData name="ZaHRoNa ~" userId="ea48ab2039c9045c" providerId="LiveId" clId="{8D2758BE-20DE-47B3-A773-06716B2D4011}" dt="2023-02-15T05:49:21.602" v="1"/>
        <pc:sldMkLst>
          <pc:docMk/>
          <pc:sldMk cId="470531465" sldId="463"/>
        </pc:sldMkLst>
      </pc:sldChg>
      <pc:sldChg chg="addSp delSp modSp add mod ord delAnim modAnim">
        <pc:chgData name="ZaHRoNa ~" userId="ea48ab2039c9045c" providerId="LiveId" clId="{8D2758BE-20DE-47B3-A773-06716B2D4011}" dt="2023-02-20T08:47:56.211" v="45" actId="20577"/>
        <pc:sldMkLst>
          <pc:docMk/>
          <pc:sldMk cId="1621050504" sldId="464"/>
        </pc:sldMkLst>
        <pc:spChg chg="mod">
          <ac:chgData name="ZaHRoNa ~" userId="ea48ab2039c9045c" providerId="LiveId" clId="{8D2758BE-20DE-47B3-A773-06716B2D4011}" dt="2023-02-20T08:47:56.211" v="45" actId="20577"/>
          <ac:spMkLst>
            <pc:docMk/>
            <pc:sldMk cId="1621050504" sldId="464"/>
            <ac:spMk id="5" creationId="{33B13865-F7EE-5AAF-0518-6A61F6447ED0}"/>
          </ac:spMkLst>
        </pc:spChg>
        <pc:picChg chg="add del mod">
          <ac:chgData name="ZaHRoNa ~" userId="ea48ab2039c9045c" providerId="LiveId" clId="{8D2758BE-20DE-47B3-A773-06716B2D4011}" dt="2023-02-20T08:47:38.249" v="30" actId="478"/>
          <ac:picMkLst>
            <pc:docMk/>
            <pc:sldMk cId="1621050504" sldId="464"/>
            <ac:picMk id="2" creationId="{01D31122-193E-D3ED-519F-08F8DEC6EE2A}"/>
          </ac:picMkLst>
        </pc:picChg>
        <pc:picChg chg="add del mod">
          <ac:chgData name="ZaHRoNa ~" userId="ea48ab2039c9045c" providerId="LiveId" clId="{8D2758BE-20DE-47B3-A773-06716B2D4011}" dt="2023-02-20T08:47:38.249" v="30" actId="478"/>
          <ac:picMkLst>
            <pc:docMk/>
            <pc:sldMk cId="1621050504" sldId="464"/>
            <ac:picMk id="3" creationId="{994200B6-CC21-FE87-7395-1713CCAFC186}"/>
          </ac:picMkLst>
        </pc:picChg>
        <pc:picChg chg="add mod">
          <ac:chgData name="ZaHRoNa ~" userId="ea48ab2039c9045c" providerId="LiveId" clId="{8D2758BE-20DE-47B3-A773-06716B2D4011}" dt="2023-02-20T08:47:40.344" v="31"/>
          <ac:picMkLst>
            <pc:docMk/>
            <pc:sldMk cId="1621050504" sldId="464"/>
            <ac:picMk id="6" creationId="{CEE0D7AE-AED5-1894-DB54-64BF8249B496}"/>
          </ac:picMkLst>
        </pc:picChg>
        <pc:picChg chg="add del mod">
          <ac:chgData name="ZaHRoNa ~" userId="ea48ab2039c9045c" providerId="LiveId" clId="{8D2758BE-20DE-47B3-A773-06716B2D4011}" dt="2023-02-20T08:47:43.167" v="32" actId="478"/>
          <ac:picMkLst>
            <pc:docMk/>
            <pc:sldMk cId="1621050504" sldId="464"/>
            <ac:picMk id="7" creationId="{1759C20D-CC9D-D97F-5927-BFC8BABF8831}"/>
          </ac:picMkLst>
        </pc:picChg>
      </pc:sldChg>
      <pc:sldChg chg="delSp new del mod">
        <pc:chgData name="ZaHRoNa ~" userId="ea48ab2039c9045c" providerId="LiveId" clId="{8D2758BE-20DE-47B3-A773-06716B2D4011}" dt="2023-02-20T08:46:46.600" v="20" actId="47"/>
        <pc:sldMkLst>
          <pc:docMk/>
          <pc:sldMk cId="2459196428" sldId="464"/>
        </pc:sldMkLst>
        <pc:spChg chg="del">
          <ac:chgData name="ZaHRoNa ~" userId="ea48ab2039c9045c" providerId="LiveId" clId="{8D2758BE-20DE-47B3-A773-06716B2D4011}" dt="2023-02-20T08:23:57.850" v="19" actId="478"/>
          <ac:spMkLst>
            <pc:docMk/>
            <pc:sldMk cId="2459196428" sldId="464"/>
            <ac:spMk id="2" creationId="{576BA7C5-8404-843E-0BB8-450871DD1113}"/>
          </ac:spMkLst>
        </pc:spChg>
      </pc:sldChg>
      <pc:sldChg chg="delSp modSp add mod ord modTransition">
        <pc:chgData name="ZaHRoNa ~" userId="ea48ab2039c9045c" providerId="LiveId" clId="{8D2758BE-20DE-47B3-A773-06716B2D4011}" dt="2023-02-20T08:50:22.978" v="58" actId="1076"/>
        <pc:sldMkLst>
          <pc:docMk/>
          <pc:sldMk cId="738422371" sldId="465"/>
        </pc:sldMkLst>
        <pc:grpChg chg="mod">
          <ac:chgData name="ZaHRoNa ~" userId="ea48ab2039c9045c" providerId="LiveId" clId="{8D2758BE-20DE-47B3-A773-06716B2D4011}" dt="2023-02-20T08:50:22.978" v="58" actId="1076"/>
          <ac:grpSpMkLst>
            <pc:docMk/>
            <pc:sldMk cId="738422371" sldId="465"/>
            <ac:grpSpMk id="18" creationId="{D08E6761-AC77-0992-E957-42A8068D0E12}"/>
          </ac:grpSpMkLst>
        </pc:grpChg>
        <pc:picChg chg="del">
          <ac:chgData name="ZaHRoNa ~" userId="ea48ab2039c9045c" providerId="LiveId" clId="{8D2758BE-20DE-47B3-A773-06716B2D4011}" dt="2023-02-20T08:50:02.331" v="48" actId="21"/>
          <ac:picMkLst>
            <pc:docMk/>
            <pc:sldMk cId="738422371" sldId="465"/>
            <ac:picMk id="7" creationId="{802C8A03-B939-0D6B-6518-63E4720E8C68}"/>
          </ac:picMkLst>
        </pc:picChg>
        <pc:picChg chg="del">
          <ac:chgData name="ZaHRoNa ~" userId="ea48ab2039c9045c" providerId="LiveId" clId="{8D2758BE-20DE-47B3-A773-06716B2D4011}" dt="2023-02-20T08:50:14.343" v="53" actId="21"/>
          <ac:picMkLst>
            <pc:docMk/>
            <pc:sldMk cId="738422371" sldId="465"/>
            <ac:picMk id="9" creationId="{850BDF40-273D-FBF6-A938-262FF48B2623}"/>
          </ac:picMkLst>
        </pc:picChg>
      </pc:sldChg>
      <pc:sldMasterChg chg="delSldLayout">
        <pc:chgData name="ZaHRoNa ~" userId="ea48ab2039c9045c" providerId="LiveId" clId="{8D2758BE-20DE-47B3-A773-06716B2D4011}" dt="2023-02-20T08:48:02.326" v="46" actId="47"/>
        <pc:sldMasterMkLst>
          <pc:docMk/>
          <pc:sldMasterMk cId="0" sldId="2147483732"/>
        </pc:sldMasterMkLst>
        <pc:sldLayoutChg chg="del">
          <pc:chgData name="ZaHRoNa ~" userId="ea48ab2039c9045c" providerId="LiveId" clId="{8D2758BE-20DE-47B3-A773-06716B2D4011}" dt="2023-02-20T08:48:02.326" v="46" actId="47"/>
          <pc:sldLayoutMkLst>
            <pc:docMk/>
            <pc:sldMasterMk cId="0" sldId="2147483732"/>
            <pc:sldLayoutMk cId="0" sldId="2147483669"/>
          </pc:sldLayoutMkLst>
        </pc:sldLayoutChg>
      </pc:sldMasterChg>
    </pc:docChg>
  </pc:docChgLst>
  <pc:docChgLst>
    <pc:chgData name="ZaHRoNa ~" userId="ea48ab2039c9045c" providerId="LiveId" clId="{53B53298-C156-45C1-B06D-B07005A7DC21}"/>
    <pc:docChg chg="undo redo custSel addSld delSld modSld sldOrd">
      <pc:chgData name="ZaHRoNa ~" userId="ea48ab2039c9045c" providerId="LiveId" clId="{53B53298-C156-45C1-B06D-B07005A7DC21}" dt="2022-03-26T21:49:53.316" v="1310" actId="1076"/>
      <pc:docMkLst>
        <pc:docMk/>
      </pc:docMkLst>
      <pc:sldChg chg="modNotes">
        <pc:chgData name="ZaHRoNa ~" userId="ea48ab2039c9045c" providerId="LiveId" clId="{53B53298-C156-45C1-B06D-B07005A7DC21}" dt="2022-03-21T06:29:28.325" v="54"/>
        <pc:sldMkLst>
          <pc:docMk/>
          <pc:sldMk cId="0" sldId="257"/>
        </pc:sldMkLst>
      </pc:sldChg>
      <pc:sldChg chg="del ord">
        <pc:chgData name="ZaHRoNa ~" userId="ea48ab2039c9045c" providerId="LiveId" clId="{53B53298-C156-45C1-B06D-B07005A7DC21}" dt="2022-03-22T09:50:39.016" v="201" actId="47"/>
        <pc:sldMkLst>
          <pc:docMk/>
          <pc:sldMk cId="0" sldId="259"/>
        </pc:sldMkLst>
      </pc:sldChg>
      <pc:sldChg chg="add">
        <pc:chgData name="ZaHRoNa ~" userId="ea48ab2039c9045c" providerId="LiveId" clId="{53B53298-C156-45C1-B06D-B07005A7DC21}" dt="2022-03-21T06:28:41.326" v="25"/>
        <pc:sldMkLst>
          <pc:docMk/>
          <pc:sldMk cId="1763932726" sldId="260"/>
        </pc:sldMkLst>
      </pc:sldChg>
      <pc:sldChg chg="modNotes">
        <pc:chgData name="ZaHRoNa ~" userId="ea48ab2039c9045c" providerId="LiveId" clId="{53B53298-C156-45C1-B06D-B07005A7DC21}" dt="2022-03-21T06:29:28.325" v="54"/>
        <pc:sldMkLst>
          <pc:docMk/>
          <pc:sldMk cId="0" sldId="261"/>
        </pc:sldMkLst>
      </pc:sldChg>
      <pc:sldChg chg="modNotes">
        <pc:chgData name="ZaHRoNa ~" userId="ea48ab2039c9045c" providerId="LiveId" clId="{53B53298-C156-45C1-B06D-B07005A7DC21}" dt="2022-03-21T06:29:28.325" v="54"/>
        <pc:sldMkLst>
          <pc:docMk/>
          <pc:sldMk cId="0" sldId="262"/>
        </pc:sldMkLst>
      </pc:sldChg>
      <pc:sldChg chg="modNotes">
        <pc:chgData name="ZaHRoNa ~" userId="ea48ab2039c9045c" providerId="LiveId" clId="{53B53298-C156-45C1-B06D-B07005A7DC21}" dt="2022-03-21T06:29:28.325" v="54"/>
        <pc:sldMkLst>
          <pc:docMk/>
          <pc:sldMk cId="0" sldId="263"/>
        </pc:sldMkLst>
      </pc:sldChg>
      <pc:sldChg chg="modNotes">
        <pc:chgData name="ZaHRoNa ~" userId="ea48ab2039c9045c" providerId="LiveId" clId="{53B53298-C156-45C1-B06D-B07005A7DC21}" dt="2022-03-21T06:29:28.325" v="54"/>
        <pc:sldMkLst>
          <pc:docMk/>
          <pc:sldMk cId="0" sldId="264"/>
        </pc:sldMkLst>
      </pc:sldChg>
      <pc:sldChg chg="addSp delSp modSp add del mod">
        <pc:chgData name="ZaHRoNa ~" userId="ea48ab2039c9045c" providerId="LiveId" clId="{53B53298-C156-45C1-B06D-B07005A7DC21}" dt="2022-03-21T19:29:36.434" v="171" actId="47"/>
        <pc:sldMkLst>
          <pc:docMk/>
          <pc:sldMk cId="251620299" sldId="265"/>
        </pc:sldMkLst>
        <pc:spChg chg="add del mod">
          <ac:chgData name="ZaHRoNa ~" userId="ea48ab2039c9045c" providerId="LiveId" clId="{53B53298-C156-45C1-B06D-B07005A7DC21}" dt="2022-03-21T06:28:57.134" v="34" actId="478"/>
          <ac:spMkLst>
            <pc:docMk/>
            <pc:sldMk cId="251620299" sldId="265"/>
            <ac:spMk id="3" creationId="{902A8A5A-A4AC-40B9-AB6F-5A43D2170CA3}"/>
          </ac:spMkLst>
        </pc:spChg>
        <pc:spChg chg="del">
          <ac:chgData name="ZaHRoNa ~" userId="ea48ab2039c9045c" providerId="LiveId" clId="{53B53298-C156-45C1-B06D-B07005A7DC21}" dt="2022-03-21T06:28:55.144" v="33" actId="478"/>
          <ac:spMkLst>
            <pc:docMk/>
            <pc:sldMk cId="251620299" sldId="265"/>
            <ac:spMk id="1798" creationId="{00000000-0000-0000-0000-000000000000}"/>
          </ac:spMkLst>
        </pc:spChg>
        <pc:spChg chg="mod">
          <ac:chgData name="ZaHRoNa ~" userId="ea48ab2039c9045c" providerId="LiveId" clId="{53B53298-C156-45C1-B06D-B07005A7DC21}" dt="2022-03-21T06:29:23.781" v="52" actId="207"/>
          <ac:spMkLst>
            <pc:docMk/>
            <pc:sldMk cId="251620299" sldId="265"/>
            <ac:spMk id="1799" creationId="{00000000-0000-0000-0000-000000000000}"/>
          </ac:spMkLst>
        </pc:spChg>
        <pc:grpChg chg="mod">
          <ac:chgData name="ZaHRoNa ~" userId="ea48ab2039c9045c" providerId="LiveId" clId="{53B53298-C156-45C1-B06D-B07005A7DC21}" dt="2022-03-21T06:29:15.109" v="50" actId="1076"/>
          <ac:grpSpMkLst>
            <pc:docMk/>
            <pc:sldMk cId="251620299" sldId="265"/>
            <ac:grpSpMk id="1800" creationId="{00000000-0000-0000-0000-000000000000}"/>
          </ac:grpSpMkLst>
        </pc:grpChg>
      </pc:sldChg>
      <pc:sldChg chg="modNotes">
        <pc:chgData name="ZaHRoNa ~" userId="ea48ab2039c9045c" providerId="LiveId" clId="{53B53298-C156-45C1-B06D-B07005A7DC21}" dt="2022-03-21T06:29:28.325" v="54"/>
        <pc:sldMkLst>
          <pc:docMk/>
          <pc:sldMk cId="0" sldId="266"/>
        </pc:sldMkLst>
      </pc:sldChg>
      <pc:sldChg chg="modNotes">
        <pc:chgData name="ZaHRoNa ~" userId="ea48ab2039c9045c" providerId="LiveId" clId="{53B53298-C156-45C1-B06D-B07005A7DC21}" dt="2022-03-21T06:29:28.325" v="54"/>
        <pc:sldMkLst>
          <pc:docMk/>
          <pc:sldMk cId="0" sldId="267"/>
        </pc:sldMkLst>
      </pc:sldChg>
      <pc:sldChg chg="modNotes">
        <pc:chgData name="ZaHRoNa ~" userId="ea48ab2039c9045c" providerId="LiveId" clId="{53B53298-C156-45C1-B06D-B07005A7DC21}" dt="2022-03-21T06:29:28.325" v="54"/>
        <pc:sldMkLst>
          <pc:docMk/>
          <pc:sldMk cId="0" sldId="268"/>
        </pc:sldMkLst>
      </pc:sldChg>
      <pc:sldChg chg="modNotes">
        <pc:chgData name="ZaHRoNa ~" userId="ea48ab2039c9045c" providerId="LiveId" clId="{53B53298-C156-45C1-B06D-B07005A7DC21}" dt="2022-03-21T06:29:28.325" v="54"/>
        <pc:sldMkLst>
          <pc:docMk/>
          <pc:sldMk cId="0" sldId="269"/>
        </pc:sldMkLst>
      </pc:sldChg>
      <pc:sldChg chg="modNotes">
        <pc:chgData name="ZaHRoNa ~" userId="ea48ab2039c9045c" providerId="LiveId" clId="{53B53298-C156-45C1-B06D-B07005A7DC21}" dt="2022-03-21T06:29:28.325" v="54"/>
        <pc:sldMkLst>
          <pc:docMk/>
          <pc:sldMk cId="0" sldId="270"/>
        </pc:sldMkLst>
      </pc:sldChg>
      <pc:sldChg chg="modNotes">
        <pc:chgData name="ZaHRoNa ~" userId="ea48ab2039c9045c" providerId="LiveId" clId="{53B53298-C156-45C1-B06D-B07005A7DC21}" dt="2022-03-21T06:29:28.325" v="54"/>
        <pc:sldMkLst>
          <pc:docMk/>
          <pc:sldMk cId="0" sldId="271"/>
        </pc:sldMkLst>
      </pc:sldChg>
      <pc:sldChg chg="modNotes">
        <pc:chgData name="ZaHRoNa ~" userId="ea48ab2039c9045c" providerId="LiveId" clId="{53B53298-C156-45C1-B06D-B07005A7DC21}" dt="2022-03-21T06:29:28.325" v="54"/>
        <pc:sldMkLst>
          <pc:docMk/>
          <pc:sldMk cId="0" sldId="272"/>
        </pc:sldMkLst>
      </pc:sldChg>
      <pc:sldChg chg="modNotes">
        <pc:chgData name="ZaHRoNa ~" userId="ea48ab2039c9045c" providerId="LiveId" clId="{53B53298-C156-45C1-B06D-B07005A7DC21}" dt="2022-03-21T06:29:28.325" v="54"/>
        <pc:sldMkLst>
          <pc:docMk/>
          <pc:sldMk cId="0" sldId="273"/>
        </pc:sldMkLst>
      </pc:sldChg>
      <pc:sldChg chg="modSp mod">
        <pc:chgData name="ZaHRoNa ~" userId="ea48ab2039c9045c" providerId="LiveId" clId="{53B53298-C156-45C1-B06D-B07005A7DC21}" dt="2022-03-22T09:58:48.253" v="266" actId="1076"/>
        <pc:sldMkLst>
          <pc:docMk/>
          <pc:sldMk cId="0" sldId="274"/>
        </pc:sldMkLst>
        <pc:spChg chg="mod">
          <ac:chgData name="ZaHRoNa ~" userId="ea48ab2039c9045c" providerId="LiveId" clId="{53B53298-C156-45C1-B06D-B07005A7DC21}" dt="2022-03-22T09:58:48.253" v="266" actId="1076"/>
          <ac:spMkLst>
            <pc:docMk/>
            <pc:sldMk cId="0" sldId="274"/>
            <ac:spMk id="2261" creationId="{00000000-0000-0000-0000-000000000000}"/>
          </ac:spMkLst>
        </pc:spChg>
      </pc:sldChg>
      <pc:sldChg chg="modNotes">
        <pc:chgData name="ZaHRoNa ~" userId="ea48ab2039c9045c" providerId="LiveId" clId="{53B53298-C156-45C1-B06D-B07005A7DC21}" dt="2022-03-21T06:29:28.325" v="54"/>
        <pc:sldMkLst>
          <pc:docMk/>
          <pc:sldMk cId="0" sldId="275"/>
        </pc:sldMkLst>
      </pc:sldChg>
      <pc:sldChg chg="modNotes">
        <pc:chgData name="ZaHRoNa ~" userId="ea48ab2039c9045c" providerId="LiveId" clId="{53B53298-C156-45C1-B06D-B07005A7DC21}" dt="2022-03-21T06:29:28.325" v="54"/>
        <pc:sldMkLst>
          <pc:docMk/>
          <pc:sldMk cId="0" sldId="276"/>
        </pc:sldMkLst>
      </pc:sldChg>
      <pc:sldChg chg="modNotes">
        <pc:chgData name="ZaHRoNa ~" userId="ea48ab2039c9045c" providerId="LiveId" clId="{53B53298-C156-45C1-B06D-B07005A7DC21}" dt="2022-03-21T06:29:28.325" v="54"/>
        <pc:sldMkLst>
          <pc:docMk/>
          <pc:sldMk cId="0" sldId="277"/>
        </pc:sldMkLst>
      </pc:sldChg>
      <pc:sldChg chg="modNotes">
        <pc:chgData name="ZaHRoNa ~" userId="ea48ab2039c9045c" providerId="LiveId" clId="{53B53298-C156-45C1-B06D-B07005A7DC21}" dt="2022-03-21T06:29:28.325" v="54"/>
        <pc:sldMkLst>
          <pc:docMk/>
          <pc:sldMk cId="0" sldId="278"/>
        </pc:sldMkLst>
      </pc:sldChg>
      <pc:sldChg chg="modNotes">
        <pc:chgData name="ZaHRoNa ~" userId="ea48ab2039c9045c" providerId="LiveId" clId="{53B53298-C156-45C1-B06D-B07005A7DC21}" dt="2022-03-21T06:29:28.325" v="54"/>
        <pc:sldMkLst>
          <pc:docMk/>
          <pc:sldMk cId="0" sldId="279"/>
        </pc:sldMkLst>
      </pc:sldChg>
      <pc:sldChg chg="modNotes">
        <pc:chgData name="ZaHRoNa ~" userId="ea48ab2039c9045c" providerId="LiveId" clId="{53B53298-C156-45C1-B06D-B07005A7DC21}" dt="2022-03-21T06:29:28.325" v="54"/>
        <pc:sldMkLst>
          <pc:docMk/>
          <pc:sldMk cId="0" sldId="280"/>
        </pc:sldMkLst>
      </pc:sldChg>
      <pc:sldChg chg="modNotes">
        <pc:chgData name="ZaHRoNa ~" userId="ea48ab2039c9045c" providerId="LiveId" clId="{53B53298-C156-45C1-B06D-B07005A7DC21}" dt="2022-03-21T06:29:28.325" v="54"/>
        <pc:sldMkLst>
          <pc:docMk/>
          <pc:sldMk cId="0" sldId="281"/>
        </pc:sldMkLst>
      </pc:sldChg>
      <pc:sldChg chg="addSp delSp modSp add mod modClrScheme delAnim chgLayout">
        <pc:chgData name="ZaHRoNa ~" userId="ea48ab2039c9045c" providerId="LiveId" clId="{53B53298-C156-45C1-B06D-B07005A7DC21}" dt="2022-03-26T21:29:26.583" v="986" actId="115"/>
        <pc:sldMkLst>
          <pc:docMk/>
          <pc:sldMk cId="4060852634" sldId="282"/>
        </pc:sldMkLst>
        <pc:spChg chg="add del mod ord">
          <ac:chgData name="ZaHRoNa ~" userId="ea48ab2039c9045c" providerId="LiveId" clId="{53B53298-C156-45C1-B06D-B07005A7DC21}" dt="2022-03-26T21:16:57.511" v="764" actId="478"/>
          <ac:spMkLst>
            <pc:docMk/>
            <pc:sldMk cId="4060852634" sldId="282"/>
            <ac:spMk id="2" creationId="{0A645508-90F8-4D62-BA30-8AF76274004A}"/>
          </ac:spMkLst>
        </pc:spChg>
        <pc:spChg chg="del mod">
          <ac:chgData name="ZaHRoNa ~" userId="ea48ab2039c9045c" providerId="LiveId" clId="{53B53298-C156-45C1-B06D-B07005A7DC21}" dt="2022-03-26T21:25:16.952" v="897" actId="478"/>
          <ac:spMkLst>
            <pc:docMk/>
            <pc:sldMk cId="4060852634" sldId="282"/>
            <ac:spMk id="6" creationId="{00000000-0000-0000-0000-000000000000}"/>
          </ac:spMkLst>
        </pc:spChg>
        <pc:spChg chg="del mod">
          <ac:chgData name="ZaHRoNa ~" userId="ea48ab2039c9045c" providerId="LiveId" clId="{53B53298-C156-45C1-B06D-B07005A7DC21}" dt="2022-03-26T21:25:14.590" v="896" actId="478"/>
          <ac:spMkLst>
            <pc:docMk/>
            <pc:sldMk cId="4060852634" sldId="282"/>
            <ac:spMk id="7" creationId="{00000000-0000-0000-0000-000000000000}"/>
          </ac:spMkLst>
        </pc:spChg>
        <pc:spChg chg="add mod">
          <ac:chgData name="ZaHRoNa ~" userId="ea48ab2039c9045c" providerId="LiveId" clId="{53B53298-C156-45C1-B06D-B07005A7DC21}" dt="2022-03-26T21:29:26.583" v="986" actId="115"/>
          <ac:spMkLst>
            <pc:docMk/>
            <pc:sldMk cId="4060852634" sldId="282"/>
            <ac:spMk id="8" creationId="{9A074978-00B1-4778-8F4F-AB1791DD27C7}"/>
          </ac:spMkLst>
        </pc:spChg>
        <pc:picChg chg="mod">
          <ac:chgData name="ZaHRoNa ~" userId="ea48ab2039c9045c" providerId="LiveId" clId="{53B53298-C156-45C1-B06D-B07005A7DC21}" dt="2022-03-26T21:25:22.813" v="899" actId="1076"/>
          <ac:picMkLst>
            <pc:docMk/>
            <pc:sldMk cId="4060852634" sldId="282"/>
            <ac:picMk id="4098" creationId="{00000000-0000-0000-0000-000000000000}"/>
          </ac:picMkLst>
        </pc:picChg>
      </pc:sldChg>
      <pc:sldChg chg="modNotes">
        <pc:chgData name="ZaHRoNa ~" userId="ea48ab2039c9045c" providerId="LiveId" clId="{53B53298-C156-45C1-B06D-B07005A7DC21}" dt="2022-03-21T06:29:28.325" v="54"/>
        <pc:sldMkLst>
          <pc:docMk/>
          <pc:sldMk cId="0" sldId="283"/>
        </pc:sldMkLst>
      </pc:sldChg>
      <pc:sldChg chg="modNotes">
        <pc:chgData name="ZaHRoNa ~" userId="ea48ab2039c9045c" providerId="LiveId" clId="{53B53298-C156-45C1-B06D-B07005A7DC21}" dt="2022-03-21T06:29:28.325" v="54"/>
        <pc:sldMkLst>
          <pc:docMk/>
          <pc:sldMk cId="0" sldId="284"/>
        </pc:sldMkLst>
      </pc:sldChg>
      <pc:sldChg chg="modNotes">
        <pc:chgData name="ZaHRoNa ~" userId="ea48ab2039c9045c" providerId="LiveId" clId="{53B53298-C156-45C1-B06D-B07005A7DC21}" dt="2022-03-21T06:29:28.325" v="54"/>
        <pc:sldMkLst>
          <pc:docMk/>
          <pc:sldMk cId="0" sldId="285"/>
        </pc:sldMkLst>
      </pc:sldChg>
      <pc:sldChg chg="modNotes">
        <pc:chgData name="ZaHRoNa ~" userId="ea48ab2039c9045c" providerId="LiveId" clId="{53B53298-C156-45C1-B06D-B07005A7DC21}" dt="2022-03-21T06:29:28.325" v="54"/>
        <pc:sldMkLst>
          <pc:docMk/>
          <pc:sldMk cId="0" sldId="286"/>
        </pc:sldMkLst>
      </pc:sldChg>
      <pc:sldChg chg="modNotes">
        <pc:chgData name="ZaHRoNa ~" userId="ea48ab2039c9045c" providerId="LiveId" clId="{53B53298-C156-45C1-B06D-B07005A7DC21}" dt="2022-03-21T06:29:28.325" v="54"/>
        <pc:sldMkLst>
          <pc:docMk/>
          <pc:sldMk cId="0" sldId="287"/>
        </pc:sldMkLst>
      </pc:sldChg>
      <pc:sldChg chg="modNotes">
        <pc:chgData name="ZaHRoNa ~" userId="ea48ab2039c9045c" providerId="LiveId" clId="{53B53298-C156-45C1-B06D-B07005A7DC21}" dt="2022-03-21T06:29:28.325" v="54"/>
        <pc:sldMkLst>
          <pc:docMk/>
          <pc:sldMk cId="0" sldId="288"/>
        </pc:sldMkLst>
      </pc:sldChg>
      <pc:sldChg chg="modNotes">
        <pc:chgData name="ZaHRoNa ~" userId="ea48ab2039c9045c" providerId="LiveId" clId="{53B53298-C156-45C1-B06D-B07005A7DC21}" dt="2022-03-21T06:29:28.325" v="54"/>
        <pc:sldMkLst>
          <pc:docMk/>
          <pc:sldMk cId="0" sldId="289"/>
        </pc:sldMkLst>
      </pc:sldChg>
      <pc:sldChg chg="modNotes">
        <pc:chgData name="ZaHRoNa ~" userId="ea48ab2039c9045c" providerId="LiveId" clId="{53B53298-C156-45C1-B06D-B07005A7DC21}" dt="2022-03-21T06:29:28.325" v="54"/>
        <pc:sldMkLst>
          <pc:docMk/>
          <pc:sldMk cId="0" sldId="291"/>
        </pc:sldMkLst>
      </pc:sldChg>
      <pc:sldChg chg="modNotes">
        <pc:chgData name="ZaHRoNa ~" userId="ea48ab2039c9045c" providerId="LiveId" clId="{53B53298-C156-45C1-B06D-B07005A7DC21}" dt="2022-03-21T06:29:28.325" v="54"/>
        <pc:sldMkLst>
          <pc:docMk/>
          <pc:sldMk cId="0" sldId="292"/>
        </pc:sldMkLst>
      </pc:sldChg>
      <pc:sldChg chg="addSp delSp modSp del mod delAnim modAnim">
        <pc:chgData name="ZaHRoNa ~" userId="ea48ab2039c9045c" providerId="LiveId" clId="{53B53298-C156-45C1-B06D-B07005A7DC21}" dt="2022-03-22T09:58:11.763" v="229" actId="47"/>
        <pc:sldMkLst>
          <pc:docMk/>
          <pc:sldMk cId="2890047435" sldId="312"/>
        </pc:sldMkLst>
        <pc:spChg chg="del">
          <ac:chgData name="ZaHRoNa ~" userId="ea48ab2039c9045c" providerId="LiveId" clId="{53B53298-C156-45C1-B06D-B07005A7DC21}" dt="2022-03-21T06:27:13.582" v="6" actId="478"/>
          <ac:spMkLst>
            <pc:docMk/>
            <pc:sldMk cId="2890047435" sldId="312"/>
            <ac:spMk id="3" creationId="{00000000-0000-0000-0000-000000000000}"/>
          </ac:spMkLst>
        </pc:spChg>
        <pc:spChg chg="del">
          <ac:chgData name="ZaHRoNa ~" userId="ea48ab2039c9045c" providerId="LiveId" clId="{53B53298-C156-45C1-B06D-B07005A7DC21}" dt="2022-03-21T06:27:26.731" v="10" actId="478"/>
          <ac:spMkLst>
            <pc:docMk/>
            <pc:sldMk cId="2890047435" sldId="312"/>
            <ac:spMk id="7" creationId="{00000000-0000-0000-0000-000000000000}"/>
          </ac:spMkLst>
        </pc:spChg>
        <pc:spChg chg="add mod">
          <ac:chgData name="ZaHRoNa ~" userId="ea48ab2039c9045c" providerId="LiveId" clId="{53B53298-C156-45C1-B06D-B07005A7DC21}" dt="2022-03-21T06:27:16.431" v="8" actId="1076"/>
          <ac:spMkLst>
            <pc:docMk/>
            <pc:sldMk cId="2890047435" sldId="312"/>
            <ac:spMk id="9" creationId="{C43DB2D2-5C72-4228-BE9D-7AC89473B867}"/>
          </ac:spMkLst>
        </pc:spChg>
        <pc:spChg chg="add mod">
          <ac:chgData name="ZaHRoNa ~" userId="ea48ab2039c9045c" providerId="LiveId" clId="{53B53298-C156-45C1-B06D-B07005A7DC21}" dt="2022-03-21T06:27:30.298" v="12" actId="1076"/>
          <ac:spMkLst>
            <pc:docMk/>
            <pc:sldMk cId="2890047435" sldId="312"/>
            <ac:spMk id="10" creationId="{2720117A-B5AE-4875-ACA7-50596176A782}"/>
          </ac:spMkLst>
        </pc:spChg>
      </pc:sldChg>
      <pc:sldChg chg="addSp delSp modSp del mod delAnim modAnim">
        <pc:chgData name="ZaHRoNa ~" userId="ea48ab2039c9045c" providerId="LiveId" clId="{53B53298-C156-45C1-B06D-B07005A7DC21}" dt="2022-03-22T09:58:11.763" v="229" actId="47"/>
        <pc:sldMkLst>
          <pc:docMk/>
          <pc:sldMk cId="1940519391" sldId="313"/>
        </pc:sldMkLst>
        <pc:spChg chg="add mod">
          <ac:chgData name="ZaHRoNa ~" userId="ea48ab2039c9045c" providerId="LiveId" clId="{53B53298-C156-45C1-B06D-B07005A7DC21}" dt="2022-03-21T06:27:42.712" v="17" actId="1076"/>
          <ac:spMkLst>
            <pc:docMk/>
            <pc:sldMk cId="1940519391" sldId="313"/>
            <ac:spMk id="6" creationId="{DD6189C7-B380-4E92-BAF8-271F5F164151}"/>
          </ac:spMkLst>
        </pc:spChg>
        <pc:spChg chg="del">
          <ac:chgData name="ZaHRoNa ~" userId="ea48ab2039c9045c" providerId="LiveId" clId="{53B53298-C156-45C1-B06D-B07005A7DC21}" dt="2022-03-21T06:27:40.273" v="15" actId="478"/>
          <ac:spMkLst>
            <pc:docMk/>
            <pc:sldMk cId="1940519391" sldId="313"/>
            <ac:spMk id="7" creationId="{00000000-0000-0000-0000-000000000000}"/>
          </ac:spMkLst>
        </pc:spChg>
        <pc:spChg chg="del">
          <ac:chgData name="ZaHRoNa ~" userId="ea48ab2039c9045c" providerId="LiveId" clId="{53B53298-C156-45C1-B06D-B07005A7DC21}" dt="2022-03-21T06:27:44.610" v="18" actId="478"/>
          <ac:spMkLst>
            <pc:docMk/>
            <pc:sldMk cId="1940519391" sldId="313"/>
            <ac:spMk id="8" creationId="{00000000-0000-0000-0000-000000000000}"/>
          </ac:spMkLst>
        </pc:spChg>
        <pc:spChg chg="mod">
          <ac:chgData name="ZaHRoNa ~" userId="ea48ab2039c9045c" providerId="LiveId" clId="{53B53298-C156-45C1-B06D-B07005A7DC21}" dt="2022-03-21T06:28:00.595" v="23" actId="1076"/>
          <ac:spMkLst>
            <pc:docMk/>
            <pc:sldMk cId="1940519391" sldId="313"/>
            <ac:spMk id="9" creationId="{00000000-0000-0000-0000-000000000000}"/>
          </ac:spMkLst>
        </pc:spChg>
        <pc:spChg chg="add mod">
          <ac:chgData name="ZaHRoNa ~" userId="ea48ab2039c9045c" providerId="LiveId" clId="{53B53298-C156-45C1-B06D-B07005A7DC21}" dt="2022-03-21T06:27:57.583" v="22" actId="1076"/>
          <ac:spMkLst>
            <pc:docMk/>
            <pc:sldMk cId="1940519391" sldId="313"/>
            <ac:spMk id="11" creationId="{B027A319-718A-43D5-BFF5-E34477E9642B}"/>
          </ac:spMkLst>
        </pc:spChg>
      </pc:sldChg>
      <pc:sldChg chg="del">
        <pc:chgData name="ZaHRoNa ~" userId="ea48ab2039c9045c" providerId="LiveId" clId="{53B53298-C156-45C1-B06D-B07005A7DC21}" dt="2022-03-21T06:43:44.945" v="65" actId="47"/>
        <pc:sldMkLst>
          <pc:docMk/>
          <pc:sldMk cId="3746770906" sldId="314"/>
        </pc:sldMkLst>
      </pc:sldChg>
      <pc:sldChg chg="del">
        <pc:chgData name="ZaHRoNa ~" userId="ea48ab2039c9045c" providerId="LiveId" clId="{53B53298-C156-45C1-B06D-B07005A7DC21}" dt="2022-03-21T06:43:44.945" v="65" actId="47"/>
        <pc:sldMkLst>
          <pc:docMk/>
          <pc:sldMk cId="279852405" sldId="315"/>
        </pc:sldMkLst>
      </pc:sldChg>
      <pc:sldChg chg="del">
        <pc:chgData name="ZaHRoNa ~" userId="ea48ab2039c9045c" providerId="LiveId" clId="{53B53298-C156-45C1-B06D-B07005A7DC21}" dt="2022-03-21T06:43:44.945" v="65" actId="47"/>
        <pc:sldMkLst>
          <pc:docMk/>
          <pc:sldMk cId="3479229050" sldId="316"/>
        </pc:sldMkLst>
      </pc:sldChg>
      <pc:sldChg chg="del">
        <pc:chgData name="ZaHRoNa ~" userId="ea48ab2039c9045c" providerId="LiveId" clId="{53B53298-C156-45C1-B06D-B07005A7DC21}" dt="2022-03-21T06:43:44.945" v="65" actId="47"/>
        <pc:sldMkLst>
          <pc:docMk/>
          <pc:sldMk cId="2995579412" sldId="317"/>
        </pc:sldMkLst>
      </pc:sldChg>
      <pc:sldChg chg="del">
        <pc:chgData name="ZaHRoNa ~" userId="ea48ab2039c9045c" providerId="LiveId" clId="{53B53298-C156-45C1-B06D-B07005A7DC21}" dt="2022-03-21T06:43:44.945" v="65" actId="47"/>
        <pc:sldMkLst>
          <pc:docMk/>
          <pc:sldMk cId="2874441134" sldId="318"/>
        </pc:sldMkLst>
      </pc:sldChg>
      <pc:sldChg chg="del">
        <pc:chgData name="ZaHRoNa ~" userId="ea48ab2039c9045c" providerId="LiveId" clId="{53B53298-C156-45C1-B06D-B07005A7DC21}" dt="2022-03-21T06:43:44.945" v="65" actId="47"/>
        <pc:sldMkLst>
          <pc:docMk/>
          <pc:sldMk cId="806567995" sldId="319"/>
        </pc:sldMkLst>
      </pc:sldChg>
      <pc:sldChg chg="del">
        <pc:chgData name="ZaHRoNa ~" userId="ea48ab2039c9045c" providerId="LiveId" clId="{53B53298-C156-45C1-B06D-B07005A7DC21}" dt="2022-03-21T06:43:44.945" v="65" actId="47"/>
        <pc:sldMkLst>
          <pc:docMk/>
          <pc:sldMk cId="1648635044" sldId="320"/>
        </pc:sldMkLst>
      </pc:sldChg>
      <pc:sldChg chg="del">
        <pc:chgData name="ZaHRoNa ~" userId="ea48ab2039c9045c" providerId="LiveId" clId="{53B53298-C156-45C1-B06D-B07005A7DC21}" dt="2022-03-21T06:43:44.945" v="65" actId="47"/>
        <pc:sldMkLst>
          <pc:docMk/>
          <pc:sldMk cId="4183434245" sldId="321"/>
        </pc:sldMkLst>
      </pc:sldChg>
      <pc:sldChg chg="del">
        <pc:chgData name="ZaHRoNa ~" userId="ea48ab2039c9045c" providerId="LiveId" clId="{53B53298-C156-45C1-B06D-B07005A7DC21}" dt="2022-03-21T06:43:44.945" v="65" actId="47"/>
        <pc:sldMkLst>
          <pc:docMk/>
          <pc:sldMk cId="2059886522" sldId="323"/>
        </pc:sldMkLst>
      </pc:sldChg>
      <pc:sldChg chg="add del">
        <pc:chgData name="ZaHRoNa ~" userId="ea48ab2039c9045c" providerId="LiveId" clId="{53B53298-C156-45C1-B06D-B07005A7DC21}" dt="2022-03-22T09:50:31.374" v="182" actId="47"/>
        <pc:sldMkLst>
          <pc:docMk/>
          <pc:sldMk cId="0" sldId="324"/>
        </pc:sldMkLst>
      </pc:sldChg>
      <pc:sldChg chg="del">
        <pc:chgData name="ZaHRoNa ~" userId="ea48ab2039c9045c" providerId="LiveId" clId="{53B53298-C156-45C1-B06D-B07005A7DC21}" dt="2022-03-21T06:43:44.945" v="65" actId="47"/>
        <pc:sldMkLst>
          <pc:docMk/>
          <pc:sldMk cId="941150682" sldId="324"/>
        </pc:sldMkLst>
      </pc:sldChg>
      <pc:sldChg chg="add del">
        <pc:chgData name="ZaHRoNa ~" userId="ea48ab2039c9045c" providerId="LiveId" clId="{53B53298-C156-45C1-B06D-B07005A7DC21}" dt="2022-03-22T09:50:31.023" v="180" actId="47"/>
        <pc:sldMkLst>
          <pc:docMk/>
          <pc:sldMk cId="0" sldId="325"/>
        </pc:sldMkLst>
      </pc:sldChg>
      <pc:sldChg chg="modSp add del mod">
        <pc:chgData name="ZaHRoNa ~" userId="ea48ab2039c9045c" providerId="LiveId" clId="{53B53298-C156-45C1-B06D-B07005A7DC21}" dt="2022-03-21T07:20:08.748" v="140" actId="2696"/>
        <pc:sldMkLst>
          <pc:docMk/>
          <pc:sldMk cId="188439553" sldId="326"/>
        </pc:sldMkLst>
        <pc:spChg chg="mod">
          <ac:chgData name="ZaHRoNa ~" userId="ea48ab2039c9045c" providerId="LiveId" clId="{53B53298-C156-45C1-B06D-B07005A7DC21}" dt="2022-03-21T07:05:14.116" v="83" actId="14100"/>
          <ac:spMkLst>
            <pc:docMk/>
            <pc:sldMk cId="188439553" sldId="326"/>
            <ac:spMk id="2" creationId="{00000000-0000-0000-0000-000000000000}"/>
          </ac:spMkLst>
        </pc:spChg>
      </pc:sldChg>
      <pc:sldChg chg="del">
        <pc:chgData name="ZaHRoNa ~" userId="ea48ab2039c9045c" providerId="LiveId" clId="{53B53298-C156-45C1-B06D-B07005A7DC21}" dt="2022-03-21T06:43:44.945" v="65" actId="47"/>
        <pc:sldMkLst>
          <pc:docMk/>
          <pc:sldMk cId="1232784431" sldId="326"/>
        </pc:sldMkLst>
      </pc:sldChg>
      <pc:sldChg chg="add">
        <pc:chgData name="ZaHRoNa ~" userId="ea48ab2039c9045c" providerId="LiveId" clId="{53B53298-C156-45C1-B06D-B07005A7DC21}" dt="2022-03-21T07:20:18.562" v="141"/>
        <pc:sldMkLst>
          <pc:docMk/>
          <pc:sldMk cId="3541945561" sldId="326"/>
        </pc:sldMkLst>
      </pc:sldChg>
      <pc:sldChg chg="add del">
        <pc:chgData name="ZaHRoNa ~" userId="ea48ab2039c9045c" providerId="LiveId" clId="{53B53298-C156-45C1-B06D-B07005A7DC21}" dt="2022-03-22T09:50:31.744" v="184" actId="47"/>
        <pc:sldMkLst>
          <pc:docMk/>
          <pc:sldMk cId="0" sldId="327"/>
        </pc:sldMkLst>
      </pc:sldChg>
      <pc:sldChg chg="del">
        <pc:chgData name="ZaHRoNa ~" userId="ea48ab2039c9045c" providerId="LiveId" clId="{53B53298-C156-45C1-B06D-B07005A7DC21}" dt="2022-03-21T06:43:44.945" v="65" actId="47"/>
        <pc:sldMkLst>
          <pc:docMk/>
          <pc:sldMk cId="1159495934" sldId="327"/>
        </pc:sldMkLst>
      </pc:sldChg>
      <pc:sldChg chg="add del">
        <pc:chgData name="ZaHRoNa ~" userId="ea48ab2039c9045c" providerId="LiveId" clId="{53B53298-C156-45C1-B06D-B07005A7DC21}" dt="2022-03-22T09:50:31.545" v="183" actId="47"/>
        <pc:sldMkLst>
          <pc:docMk/>
          <pc:sldMk cId="0" sldId="328"/>
        </pc:sldMkLst>
      </pc:sldChg>
      <pc:sldChg chg="modSp add mod ord">
        <pc:chgData name="ZaHRoNa ~" userId="ea48ab2039c9045c" providerId="LiveId" clId="{53B53298-C156-45C1-B06D-B07005A7DC21}" dt="2022-03-21T07:05:47.394" v="85"/>
        <pc:sldMkLst>
          <pc:docMk/>
          <pc:sldMk cId="2244559014" sldId="329"/>
        </pc:sldMkLst>
        <pc:spChg chg="mod">
          <ac:chgData name="ZaHRoNa ~" userId="ea48ab2039c9045c" providerId="LiveId" clId="{53B53298-C156-45C1-B06D-B07005A7DC21}" dt="2022-03-21T06:55:08.044" v="77" actId="113"/>
          <ac:spMkLst>
            <pc:docMk/>
            <pc:sldMk cId="2244559014" sldId="329"/>
            <ac:spMk id="2" creationId="{00000000-0000-0000-0000-000000000000}"/>
          </ac:spMkLst>
        </pc:spChg>
        <pc:spChg chg="mod">
          <ac:chgData name="ZaHRoNa ~" userId="ea48ab2039c9045c" providerId="LiveId" clId="{53B53298-C156-45C1-B06D-B07005A7DC21}" dt="2022-03-21T06:55:18.023" v="79" actId="1076"/>
          <ac:spMkLst>
            <pc:docMk/>
            <pc:sldMk cId="2244559014" sldId="329"/>
            <ac:spMk id="12292" creationId="{00000000-0000-0000-0000-000000000000}"/>
          </ac:spMkLst>
        </pc:spChg>
        <pc:picChg chg="mod">
          <ac:chgData name="ZaHRoNa ~" userId="ea48ab2039c9045c" providerId="LiveId" clId="{53B53298-C156-45C1-B06D-B07005A7DC21}" dt="2022-03-21T06:54:56.913" v="73" actId="1076"/>
          <ac:picMkLst>
            <pc:docMk/>
            <pc:sldMk cId="2244559014" sldId="329"/>
            <ac:picMk id="12290" creationId="{00000000-0000-0000-0000-000000000000}"/>
          </ac:picMkLst>
        </pc:picChg>
      </pc:sldChg>
      <pc:sldChg chg="del">
        <pc:chgData name="ZaHRoNa ~" userId="ea48ab2039c9045c" providerId="LiveId" clId="{53B53298-C156-45C1-B06D-B07005A7DC21}" dt="2022-03-21T06:51:29.023" v="66" actId="47"/>
        <pc:sldMkLst>
          <pc:docMk/>
          <pc:sldMk cId="3067944503" sldId="329"/>
        </pc:sldMkLst>
      </pc:sldChg>
      <pc:sldChg chg="del">
        <pc:chgData name="ZaHRoNa ~" userId="ea48ab2039c9045c" providerId="LiveId" clId="{53B53298-C156-45C1-B06D-B07005A7DC21}" dt="2022-03-21T07:06:45.610" v="86" actId="2696"/>
        <pc:sldMkLst>
          <pc:docMk/>
          <pc:sldMk cId="1809292919" sldId="330"/>
        </pc:sldMkLst>
      </pc:sldChg>
      <pc:sldChg chg="addSp delSp modSp add del mod">
        <pc:chgData name="ZaHRoNa ~" userId="ea48ab2039c9045c" providerId="LiveId" clId="{53B53298-C156-45C1-B06D-B07005A7DC21}" dt="2022-03-22T10:01:40.550" v="267"/>
        <pc:sldMkLst>
          <pc:docMk/>
          <pc:sldMk cId="3972032136" sldId="330"/>
        </pc:sldMkLst>
        <pc:spChg chg="mod">
          <ac:chgData name="ZaHRoNa ~" userId="ea48ab2039c9045c" providerId="LiveId" clId="{53B53298-C156-45C1-B06D-B07005A7DC21}" dt="2022-03-21T07:07:21.177" v="90" actId="20577"/>
          <ac:spMkLst>
            <pc:docMk/>
            <pc:sldMk cId="3972032136" sldId="330"/>
            <ac:spMk id="59" creationId="{3C82B4BF-B081-486D-ADBD-8BA6E8ACEC93}"/>
          </ac:spMkLst>
        </pc:spChg>
        <pc:picChg chg="add mod modCrop">
          <ac:chgData name="ZaHRoNa ~" userId="ea48ab2039c9045c" providerId="LiveId" clId="{53B53298-C156-45C1-B06D-B07005A7DC21}" dt="2022-03-21T07:16:37.369" v="107" actId="14100"/>
          <ac:picMkLst>
            <pc:docMk/>
            <pc:sldMk cId="3972032136" sldId="330"/>
            <ac:picMk id="3" creationId="{029F83F6-5365-41EE-8920-AEB996BDA79E}"/>
          </ac:picMkLst>
        </pc:picChg>
        <pc:picChg chg="del">
          <ac:chgData name="ZaHRoNa ~" userId="ea48ab2039c9045c" providerId="LiveId" clId="{53B53298-C156-45C1-B06D-B07005A7DC21}" dt="2022-03-21T07:15:47.438" v="93" actId="478"/>
          <ac:picMkLst>
            <pc:docMk/>
            <pc:sldMk cId="3972032136" sldId="330"/>
            <ac:picMk id="57" creationId="{26C27B13-0CEB-444B-8E8E-680E520559F8}"/>
          </ac:picMkLst>
        </pc:picChg>
      </pc:sldChg>
      <pc:sldChg chg="del">
        <pc:chgData name="ZaHRoNa ~" userId="ea48ab2039c9045c" providerId="LiveId" clId="{53B53298-C156-45C1-B06D-B07005A7DC21}" dt="2022-03-21T06:51:29.023" v="66" actId="47"/>
        <pc:sldMkLst>
          <pc:docMk/>
          <pc:sldMk cId="4008708857" sldId="331"/>
        </pc:sldMkLst>
      </pc:sldChg>
      <pc:sldChg chg="add del">
        <pc:chgData name="ZaHRoNa ~" userId="ea48ab2039c9045c" providerId="LiveId" clId="{53B53298-C156-45C1-B06D-B07005A7DC21}" dt="2022-03-22T09:50:35.473" v="198" actId="47"/>
        <pc:sldMkLst>
          <pc:docMk/>
          <pc:sldMk cId="0" sldId="332"/>
        </pc:sldMkLst>
      </pc:sldChg>
      <pc:sldChg chg="del">
        <pc:chgData name="ZaHRoNa ~" userId="ea48ab2039c9045c" providerId="LiveId" clId="{53B53298-C156-45C1-B06D-B07005A7DC21}" dt="2022-03-21T06:51:29.023" v="66" actId="47"/>
        <pc:sldMkLst>
          <pc:docMk/>
          <pc:sldMk cId="1907621064" sldId="332"/>
        </pc:sldMkLst>
      </pc:sldChg>
      <pc:sldChg chg="add del">
        <pc:chgData name="ZaHRoNa ~" userId="ea48ab2039c9045c" providerId="LiveId" clId="{53B53298-C156-45C1-B06D-B07005A7DC21}" dt="2022-03-22T09:50:35.682" v="199" actId="47"/>
        <pc:sldMkLst>
          <pc:docMk/>
          <pc:sldMk cId="0" sldId="333"/>
        </pc:sldMkLst>
      </pc:sldChg>
      <pc:sldChg chg="del">
        <pc:chgData name="ZaHRoNa ~" userId="ea48ab2039c9045c" providerId="LiveId" clId="{53B53298-C156-45C1-B06D-B07005A7DC21}" dt="2022-03-21T06:51:29.023" v="66" actId="47"/>
        <pc:sldMkLst>
          <pc:docMk/>
          <pc:sldMk cId="4288038804" sldId="333"/>
        </pc:sldMkLst>
      </pc:sldChg>
      <pc:sldChg chg="add del">
        <pc:chgData name="ZaHRoNa ~" userId="ea48ab2039c9045c" providerId="LiveId" clId="{53B53298-C156-45C1-B06D-B07005A7DC21}" dt="2022-03-22T09:50:36.689" v="200" actId="47"/>
        <pc:sldMkLst>
          <pc:docMk/>
          <pc:sldMk cId="0" sldId="334"/>
        </pc:sldMkLst>
      </pc:sldChg>
      <pc:sldChg chg="del">
        <pc:chgData name="ZaHRoNa ~" userId="ea48ab2039c9045c" providerId="LiveId" clId="{53B53298-C156-45C1-B06D-B07005A7DC21}" dt="2022-03-21T06:51:29.023" v="66" actId="47"/>
        <pc:sldMkLst>
          <pc:docMk/>
          <pc:sldMk cId="2048063078" sldId="334"/>
        </pc:sldMkLst>
      </pc:sldChg>
      <pc:sldChg chg="del">
        <pc:chgData name="ZaHRoNa ~" userId="ea48ab2039c9045c" providerId="LiveId" clId="{53B53298-C156-45C1-B06D-B07005A7DC21}" dt="2022-03-21T06:51:29.023" v="66" actId="47"/>
        <pc:sldMkLst>
          <pc:docMk/>
          <pc:sldMk cId="906750642" sldId="335"/>
        </pc:sldMkLst>
      </pc:sldChg>
      <pc:sldChg chg="del">
        <pc:chgData name="ZaHRoNa ~" userId="ea48ab2039c9045c" providerId="LiveId" clId="{53B53298-C156-45C1-B06D-B07005A7DC21}" dt="2022-03-21T06:51:29.023" v="66" actId="47"/>
        <pc:sldMkLst>
          <pc:docMk/>
          <pc:sldMk cId="17112015" sldId="336"/>
        </pc:sldMkLst>
      </pc:sldChg>
      <pc:sldChg chg="del">
        <pc:chgData name="ZaHRoNa ~" userId="ea48ab2039c9045c" providerId="LiveId" clId="{53B53298-C156-45C1-B06D-B07005A7DC21}" dt="2022-03-21T06:51:29.023" v="66" actId="47"/>
        <pc:sldMkLst>
          <pc:docMk/>
          <pc:sldMk cId="3650357849" sldId="337"/>
        </pc:sldMkLst>
      </pc:sldChg>
      <pc:sldChg chg="del">
        <pc:chgData name="ZaHRoNa ~" userId="ea48ab2039c9045c" providerId="LiveId" clId="{53B53298-C156-45C1-B06D-B07005A7DC21}" dt="2022-03-21T06:51:29.023" v="66" actId="47"/>
        <pc:sldMkLst>
          <pc:docMk/>
          <pc:sldMk cId="1900001490" sldId="338"/>
        </pc:sldMkLst>
      </pc:sldChg>
      <pc:sldChg chg="del">
        <pc:chgData name="ZaHRoNa ~" userId="ea48ab2039c9045c" providerId="LiveId" clId="{53B53298-C156-45C1-B06D-B07005A7DC21}" dt="2022-03-21T06:51:29.023" v="66" actId="47"/>
        <pc:sldMkLst>
          <pc:docMk/>
          <pc:sldMk cId="2451826622" sldId="340"/>
        </pc:sldMkLst>
      </pc:sldChg>
      <pc:sldChg chg="del">
        <pc:chgData name="ZaHRoNa ~" userId="ea48ab2039c9045c" providerId="LiveId" clId="{53B53298-C156-45C1-B06D-B07005A7DC21}" dt="2022-03-21T06:51:29.023" v="66" actId="47"/>
        <pc:sldMkLst>
          <pc:docMk/>
          <pc:sldMk cId="1097310171" sldId="341"/>
        </pc:sldMkLst>
      </pc:sldChg>
      <pc:sldChg chg="addSp modSp add del mod modAnim">
        <pc:chgData name="ZaHRoNa ~" userId="ea48ab2039c9045c" providerId="LiveId" clId="{53B53298-C156-45C1-B06D-B07005A7DC21}" dt="2022-03-26T21:39:59.741" v="1286" actId="1076"/>
        <pc:sldMkLst>
          <pc:docMk/>
          <pc:sldMk cId="1220823591" sldId="342"/>
        </pc:sldMkLst>
        <pc:spChg chg="mod">
          <ac:chgData name="ZaHRoNa ~" userId="ea48ab2039c9045c" providerId="LiveId" clId="{53B53298-C156-45C1-B06D-B07005A7DC21}" dt="2022-03-26T20:27:31.497" v="466" actId="1076"/>
          <ac:spMkLst>
            <pc:docMk/>
            <pc:sldMk cId="1220823591" sldId="342"/>
            <ac:spMk id="2" creationId="{00000000-0000-0000-0000-000000000000}"/>
          </ac:spMkLst>
        </pc:spChg>
        <pc:spChg chg="mod">
          <ac:chgData name="ZaHRoNa ~" userId="ea48ab2039c9045c" providerId="LiveId" clId="{53B53298-C156-45C1-B06D-B07005A7DC21}" dt="2022-03-26T21:36:31.143" v="1189" actId="1076"/>
          <ac:spMkLst>
            <pc:docMk/>
            <pc:sldMk cId="1220823591" sldId="342"/>
            <ac:spMk id="3" creationId="{00000000-0000-0000-0000-000000000000}"/>
          </ac:spMkLst>
        </pc:spChg>
        <pc:spChg chg="mod">
          <ac:chgData name="ZaHRoNa ~" userId="ea48ab2039c9045c" providerId="LiveId" clId="{53B53298-C156-45C1-B06D-B07005A7DC21}" dt="2022-03-26T21:39:19.675" v="1276" actId="1076"/>
          <ac:spMkLst>
            <pc:docMk/>
            <pc:sldMk cId="1220823591" sldId="342"/>
            <ac:spMk id="4" creationId="{00000000-0000-0000-0000-000000000000}"/>
          </ac:spMkLst>
        </pc:spChg>
        <pc:spChg chg="add mod">
          <ac:chgData name="ZaHRoNa ~" userId="ea48ab2039c9045c" providerId="LiveId" clId="{53B53298-C156-45C1-B06D-B07005A7DC21}" dt="2022-03-26T21:39:59.741" v="1286" actId="1076"/>
          <ac:spMkLst>
            <pc:docMk/>
            <pc:sldMk cId="1220823591" sldId="342"/>
            <ac:spMk id="7" creationId="{836783B0-0A9D-4EC8-A169-C1B3AA047CE0}"/>
          </ac:spMkLst>
        </pc:spChg>
        <pc:spChg chg="add mod">
          <ac:chgData name="ZaHRoNa ~" userId="ea48ab2039c9045c" providerId="LiveId" clId="{53B53298-C156-45C1-B06D-B07005A7DC21}" dt="2022-03-26T21:39:49.216" v="1281" actId="1076"/>
          <ac:spMkLst>
            <pc:docMk/>
            <pc:sldMk cId="1220823591" sldId="342"/>
            <ac:spMk id="8" creationId="{54F7BAF8-125D-43EE-B039-4F52F2479D4E}"/>
          </ac:spMkLst>
        </pc:spChg>
        <pc:spChg chg="add mod">
          <ac:chgData name="ZaHRoNa ~" userId="ea48ab2039c9045c" providerId="LiveId" clId="{53B53298-C156-45C1-B06D-B07005A7DC21}" dt="2022-03-26T21:39:55.255" v="1283" actId="1076"/>
          <ac:spMkLst>
            <pc:docMk/>
            <pc:sldMk cId="1220823591" sldId="342"/>
            <ac:spMk id="9" creationId="{5D7241F8-C5FA-4DE6-B193-938DD229CDD4}"/>
          </ac:spMkLst>
        </pc:spChg>
      </pc:sldChg>
      <pc:sldChg chg="del">
        <pc:chgData name="ZaHRoNa ~" userId="ea48ab2039c9045c" providerId="LiveId" clId="{53B53298-C156-45C1-B06D-B07005A7DC21}" dt="2022-03-21T06:51:29.023" v="66" actId="47"/>
        <pc:sldMkLst>
          <pc:docMk/>
          <pc:sldMk cId="4173284430" sldId="342"/>
        </pc:sldMkLst>
      </pc:sldChg>
      <pc:sldChg chg="addSp delSp modSp add del mod modAnim">
        <pc:chgData name="ZaHRoNa ~" userId="ea48ab2039c9045c" providerId="LiveId" clId="{53B53298-C156-45C1-B06D-B07005A7DC21}" dt="2022-03-26T21:42:03.989" v="1307" actId="1076"/>
        <pc:sldMkLst>
          <pc:docMk/>
          <pc:sldMk cId="2151708391" sldId="343"/>
        </pc:sldMkLst>
        <pc:spChg chg="add del mod">
          <ac:chgData name="ZaHRoNa ~" userId="ea48ab2039c9045c" providerId="LiveId" clId="{53B53298-C156-45C1-B06D-B07005A7DC21}" dt="2022-03-26T21:40:24.903" v="1292" actId="478"/>
          <ac:spMkLst>
            <pc:docMk/>
            <pc:sldMk cId="2151708391" sldId="343"/>
            <ac:spMk id="2" creationId="{BDE05239-D6C3-4311-975C-6BC25A10BD93}"/>
          </ac:spMkLst>
        </pc:spChg>
        <pc:spChg chg="mod">
          <ac:chgData name="ZaHRoNa ~" userId="ea48ab2039c9045c" providerId="LiveId" clId="{53B53298-C156-45C1-B06D-B07005A7DC21}" dt="2022-03-26T21:41:37.609" v="1303" actId="14100"/>
          <ac:spMkLst>
            <pc:docMk/>
            <pc:sldMk cId="2151708391" sldId="343"/>
            <ac:spMk id="4" creationId="{00000000-0000-0000-0000-000000000000}"/>
          </ac:spMkLst>
        </pc:spChg>
        <pc:spChg chg="add del mod">
          <ac:chgData name="ZaHRoNa ~" userId="ea48ab2039c9045c" providerId="LiveId" clId="{53B53298-C156-45C1-B06D-B07005A7DC21}" dt="2022-03-26T21:40:07.045" v="1289"/>
          <ac:spMkLst>
            <pc:docMk/>
            <pc:sldMk cId="2151708391" sldId="343"/>
            <ac:spMk id="7" creationId="{5ABFB178-21C5-4E26-AD84-F42531C6DAAF}"/>
          </ac:spMkLst>
        </pc:spChg>
        <pc:spChg chg="mod">
          <ac:chgData name="ZaHRoNa ~" userId="ea48ab2039c9045c" providerId="LiveId" clId="{53B53298-C156-45C1-B06D-B07005A7DC21}" dt="2022-03-26T20:27:19.339" v="464" actId="1076"/>
          <ac:spMkLst>
            <pc:docMk/>
            <pc:sldMk cId="2151708391" sldId="343"/>
            <ac:spMk id="8" creationId="{00000000-0000-0000-0000-000000000000}"/>
          </ac:spMkLst>
        </pc:spChg>
        <pc:spChg chg="add mod">
          <ac:chgData name="ZaHRoNa ~" userId="ea48ab2039c9045c" providerId="LiveId" clId="{53B53298-C156-45C1-B06D-B07005A7DC21}" dt="2022-03-26T21:42:01.447" v="1306" actId="1076"/>
          <ac:spMkLst>
            <pc:docMk/>
            <pc:sldMk cId="2151708391" sldId="343"/>
            <ac:spMk id="9" creationId="{CEEC4443-89B9-4070-BC0F-F4E626C77CB5}"/>
          </ac:spMkLst>
        </pc:spChg>
        <pc:spChg chg="add mod">
          <ac:chgData name="ZaHRoNa ~" userId="ea48ab2039c9045c" providerId="LiveId" clId="{53B53298-C156-45C1-B06D-B07005A7DC21}" dt="2022-03-26T21:42:03.989" v="1307" actId="1076"/>
          <ac:spMkLst>
            <pc:docMk/>
            <pc:sldMk cId="2151708391" sldId="343"/>
            <ac:spMk id="10" creationId="{09D50ECE-C78E-4215-B599-F87E850A6A4F}"/>
          </ac:spMkLst>
        </pc:spChg>
        <pc:spChg chg="add mod">
          <ac:chgData name="ZaHRoNa ~" userId="ea48ab2039c9045c" providerId="LiveId" clId="{53B53298-C156-45C1-B06D-B07005A7DC21}" dt="2022-03-26T21:42:00.872" v="1305" actId="14100"/>
          <ac:spMkLst>
            <pc:docMk/>
            <pc:sldMk cId="2151708391" sldId="343"/>
            <ac:spMk id="11" creationId="{AE9E40AB-49A5-4CA9-917D-0DB834AA1A54}"/>
          </ac:spMkLst>
        </pc:spChg>
      </pc:sldChg>
      <pc:sldChg chg="del">
        <pc:chgData name="ZaHRoNa ~" userId="ea48ab2039c9045c" providerId="LiveId" clId="{53B53298-C156-45C1-B06D-B07005A7DC21}" dt="2022-03-21T06:51:29.023" v="66" actId="47"/>
        <pc:sldMkLst>
          <pc:docMk/>
          <pc:sldMk cId="2988345279" sldId="343"/>
        </pc:sldMkLst>
      </pc:sldChg>
      <pc:sldChg chg="del">
        <pc:chgData name="ZaHRoNa ~" userId="ea48ab2039c9045c" providerId="LiveId" clId="{53B53298-C156-45C1-B06D-B07005A7DC21}" dt="2022-03-21T06:51:29.023" v="66" actId="47"/>
        <pc:sldMkLst>
          <pc:docMk/>
          <pc:sldMk cId="2990155072" sldId="344"/>
        </pc:sldMkLst>
      </pc:sldChg>
      <pc:sldChg chg="del">
        <pc:chgData name="ZaHRoNa ~" userId="ea48ab2039c9045c" providerId="LiveId" clId="{53B53298-C156-45C1-B06D-B07005A7DC21}" dt="2022-03-21T06:51:29.023" v="66" actId="47"/>
        <pc:sldMkLst>
          <pc:docMk/>
          <pc:sldMk cId="1714409395" sldId="345"/>
        </pc:sldMkLst>
      </pc:sldChg>
      <pc:sldChg chg="del">
        <pc:chgData name="ZaHRoNa ~" userId="ea48ab2039c9045c" providerId="LiveId" clId="{53B53298-C156-45C1-B06D-B07005A7DC21}" dt="2022-03-21T06:51:29.023" v="66" actId="47"/>
        <pc:sldMkLst>
          <pc:docMk/>
          <pc:sldMk cId="1781352846" sldId="346"/>
        </pc:sldMkLst>
      </pc:sldChg>
      <pc:sldChg chg="del">
        <pc:chgData name="ZaHRoNa ~" userId="ea48ab2039c9045c" providerId="LiveId" clId="{53B53298-C156-45C1-B06D-B07005A7DC21}" dt="2022-03-21T06:43:44.945" v="65" actId="47"/>
        <pc:sldMkLst>
          <pc:docMk/>
          <pc:sldMk cId="1008551919" sldId="347"/>
        </pc:sldMkLst>
      </pc:sldChg>
      <pc:sldChg chg="del">
        <pc:chgData name="ZaHRoNa ~" userId="ea48ab2039c9045c" providerId="LiveId" clId="{53B53298-C156-45C1-B06D-B07005A7DC21}" dt="2022-03-21T06:43:44.945" v="65" actId="47"/>
        <pc:sldMkLst>
          <pc:docMk/>
          <pc:sldMk cId="326164659" sldId="348"/>
        </pc:sldMkLst>
      </pc:sldChg>
      <pc:sldChg chg="del">
        <pc:chgData name="ZaHRoNa ~" userId="ea48ab2039c9045c" providerId="LiveId" clId="{53B53298-C156-45C1-B06D-B07005A7DC21}" dt="2022-03-21T06:43:44.945" v="65" actId="47"/>
        <pc:sldMkLst>
          <pc:docMk/>
          <pc:sldMk cId="698797573" sldId="349"/>
        </pc:sldMkLst>
      </pc:sldChg>
      <pc:sldChg chg="modSp add del mod">
        <pc:chgData name="ZaHRoNa ~" userId="ea48ab2039c9045c" providerId="LiveId" clId="{53B53298-C156-45C1-B06D-B07005A7DC21}" dt="2022-03-23T01:30:04.628" v="457" actId="20577"/>
        <pc:sldMkLst>
          <pc:docMk/>
          <pc:sldMk cId="2842540159" sldId="349"/>
        </pc:sldMkLst>
        <pc:spChg chg="mod">
          <ac:chgData name="ZaHRoNa ~" userId="ea48ab2039c9045c" providerId="LiveId" clId="{53B53298-C156-45C1-B06D-B07005A7DC21}" dt="2022-03-23T01:29:32.079" v="426" actId="20577"/>
          <ac:spMkLst>
            <pc:docMk/>
            <pc:sldMk cId="2842540159" sldId="349"/>
            <ac:spMk id="2" creationId="{00000000-0000-0000-0000-000000000000}"/>
          </ac:spMkLst>
        </pc:spChg>
        <pc:spChg chg="mod">
          <ac:chgData name="ZaHRoNa ~" userId="ea48ab2039c9045c" providerId="LiveId" clId="{53B53298-C156-45C1-B06D-B07005A7DC21}" dt="2022-03-23T01:29:51.889" v="445" actId="313"/>
          <ac:spMkLst>
            <pc:docMk/>
            <pc:sldMk cId="2842540159" sldId="349"/>
            <ac:spMk id="3" creationId="{00000000-0000-0000-0000-000000000000}"/>
          </ac:spMkLst>
        </pc:spChg>
        <pc:spChg chg="mod">
          <ac:chgData name="ZaHRoNa ~" userId="ea48ab2039c9045c" providerId="LiveId" clId="{53B53298-C156-45C1-B06D-B07005A7DC21}" dt="2022-03-23T01:29:56.681" v="453" actId="20577"/>
          <ac:spMkLst>
            <pc:docMk/>
            <pc:sldMk cId="2842540159" sldId="349"/>
            <ac:spMk id="4" creationId="{00000000-0000-0000-0000-000000000000}"/>
          </ac:spMkLst>
        </pc:spChg>
        <pc:spChg chg="mod">
          <ac:chgData name="ZaHRoNa ~" userId="ea48ab2039c9045c" providerId="LiveId" clId="{53B53298-C156-45C1-B06D-B07005A7DC21}" dt="2022-03-23T01:30:04.628" v="457" actId="20577"/>
          <ac:spMkLst>
            <pc:docMk/>
            <pc:sldMk cId="2842540159" sldId="349"/>
            <ac:spMk id="5" creationId="{00000000-0000-0000-0000-000000000000}"/>
          </ac:spMkLst>
        </pc:spChg>
      </pc:sldChg>
      <pc:sldChg chg="del">
        <pc:chgData name="ZaHRoNa ~" userId="ea48ab2039c9045c" providerId="LiveId" clId="{53B53298-C156-45C1-B06D-B07005A7DC21}" dt="2022-03-21T06:43:44.945" v="65" actId="47"/>
        <pc:sldMkLst>
          <pc:docMk/>
          <pc:sldMk cId="1584778110" sldId="350"/>
        </pc:sldMkLst>
      </pc:sldChg>
      <pc:sldChg chg="del">
        <pc:chgData name="ZaHRoNa ~" userId="ea48ab2039c9045c" providerId="LiveId" clId="{53B53298-C156-45C1-B06D-B07005A7DC21}" dt="2022-03-21T06:43:44.945" v="65" actId="47"/>
        <pc:sldMkLst>
          <pc:docMk/>
          <pc:sldMk cId="1480937227" sldId="351"/>
        </pc:sldMkLst>
      </pc:sldChg>
      <pc:sldChg chg="del">
        <pc:chgData name="ZaHRoNa ~" userId="ea48ab2039c9045c" providerId="LiveId" clId="{53B53298-C156-45C1-B06D-B07005A7DC21}" dt="2022-03-21T06:43:44.945" v="65" actId="47"/>
        <pc:sldMkLst>
          <pc:docMk/>
          <pc:sldMk cId="2687608279" sldId="352"/>
        </pc:sldMkLst>
      </pc:sldChg>
      <pc:sldChg chg="addSp delSp modSp add del mod delAnim modAnim">
        <pc:chgData name="ZaHRoNa ~" userId="ea48ab2039c9045c" providerId="LiveId" clId="{53B53298-C156-45C1-B06D-B07005A7DC21}" dt="2022-03-22T09:50:30.527" v="179" actId="47"/>
        <pc:sldMkLst>
          <pc:docMk/>
          <pc:sldMk cId="513448547" sldId="353"/>
        </pc:sldMkLst>
        <pc:picChg chg="del">
          <ac:chgData name="ZaHRoNa ~" userId="ea48ab2039c9045c" providerId="LiveId" clId="{53B53298-C156-45C1-B06D-B07005A7DC21}" dt="2022-03-21T06:29:57.424" v="56" actId="478"/>
          <ac:picMkLst>
            <pc:docMk/>
            <pc:sldMk cId="513448547" sldId="353"/>
            <ac:picMk id="3" creationId="{ACB4B516-C538-46A5-807E-13061573EF42}"/>
          </ac:picMkLst>
        </pc:picChg>
        <pc:picChg chg="add mod">
          <ac:chgData name="ZaHRoNa ~" userId="ea48ab2039c9045c" providerId="LiveId" clId="{53B53298-C156-45C1-B06D-B07005A7DC21}" dt="2022-03-21T06:30:12.106" v="64" actId="14100"/>
          <ac:picMkLst>
            <pc:docMk/>
            <pc:sldMk cId="513448547" sldId="353"/>
            <ac:picMk id="4" creationId="{80DD637C-B294-4048-A676-A8DFE4165D7E}"/>
          </ac:picMkLst>
        </pc:picChg>
      </pc:sldChg>
      <pc:sldChg chg="del">
        <pc:chgData name="ZaHRoNa ~" userId="ea48ab2039c9045c" providerId="LiveId" clId="{53B53298-C156-45C1-B06D-B07005A7DC21}" dt="2022-03-21T06:28:37.504" v="24" actId="2696"/>
        <pc:sldMkLst>
          <pc:docMk/>
          <pc:sldMk cId="2726124182" sldId="353"/>
        </pc:sldMkLst>
      </pc:sldChg>
      <pc:sldChg chg="add del">
        <pc:chgData name="ZaHRoNa ~" userId="ea48ab2039c9045c" providerId="LiveId" clId="{53B53298-C156-45C1-B06D-B07005A7DC21}" dt="2022-03-22T09:50:31.187" v="181" actId="47"/>
        <pc:sldMkLst>
          <pc:docMk/>
          <pc:sldMk cId="0" sldId="354"/>
        </pc:sldMkLst>
      </pc:sldChg>
      <pc:sldChg chg="delSp modSp add del mod delAnim">
        <pc:chgData name="ZaHRoNa ~" userId="ea48ab2039c9045c" providerId="LiveId" clId="{53B53298-C156-45C1-B06D-B07005A7DC21}" dt="2022-03-21T06:27:32.473" v="13" actId="47"/>
        <pc:sldMkLst>
          <pc:docMk/>
          <pc:sldMk cId="3614501131" sldId="354"/>
        </pc:sldMkLst>
        <pc:spChg chg="mod">
          <ac:chgData name="ZaHRoNa ~" userId="ea48ab2039c9045c" providerId="LiveId" clId="{53B53298-C156-45C1-B06D-B07005A7DC21}" dt="2022-03-21T06:27:01.516" v="1" actId="27636"/>
          <ac:spMkLst>
            <pc:docMk/>
            <pc:sldMk cId="3614501131" sldId="354"/>
            <ac:spMk id="2" creationId="{00000000-0000-0000-0000-000000000000}"/>
          </ac:spMkLst>
        </pc:spChg>
        <pc:spChg chg="del">
          <ac:chgData name="ZaHRoNa ~" userId="ea48ab2039c9045c" providerId="LiveId" clId="{53B53298-C156-45C1-B06D-B07005A7DC21}" dt="2022-03-21T06:27:09.033" v="5" actId="21"/>
          <ac:spMkLst>
            <pc:docMk/>
            <pc:sldMk cId="3614501131" sldId="354"/>
            <ac:spMk id="3" creationId="{00000000-0000-0000-0000-000000000000}"/>
          </ac:spMkLst>
        </pc:spChg>
        <pc:spChg chg="del mod">
          <ac:chgData name="ZaHRoNa ~" userId="ea48ab2039c9045c" providerId="LiveId" clId="{53B53298-C156-45C1-B06D-B07005A7DC21}" dt="2022-03-21T06:27:23.253" v="9" actId="21"/>
          <ac:spMkLst>
            <pc:docMk/>
            <pc:sldMk cId="3614501131" sldId="354"/>
            <ac:spMk id="8" creationId="{00000000-0000-0000-0000-000000000000}"/>
          </ac:spMkLst>
        </pc:spChg>
      </pc:sldChg>
      <pc:sldChg chg="delSp modSp add del mod delAnim">
        <pc:chgData name="ZaHRoNa ~" userId="ea48ab2039c9045c" providerId="LiveId" clId="{53B53298-C156-45C1-B06D-B07005A7DC21}" dt="2022-03-22T09:50:32.151" v="186" actId="47"/>
        <pc:sldMkLst>
          <pc:docMk/>
          <pc:sldMk cId="0" sldId="355"/>
        </pc:sldMkLst>
        <pc:spChg chg="mod">
          <ac:chgData name="ZaHRoNa ~" userId="ea48ab2039c9045c" providerId="LiveId" clId="{53B53298-C156-45C1-B06D-B07005A7DC21}" dt="2022-03-21T07:07:27.036" v="92" actId="1076"/>
          <ac:spMkLst>
            <pc:docMk/>
            <pc:sldMk cId="0" sldId="355"/>
            <ac:spMk id="7" creationId="{00000000-0000-0000-0000-000000000000}"/>
          </ac:spMkLst>
        </pc:spChg>
        <pc:spChg chg="del">
          <ac:chgData name="ZaHRoNa ~" userId="ea48ab2039c9045c" providerId="LiveId" clId="{53B53298-C156-45C1-B06D-B07005A7DC21}" dt="2022-03-21T07:07:25.087" v="91" actId="478"/>
          <ac:spMkLst>
            <pc:docMk/>
            <pc:sldMk cId="0" sldId="355"/>
            <ac:spMk id="8" creationId="{00000000-0000-0000-0000-000000000000}"/>
          </ac:spMkLst>
        </pc:spChg>
        <pc:grpChg chg="mod">
          <ac:chgData name="ZaHRoNa ~" userId="ea48ab2039c9045c" providerId="LiveId" clId="{53B53298-C156-45C1-B06D-B07005A7DC21}" dt="2022-03-21T07:07:27.036" v="92" actId="1076"/>
          <ac:grpSpMkLst>
            <pc:docMk/>
            <pc:sldMk cId="0" sldId="355"/>
            <ac:grpSpMk id="14338" creationId="{00000000-0000-0000-0000-000000000000}"/>
          </ac:grpSpMkLst>
        </pc:grpChg>
        <pc:picChg chg="mod">
          <ac:chgData name="ZaHRoNa ~" userId="ea48ab2039c9045c" providerId="LiveId" clId="{53B53298-C156-45C1-B06D-B07005A7DC21}" dt="2022-03-21T07:07:27.036" v="92" actId="1076"/>
          <ac:picMkLst>
            <pc:docMk/>
            <pc:sldMk cId="0" sldId="355"/>
            <ac:picMk id="14340" creationId="{00000000-0000-0000-0000-000000000000}"/>
          </ac:picMkLst>
        </pc:picChg>
      </pc:sldChg>
      <pc:sldChg chg="delSp modSp add del mod delAnim">
        <pc:chgData name="ZaHRoNa ~" userId="ea48ab2039c9045c" providerId="LiveId" clId="{53B53298-C156-45C1-B06D-B07005A7DC21}" dt="2022-03-21T06:27:53.362" v="20" actId="47"/>
        <pc:sldMkLst>
          <pc:docMk/>
          <pc:sldMk cId="3096579728" sldId="355"/>
        </pc:sldMkLst>
        <pc:spChg chg="mod">
          <ac:chgData name="ZaHRoNa ~" userId="ea48ab2039c9045c" providerId="LiveId" clId="{53B53298-C156-45C1-B06D-B07005A7DC21}" dt="2022-03-21T06:27:01.554" v="4" actId="27636"/>
          <ac:spMkLst>
            <pc:docMk/>
            <pc:sldMk cId="3096579728" sldId="355"/>
            <ac:spMk id="2" creationId="{00000000-0000-0000-0000-000000000000}"/>
          </ac:spMkLst>
        </pc:spChg>
        <pc:spChg chg="del mod">
          <ac:chgData name="ZaHRoNa ~" userId="ea48ab2039c9045c" providerId="LiveId" clId="{53B53298-C156-45C1-B06D-B07005A7DC21}" dt="2022-03-21T06:27:36.469" v="14" actId="21"/>
          <ac:spMkLst>
            <pc:docMk/>
            <pc:sldMk cId="3096579728" sldId="355"/>
            <ac:spMk id="3" creationId="{00000000-0000-0000-0000-000000000000}"/>
          </ac:spMkLst>
        </pc:spChg>
        <pc:spChg chg="del">
          <ac:chgData name="ZaHRoNa ~" userId="ea48ab2039c9045c" providerId="LiveId" clId="{53B53298-C156-45C1-B06D-B07005A7DC21}" dt="2022-03-21T06:27:49.310" v="19" actId="21"/>
          <ac:spMkLst>
            <pc:docMk/>
            <pc:sldMk cId="3096579728" sldId="355"/>
            <ac:spMk id="8" creationId="{00000000-0000-0000-0000-000000000000}"/>
          </ac:spMkLst>
        </pc:spChg>
      </pc:sldChg>
      <pc:sldChg chg="add del">
        <pc:chgData name="ZaHRoNa ~" userId="ea48ab2039c9045c" providerId="LiveId" clId="{53B53298-C156-45C1-B06D-B07005A7DC21}" dt="2022-03-22T09:50:32.334" v="187" actId="47"/>
        <pc:sldMkLst>
          <pc:docMk/>
          <pc:sldMk cId="0" sldId="356"/>
        </pc:sldMkLst>
      </pc:sldChg>
      <pc:sldChg chg="add del">
        <pc:chgData name="ZaHRoNa ~" userId="ea48ab2039c9045c" providerId="LiveId" clId="{53B53298-C156-45C1-B06D-B07005A7DC21}" dt="2022-03-22T09:50:33.106" v="188" actId="47"/>
        <pc:sldMkLst>
          <pc:docMk/>
          <pc:sldMk cId="0" sldId="357"/>
        </pc:sldMkLst>
      </pc:sldChg>
      <pc:sldChg chg="add del">
        <pc:chgData name="ZaHRoNa ~" userId="ea48ab2039c9045c" providerId="LiveId" clId="{53B53298-C156-45C1-B06D-B07005A7DC21}" dt="2022-03-22T09:50:33.294" v="189" actId="47"/>
        <pc:sldMkLst>
          <pc:docMk/>
          <pc:sldMk cId="0" sldId="358"/>
        </pc:sldMkLst>
      </pc:sldChg>
      <pc:sldChg chg="add del">
        <pc:chgData name="ZaHRoNa ~" userId="ea48ab2039c9045c" providerId="LiveId" clId="{53B53298-C156-45C1-B06D-B07005A7DC21}" dt="2022-03-22T09:50:33.477" v="190" actId="47"/>
        <pc:sldMkLst>
          <pc:docMk/>
          <pc:sldMk cId="0" sldId="359"/>
        </pc:sldMkLst>
      </pc:sldChg>
      <pc:sldChg chg="delSp modSp add del mod">
        <pc:chgData name="ZaHRoNa ~" userId="ea48ab2039c9045c" providerId="LiveId" clId="{53B53298-C156-45C1-B06D-B07005A7DC21}" dt="2022-03-22T09:50:33.596" v="191" actId="47"/>
        <pc:sldMkLst>
          <pc:docMk/>
          <pc:sldMk cId="870533409" sldId="360"/>
        </pc:sldMkLst>
        <pc:picChg chg="mod">
          <ac:chgData name="ZaHRoNa ~" userId="ea48ab2039c9045c" providerId="LiveId" clId="{53B53298-C156-45C1-B06D-B07005A7DC21}" dt="2022-03-21T07:23:48.557" v="168" actId="1076"/>
          <ac:picMkLst>
            <pc:docMk/>
            <pc:sldMk cId="870533409" sldId="360"/>
            <ac:picMk id="2" creationId="{00000000-0000-0000-0000-000000000000}"/>
          </ac:picMkLst>
        </pc:picChg>
        <pc:picChg chg="del">
          <ac:chgData name="ZaHRoNa ~" userId="ea48ab2039c9045c" providerId="LiveId" clId="{53B53298-C156-45C1-B06D-B07005A7DC21}" dt="2022-03-21T07:23:29.866" v="165" actId="478"/>
          <ac:picMkLst>
            <pc:docMk/>
            <pc:sldMk cId="870533409" sldId="360"/>
            <ac:picMk id="3" creationId="{00000000-0000-0000-0000-000000000000}"/>
          </ac:picMkLst>
        </pc:picChg>
        <pc:picChg chg="del">
          <ac:chgData name="ZaHRoNa ~" userId="ea48ab2039c9045c" providerId="LiveId" clId="{53B53298-C156-45C1-B06D-B07005A7DC21}" dt="2022-03-21T07:23:33.014" v="166" actId="478"/>
          <ac:picMkLst>
            <pc:docMk/>
            <pc:sldMk cId="870533409" sldId="360"/>
            <ac:picMk id="5" creationId="{00000000-0000-0000-0000-000000000000}"/>
          </ac:picMkLst>
        </pc:picChg>
      </pc:sldChg>
      <pc:sldChg chg="delSp modSp add del mod">
        <pc:chgData name="ZaHRoNa ~" userId="ea48ab2039c9045c" providerId="LiveId" clId="{53B53298-C156-45C1-B06D-B07005A7DC21}" dt="2022-03-22T09:50:34.411" v="192" actId="47"/>
        <pc:sldMkLst>
          <pc:docMk/>
          <pc:sldMk cId="2585376771" sldId="361"/>
        </pc:sldMkLst>
        <pc:spChg chg="mod">
          <ac:chgData name="ZaHRoNa ~" userId="ea48ab2039c9045c" providerId="LiveId" clId="{53B53298-C156-45C1-B06D-B07005A7DC21}" dt="2022-03-21T07:23:19.615" v="163" actId="14100"/>
          <ac:spMkLst>
            <pc:docMk/>
            <pc:sldMk cId="2585376771" sldId="361"/>
            <ac:spMk id="2" creationId="{00000000-0000-0000-0000-000000000000}"/>
          </ac:spMkLst>
        </pc:spChg>
        <pc:picChg chg="mod">
          <ac:chgData name="ZaHRoNa ~" userId="ea48ab2039c9045c" providerId="LiveId" clId="{53B53298-C156-45C1-B06D-B07005A7DC21}" dt="2022-03-21T07:23:23.446" v="164" actId="1076"/>
          <ac:picMkLst>
            <pc:docMk/>
            <pc:sldMk cId="2585376771" sldId="361"/>
            <ac:picMk id="4" creationId="{00000000-0000-0000-0000-000000000000}"/>
          </ac:picMkLst>
        </pc:picChg>
        <pc:picChg chg="del">
          <ac:chgData name="ZaHRoNa ~" userId="ea48ab2039c9045c" providerId="LiveId" clId="{53B53298-C156-45C1-B06D-B07005A7DC21}" dt="2022-03-21T07:23:05.083" v="158" actId="478"/>
          <ac:picMkLst>
            <pc:docMk/>
            <pc:sldMk cId="2585376771" sldId="361"/>
            <ac:picMk id="5" creationId="{00000000-0000-0000-0000-000000000000}"/>
          </ac:picMkLst>
        </pc:picChg>
        <pc:picChg chg="mod">
          <ac:chgData name="ZaHRoNa ~" userId="ea48ab2039c9045c" providerId="LiveId" clId="{53B53298-C156-45C1-B06D-B07005A7DC21}" dt="2022-03-21T07:23:15.290" v="162" actId="1076"/>
          <ac:picMkLst>
            <pc:docMk/>
            <pc:sldMk cId="2585376771" sldId="361"/>
            <ac:picMk id="6" creationId="{00000000-0000-0000-0000-000000000000}"/>
          </ac:picMkLst>
        </pc:picChg>
      </pc:sldChg>
      <pc:sldChg chg="delSp modSp add del mod">
        <pc:chgData name="ZaHRoNa ~" userId="ea48ab2039c9045c" providerId="LiveId" clId="{53B53298-C156-45C1-B06D-B07005A7DC21}" dt="2022-03-22T09:50:34.618" v="193" actId="47"/>
        <pc:sldMkLst>
          <pc:docMk/>
          <pc:sldMk cId="1874619585" sldId="362"/>
        </pc:sldMkLst>
        <pc:spChg chg="mod">
          <ac:chgData name="ZaHRoNa ~" userId="ea48ab2039c9045c" providerId="LiveId" clId="{53B53298-C156-45C1-B06D-B07005A7DC21}" dt="2022-03-21T07:22:52.585" v="155" actId="14100"/>
          <ac:spMkLst>
            <pc:docMk/>
            <pc:sldMk cId="1874619585" sldId="362"/>
            <ac:spMk id="2" creationId="{00000000-0000-0000-0000-000000000000}"/>
          </ac:spMkLst>
        </pc:spChg>
        <pc:picChg chg="mod">
          <ac:chgData name="ZaHRoNa ~" userId="ea48ab2039c9045c" providerId="LiveId" clId="{53B53298-C156-45C1-B06D-B07005A7DC21}" dt="2022-03-21T07:22:23.385" v="143" actId="14100"/>
          <ac:picMkLst>
            <pc:docMk/>
            <pc:sldMk cId="1874619585" sldId="362"/>
            <ac:picMk id="3" creationId="{00000000-0000-0000-0000-000000000000}"/>
          </ac:picMkLst>
        </pc:picChg>
        <pc:picChg chg="del mod">
          <ac:chgData name="ZaHRoNa ~" userId="ea48ab2039c9045c" providerId="LiveId" clId="{53B53298-C156-45C1-B06D-B07005A7DC21}" dt="2022-03-21T07:22:27.070" v="145" actId="478"/>
          <ac:picMkLst>
            <pc:docMk/>
            <pc:sldMk cId="1874619585" sldId="362"/>
            <ac:picMk id="4" creationId="{00000000-0000-0000-0000-000000000000}"/>
          </ac:picMkLst>
        </pc:picChg>
      </pc:sldChg>
      <pc:sldChg chg="modSp add del mod">
        <pc:chgData name="ZaHRoNa ~" userId="ea48ab2039c9045c" providerId="LiveId" clId="{53B53298-C156-45C1-B06D-B07005A7DC21}" dt="2022-03-22T09:50:34.820" v="194" actId="47"/>
        <pc:sldMkLst>
          <pc:docMk/>
          <pc:sldMk cId="719544496" sldId="363"/>
        </pc:sldMkLst>
        <pc:spChg chg="mod">
          <ac:chgData name="ZaHRoNa ~" userId="ea48ab2039c9045c" providerId="LiveId" clId="{53B53298-C156-45C1-B06D-B07005A7DC21}" dt="2022-03-21T07:18:18.731" v="123" actId="1076"/>
          <ac:spMkLst>
            <pc:docMk/>
            <pc:sldMk cId="719544496" sldId="363"/>
            <ac:spMk id="2" creationId="{00000000-0000-0000-0000-000000000000}"/>
          </ac:spMkLst>
        </pc:spChg>
        <pc:picChg chg="mod">
          <ac:chgData name="ZaHRoNa ~" userId="ea48ab2039c9045c" providerId="LiveId" clId="{53B53298-C156-45C1-B06D-B07005A7DC21}" dt="2022-03-21T07:18:16.174" v="122" actId="14100"/>
          <ac:picMkLst>
            <pc:docMk/>
            <pc:sldMk cId="719544496" sldId="363"/>
            <ac:picMk id="4098" creationId="{5C8A5C13-A9AE-44FA-8DB2-756FFD000315}"/>
          </ac:picMkLst>
        </pc:picChg>
      </pc:sldChg>
      <pc:sldChg chg="modSp add del mod">
        <pc:chgData name="ZaHRoNa ~" userId="ea48ab2039c9045c" providerId="LiveId" clId="{53B53298-C156-45C1-B06D-B07005A7DC21}" dt="2022-03-22T09:50:34.965" v="195" actId="47"/>
        <pc:sldMkLst>
          <pc:docMk/>
          <pc:sldMk cId="874254491" sldId="364"/>
        </pc:sldMkLst>
        <pc:spChg chg="mod">
          <ac:chgData name="ZaHRoNa ~" userId="ea48ab2039c9045c" providerId="LiveId" clId="{53B53298-C156-45C1-B06D-B07005A7DC21}" dt="2022-03-21T07:19:18.911" v="131" actId="1076"/>
          <ac:spMkLst>
            <pc:docMk/>
            <pc:sldMk cId="874254491" sldId="364"/>
            <ac:spMk id="2" creationId="{00000000-0000-0000-0000-000000000000}"/>
          </ac:spMkLst>
        </pc:spChg>
        <pc:picChg chg="mod">
          <ac:chgData name="ZaHRoNa ~" userId="ea48ab2039c9045c" providerId="LiveId" clId="{53B53298-C156-45C1-B06D-B07005A7DC21}" dt="2022-03-21T07:18:24.531" v="124" actId="14100"/>
          <ac:picMkLst>
            <pc:docMk/>
            <pc:sldMk cId="874254491" sldId="364"/>
            <ac:picMk id="3" creationId="{00000000-0000-0000-0000-000000000000}"/>
          </ac:picMkLst>
        </pc:picChg>
        <pc:picChg chg="mod">
          <ac:chgData name="ZaHRoNa ~" userId="ea48ab2039c9045c" providerId="LiveId" clId="{53B53298-C156-45C1-B06D-B07005A7DC21}" dt="2022-03-21T07:18:29.348" v="126" actId="14100"/>
          <ac:picMkLst>
            <pc:docMk/>
            <pc:sldMk cId="874254491" sldId="364"/>
            <ac:picMk id="4" creationId="{00000000-0000-0000-0000-000000000000}"/>
          </ac:picMkLst>
        </pc:picChg>
      </pc:sldChg>
      <pc:sldChg chg="modSp add del mod">
        <pc:chgData name="ZaHRoNa ~" userId="ea48ab2039c9045c" providerId="LiveId" clId="{53B53298-C156-45C1-B06D-B07005A7DC21}" dt="2022-03-22T09:50:35.119" v="196" actId="47"/>
        <pc:sldMkLst>
          <pc:docMk/>
          <pc:sldMk cId="1164118440" sldId="365"/>
        </pc:sldMkLst>
        <pc:spChg chg="mod">
          <ac:chgData name="ZaHRoNa ~" userId="ea48ab2039c9045c" providerId="LiveId" clId="{53B53298-C156-45C1-B06D-B07005A7DC21}" dt="2022-03-21T07:19:49.723" v="138" actId="207"/>
          <ac:spMkLst>
            <pc:docMk/>
            <pc:sldMk cId="1164118440" sldId="365"/>
            <ac:spMk id="3" creationId="{00000000-0000-0000-0000-000000000000}"/>
          </ac:spMkLst>
        </pc:spChg>
        <pc:picChg chg="mod">
          <ac:chgData name="ZaHRoNa ~" userId="ea48ab2039c9045c" providerId="LiveId" clId="{53B53298-C156-45C1-B06D-B07005A7DC21}" dt="2022-03-21T07:19:40.279" v="135" actId="1076"/>
          <ac:picMkLst>
            <pc:docMk/>
            <pc:sldMk cId="1164118440" sldId="365"/>
            <ac:picMk id="2" creationId="{00000000-0000-0000-0000-000000000000}"/>
          </ac:picMkLst>
        </pc:picChg>
      </pc:sldChg>
      <pc:sldChg chg="modSp add del mod">
        <pc:chgData name="ZaHRoNa ~" userId="ea48ab2039c9045c" providerId="LiveId" clId="{53B53298-C156-45C1-B06D-B07005A7DC21}" dt="2022-03-22T09:50:35.301" v="197" actId="47"/>
        <pc:sldMkLst>
          <pc:docMk/>
          <pc:sldMk cId="2347807387" sldId="366"/>
        </pc:sldMkLst>
        <pc:picChg chg="mod">
          <ac:chgData name="ZaHRoNa ~" userId="ea48ab2039c9045c" providerId="LiveId" clId="{53B53298-C156-45C1-B06D-B07005A7DC21}" dt="2022-03-21T07:19:54.317" v="139" actId="1076"/>
          <ac:picMkLst>
            <pc:docMk/>
            <pc:sldMk cId="2347807387" sldId="366"/>
            <ac:picMk id="5" creationId="{00000000-0000-0000-0000-000000000000}"/>
          </ac:picMkLst>
        </pc:picChg>
      </pc:sldChg>
      <pc:sldChg chg="add">
        <pc:chgData name="ZaHRoNa ~" userId="ea48ab2039c9045c" providerId="LiveId" clId="{53B53298-C156-45C1-B06D-B07005A7DC21}" dt="2022-03-21T07:21:10.240" v="142"/>
        <pc:sldMkLst>
          <pc:docMk/>
          <pc:sldMk cId="798242061" sldId="367"/>
        </pc:sldMkLst>
      </pc:sldChg>
      <pc:sldChg chg="add">
        <pc:chgData name="ZaHRoNa ~" userId="ea48ab2039c9045c" providerId="LiveId" clId="{53B53298-C156-45C1-B06D-B07005A7DC21}" dt="2022-03-21T07:21:10.240" v="142"/>
        <pc:sldMkLst>
          <pc:docMk/>
          <pc:sldMk cId="2172942899" sldId="368"/>
        </pc:sldMkLst>
      </pc:sldChg>
      <pc:sldChg chg="addSp delSp modSp add del mod modClrScheme delAnim chgLayout">
        <pc:chgData name="ZaHRoNa ~" userId="ea48ab2039c9045c" providerId="LiveId" clId="{53B53298-C156-45C1-B06D-B07005A7DC21}" dt="2022-03-26T21:26:55.153" v="924" actId="1076"/>
        <pc:sldMkLst>
          <pc:docMk/>
          <pc:sldMk cId="1618432415" sldId="369"/>
        </pc:sldMkLst>
        <pc:spChg chg="add mod">
          <ac:chgData name="ZaHRoNa ~" userId="ea48ab2039c9045c" providerId="LiveId" clId="{53B53298-C156-45C1-B06D-B07005A7DC21}" dt="2022-03-26T21:26:53.993" v="923" actId="1076"/>
          <ac:spMkLst>
            <pc:docMk/>
            <pc:sldMk cId="1618432415" sldId="369"/>
            <ac:spMk id="2" creationId="{92C6A0F1-E2A7-470B-A999-539216485B54}"/>
          </ac:spMkLst>
        </pc:spChg>
        <pc:spChg chg="add del mod ord">
          <ac:chgData name="ZaHRoNa ~" userId="ea48ab2039c9045c" providerId="LiveId" clId="{53B53298-C156-45C1-B06D-B07005A7DC21}" dt="2022-03-26T21:01:56.443" v="611" actId="700"/>
          <ac:spMkLst>
            <pc:docMk/>
            <pc:sldMk cId="1618432415" sldId="369"/>
            <ac:spMk id="4" creationId="{07C57F1C-3D09-4F65-AF3B-345A4EC57878}"/>
          </ac:spMkLst>
        </pc:spChg>
        <pc:spChg chg="del mod">
          <ac:chgData name="ZaHRoNa ~" userId="ea48ab2039c9045c" providerId="LiveId" clId="{53B53298-C156-45C1-B06D-B07005A7DC21}" dt="2022-03-26T20:59:41.327" v="586" actId="478"/>
          <ac:spMkLst>
            <pc:docMk/>
            <pc:sldMk cId="1618432415" sldId="369"/>
            <ac:spMk id="10" creationId="{00000000-0000-0000-0000-000000000000}"/>
          </ac:spMkLst>
        </pc:spChg>
        <pc:picChg chg="del">
          <ac:chgData name="ZaHRoNa ~" userId="ea48ab2039c9045c" providerId="LiveId" clId="{53B53298-C156-45C1-B06D-B07005A7DC21}" dt="2022-03-26T20:57:29.408" v="510" actId="478"/>
          <ac:picMkLst>
            <pc:docMk/>
            <pc:sldMk cId="1618432415" sldId="369"/>
            <ac:picMk id="3" creationId="{9A3A196A-B3EE-418B-96E3-91FA6E24D060}"/>
          </ac:picMkLst>
        </pc:picChg>
        <pc:picChg chg="add del mod">
          <ac:chgData name="ZaHRoNa ~" userId="ea48ab2039c9045c" providerId="LiveId" clId="{53B53298-C156-45C1-B06D-B07005A7DC21}" dt="2022-03-26T21:00:23.207" v="600" actId="478"/>
          <ac:picMkLst>
            <pc:docMk/>
            <pc:sldMk cId="1618432415" sldId="369"/>
            <ac:picMk id="1026" creationId="{3B714314-933B-4BF7-AF3B-C59DD6C01C1C}"/>
          </ac:picMkLst>
        </pc:picChg>
        <pc:picChg chg="add mod">
          <ac:chgData name="ZaHRoNa ~" userId="ea48ab2039c9045c" providerId="LiveId" clId="{53B53298-C156-45C1-B06D-B07005A7DC21}" dt="2022-03-26T21:26:55.153" v="924" actId="1076"/>
          <ac:picMkLst>
            <pc:docMk/>
            <pc:sldMk cId="1618432415" sldId="369"/>
            <ac:picMk id="1028" creationId="{A3D4D0A6-50B9-4544-A3AC-C9E307CF720E}"/>
          </ac:picMkLst>
        </pc:picChg>
      </pc:sldChg>
      <pc:sldChg chg="addSp delSp modSp add del mod ord modClrScheme delAnim chgLayout">
        <pc:chgData name="ZaHRoNa ~" userId="ea48ab2039c9045c" providerId="LiveId" clId="{53B53298-C156-45C1-B06D-B07005A7DC21}" dt="2022-03-26T21:29:49.493" v="990" actId="1076"/>
        <pc:sldMkLst>
          <pc:docMk/>
          <pc:sldMk cId="1970903200" sldId="370"/>
        </pc:sldMkLst>
        <pc:spChg chg="add del mod ord">
          <ac:chgData name="ZaHRoNa ~" userId="ea48ab2039c9045c" providerId="LiveId" clId="{53B53298-C156-45C1-B06D-B07005A7DC21}" dt="2022-03-26T21:04:46.623" v="695" actId="478"/>
          <ac:spMkLst>
            <pc:docMk/>
            <pc:sldMk cId="1970903200" sldId="370"/>
            <ac:spMk id="3" creationId="{EE1E06FE-2266-47DB-BC3A-EBEFF9EB15FA}"/>
          </ac:spMkLst>
        </pc:spChg>
        <pc:spChg chg="del mod">
          <ac:chgData name="ZaHRoNa ~" userId="ea48ab2039c9045c" providerId="LiveId" clId="{53B53298-C156-45C1-B06D-B07005A7DC21}" dt="2022-03-26T21:03:54.112" v="690" actId="478"/>
          <ac:spMkLst>
            <pc:docMk/>
            <pc:sldMk cId="1970903200" sldId="370"/>
            <ac:spMk id="5" creationId="{00000000-0000-0000-0000-000000000000}"/>
          </ac:spMkLst>
        </pc:spChg>
        <pc:spChg chg="add mod">
          <ac:chgData name="ZaHRoNa ~" userId="ea48ab2039c9045c" providerId="LiveId" clId="{53B53298-C156-45C1-B06D-B07005A7DC21}" dt="2022-03-26T21:29:49.493" v="990" actId="1076"/>
          <ac:spMkLst>
            <pc:docMk/>
            <pc:sldMk cId="1970903200" sldId="370"/>
            <ac:spMk id="6" creationId="{B8E0C228-2D8F-4D44-9DFD-21DCC031210E}"/>
          </ac:spMkLst>
        </pc:spChg>
        <pc:spChg chg="del mod">
          <ac:chgData name="ZaHRoNa ~" userId="ea48ab2039c9045c" providerId="LiveId" clId="{53B53298-C156-45C1-B06D-B07005A7DC21}" dt="2022-03-26T21:03:51.187" v="689" actId="478"/>
          <ac:spMkLst>
            <pc:docMk/>
            <pc:sldMk cId="1970903200" sldId="370"/>
            <ac:spMk id="10" creationId="{00000000-0000-0000-0000-000000000000}"/>
          </ac:spMkLst>
        </pc:spChg>
        <pc:picChg chg="add mod">
          <ac:chgData name="ZaHRoNa ~" userId="ea48ab2039c9045c" providerId="LiveId" clId="{53B53298-C156-45C1-B06D-B07005A7DC21}" dt="2022-03-26T21:29:36.094" v="987" actId="14100"/>
          <ac:picMkLst>
            <pc:docMk/>
            <pc:sldMk cId="1970903200" sldId="370"/>
            <ac:picMk id="2" creationId="{D128E065-8F10-49F9-91AA-408E068E137D}"/>
          </ac:picMkLst>
        </pc:picChg>
        <pc:picChg chg="del mod">
          <ac:chgData name="ZaHRoNa ~" userId="ea48ab2039c9045c" providerId="LiveId" clId="{53B53298-C156-45C1-B06D-B07005A7DC21}" dt="2022-03-26T21:04:37.627" v="692" actId="478"/>
          <ac:picMkLst>
            <pc:docMk/>
            <pc:sldMk cId="1970903200" sldId="370"/>
            <ac:picMk id="2050" creationId="{00000000-0000-0000-0000-000000000000}"/>
          </ac:picMkLst>
        </pc:picChg>
      </pc:sldChg>
      <pc:sldChg chg="addSp delSp modSp add del mod modClrScheme delAnim chgLayout">
        <pc:chgData name="ZaHRoNa ~" userId="ea48ab2039c9045c" providerId="LiveId" clId="{53B53298-C156-45C1-B06D-B07005A7DC21}" dt="2022-03-26T21:27:05.524" v="927" actId="1076"/>
        <pc:sldMkLst>
          <pc:docMk/>
          <pc:sldMk cId="3876484596" sldId="371"/>
        </pc:sldMkLst>
        <pc:spChg chg="add del mod ord">
          <ac:chgData name="ZaHRoNa ~" userId="ea48ab2039c9045c" providerId="LiveId" clId="{53B53298-C156-45C1-B06D-B07005A7DC21}" dt="2022-03-26T21:08:17.774" v="758" actId="478"/>
          <ac:spMkLst>
            <pc:docMk/>
            <pc:sldMk cId="3876484596" sldId="371"/>
            <ac:spMk id="2" creationId="{A75011C4-8B25-43A4-B044-B01BAAF5A8E5}"/>
          </ac:spMkLst>
        </pc:spChg>
        <pc:spChg chg="add mod">
          <ac:chgData name="ZaHRoNa ~" userId="ea48ab2039c9045c" providerId="LiveId" clId="{53B53298-C156-45C1-B06D-B07005A7DC21}" dt="2022-03-26T21:27:05.524" v="927" actId="1076"/>
          <ac:spMkLst>
            <pc:docMk/>
            <pc:sldMk cId="3876484596" sldId="371"/>
            <ac:spMk id="4" creationId="{961B14E4-5FDC-4805-BB7C-774E68161D91}"/>
          </ac:spMkLst>
        </pc:spChg>
        <pc:spChg chg="del mod ord">
          <ac:chgData name="ZaHRoNa ~" userId="ea48ab2039c9045c" providerId="LiveId" clId="{53B53298-C156-45C1-B06D-B07005A7DC21}" dt="2022-03-26T21:07:29.923" v="751" actId="478"/>
          <ac:spMkLst>
            <pc:docMk/>
            <pc:sldMk cId="3876484596" sldId="371"/>
            <ac:spMk id="7" creationId="{00000000-0000-0000-0000-000000000000}"/>
          </ac:spMkLst>
        </pc:spChg>
        <pc:picChg chg="mod">
          <ac:chgData name="ZaHRoNa ~" userId="ea48ab2039c9045c" providerId="LiveId" clId="{53B53298-C156-45C1-B06D-B07005A7DC21}" dt="2022-03-26T21:27:01.480" v="926" actId="14100"/>
          <ac:picMkLst>
            <pc:docMk/>
            <pc:sldMk cId="3876484596" sldId="371"/>
            <ac:picMk id="3" creationId="{A2EE8206-437C-4313-8522-74FB808F9325}"/>
          </ac:picMkLst>
        </pc:picChg>
      </pc:sldChg>
      <pc:sldChg chg="addSp delSp modSp add del mod modClrScheme delAnim chgLayout">
        <pc:chgData name="ZaHRoNa ~" userId="ea48ab2039c9045c" providerId="LiveId" clId="{53B53298-C156-45C1-B06D-B07005A7DC21}" dt="2022-03-26T21:32:05.027" v="1080" actId="14100"/>
        <pc:sldMkLst>
          <pc:docMk/>
          <pc:sldMk cId="1540938253" sldId="372"/>
        </pc:sldMkLst>
        <pc:spChg chg="add del mod ord">
          <ac:chgData name="ZaHRoNa ~" userId="ea48ab2039c9045c" providerId="LiveId" clId="{53B53298-C156-45C1-B06D-B07005A7DC21}" dt="2022-03-26T21:31:59.299" v="1079" actId="478"/>
          <ac:spMkLst>
            <pc:docMk/>
            <pc:sldMk cId="1540938253" sldId="372"/>
            <ac:spMk id="3" creationId="{60796AB9-9E70-4FD7-AF42-C7A7FF747879}"/>
          </ac:spMkLst>
        </pc:spChg>
        <pc:spChg chg="del mod">
          <ac:chgData name="ZaHRoNa ~" userId="ea48ab2039c9045c" providerId="LiveId" clId="{53B53298-C156-45C1-B06D-B07005A7DC21}" dt="2022-03-26T21:30:45.457" v="1057" actId="478"/>
          <ac:spMkLst>
            <pc:docMk/>
            <pc:sldMk cId="1540938253" sldId="372"/>
            <ac:spMk id="6" creationId="{00000000-0000-0000-0000-000000000000}"/>
          </ac:spMkLst>
        </pc:spChg>
        <pc:spChg chg="del mod">
          <ac:chgData name="ZaHRoNa ~" userId="ea48ab2039c9045c" providerId="LiveId" clId="{53B53298-C156-45C1-B06D-B07005A7DC21}" dt="2022-03-26T21:30:43.241" v="1056" actId="478"/>
          <ac:spMkLst>
            <pc:docMk/>
            <pc:sldMk cId="1540938253" sldId="372"/>
            <ac:spMk id="7" creationId="{00000000-0000-0000-0000-000000000000}"/>
          </ac:spMkLst>
        </pc:spChg>
        <pc:spChg chg="add mod">
          <ac:chgData name="ZaHRoNa ~" userId="ea48ab2039c9045c" providerId="LiveId" clId="{53B53298-C156-45C1-B06D-B07005A7DC21}" dt="2022-03-26T21:31:51.357" v="1077" actId="1076"/>
          <ac:spMkLst>
            <pc:docMk/>
            <pc:sldMk cId="1540938253" sldId="372"/>
            <ac:spMk id="8" creationId="{97AE8B78-421E-4765-B268-E99DDBF01009}"/>
          </ac:spMkLst>
        </pc:spChg>
        <pc:picChg chg="del mod">
          <ac:chgData name="ZaHRoNa ~" userId="ea48ab2039c9045c" providerId="LiveId" clId="{53B53298-C156-45C1-B06D-B07005A7DC21}" dt="2022-03-26T21:19:16.654" v="780" actId="478"/>
          <ac:picMkLst>
            <pc:docMk/>
            <pc:sldMk cId="1540938253" sldId="372"/>
            <ac:picMk id="2" creationId="{EC5FDD82-7FA0-48B0-88D2-60A89C1E7CBD}"/>
          </ac:picMkLst>
        </pc:picChg>
        <pc:picChg chg="add mod">
          <ac:chgData name="ZaHRoNa ~" userId="ea48ab2039c9045c" providerId="LiveId" clId="{53B53298-C156-45C1-B06D-B07005A7DC21}" dt="2022-03-26T21:32:05.027" v="1080" actId="14100"/>
          <ac:picMkLst>
            <pc:docMk/>
            <pc:sldMk cId="1540938253" sldId="372"/>
            <ac:picMk id="3074" creationId="{FD5F31F7-8436-4881-A8BC-ABD6847A40D1}"/>
          </ac:picMkLst>
        </pc:picChg>
      </pc:sldChg>
      <pc:sldChg chg="addSp delSp modSp add del mod delAnim">
        <pc:chgData name="ZaHRoNa ~" userId="ea48ab2039c9045c" providerId="LiveId" clId="{53B53298-C156-45C1-B06D-B07005A7DC21}" dt="2022-03-26T21:36:08.829" v="1188" actId="1076"/>
        <pc:sldMkLst>
          <pc:docMk/>
          <pc:sldMk cId="2775601945" sldId="373"/>
        </pc:sldMkLst>
        <pc:spChg chg="add mod">
          <ac:chgData name="ZaHRoNa ~" userId="ea48ab2039c9045c" providerId="LiveId" clId="{53B53298-C156-45C1-B06D-B07005A7DC21}" dt="2022-03-26T21:36:08.829" v="1188" actId="1076"/>
          <ac:spMkLst>
            <pc:docMk/>
            <pc:sldMk cId="2775601945" sldId="373"/>
            <ac:spMk id="5" creationId="{A80C5799-859F-427B-A44F-15EF9837D7A0}"/>
          </ac:spMkLst>
        </pc:spChg>
        <pc:spChg chg="del">
          <ac:chgData name="ZaHRoNa ~" userId="ea48ab2039c9045c" providerId="LiveId" clId="{53B53298-C156-45C1-B06D-B07005A7DC21}" dt="2022-03-26T21:32:46.736" v="1159" actId="478"/>
          <ac:spMkLst>
            <pc:docMk/>
            <pc:sldMk cId="2775601945" sldId="373"/>
            <ac:spMk id="6" creationId="{00000000-0000-0000-0000-000000000000}"/>
          </ac:spMkLst>
        </pc:spChg>
        <pc:spChg chg="del">
          <ac:chgData name="ZaHRoNa ~" userId="ea48ab2039c9045c" providerId="LiveId" clId="{53B53298-C156-45C1-B06D-B07005A7DC21}" dt="2022-03-26T21:32:51.618" v="1161" actId="478"/>
          <ac:spMkLst>
            <pc:docMk/>
            <pc:sldMk cId="2775601945" sldId="373"/>
            <ac:spMk id="7" creationId="{00000000-0000-0000-0000-000000000000}"/>
          </ac:spMkLst>
        </pc:spChg>
        <pc:picChg chg="add mod">
          <ac:chgData name="ZaHRoNa ~" userId="ea48ab2039c9045c" providerId="LiveId" clId="{53B53298-C156-45C1-B06D-B07005A7DC21}" dt="2022-03-26T21:36:06.226" v="1187" actId="14100"/>
          <ac:picMkLst>
            <pc:docMk/>
            <pc:sldMk cId="2775601945" sldId="373"/>
            <ac:picMk id="2" creationId="{8333B6FB-7BF8-43DA-A0E7-603178DA7798}"/>
          </ac:picMkLst>
        </pc:picChg>
        <pc:picChg chg="del mod">
          <ac:chgData name="ZaHRoNa ~" userId="ea48ab2039c9045c" providerId="LiveId" clId="{53B53298-C156-45C1-B06D-B07005A7DC21}" dt="2022-03-26T21:33:53.195" v="1163" actId="478"/>
          <ac:picMkLst>
            <pc:docMk/>
            <pc:sldMk cId="2775601945" sldId="373"/>
            <ac:picMk id="5122" creationId="{00000000-0000-0000-0000-000000000000}"/>
          </ac:picMkLst>
        </pc:picChg>
      </pc:sldChg>
      <pc:sldChg chg="delSp modSp add del mod delAnim">
        <pc:chgData name="ZaHRoNa ~" userId="ea48ab2039c9045c" providerId="LiveId" clId="{53B53298-C156-45C1-B06D-B07005A7DC21}" dt="2022-03-22T10:13:07.813" v="335" actId="47"/>
        <pc:sldMkLst>
          <pc:docMk/>
          <pc:sldMk cId="561536242" sldId="374"/>
        </pc:sldMkLst>
        <pc:spChg chg="del">
          <ac:chgData name="ZaHRoNa ~" userId="ea48ab2039c9045c" providerId="LiveId" clId="{53B53298-C156-45C1-B06D-B07005A7DC21}" dt="2022-03-22T10:01:44.507" v="268" actId="478"/>
          <ac:spMkLst>
            <pc:docMk/>
            <pc:sldMk cId="561536242" sldId="374"/>
            <ac:spMk id="4" creationId="{34201692-71B7-4666-A801-C5A06DC079F9}"/>
          </ac:spMkLst>
        </pc:spChg>
        <pc:picChg chg="mod">
          <ac:chgData name="ZaHRoNa ~" userId="ea48ab2039c9045c" providerId="LiveId" clId="{53B53298-C156-45C1-B06D-B07005A7DC21}" dt="2022-03-22T10:01:47.028" v="269" actId="1076"/>
          <ac:picMkLst>
            <pc:docMk/>
            <pc:sldMk cId="561536242" sldId="374"/>
            <ac:picMk id="3" creationId="{00000000-0000-0000-0000-000000000000}"/>
          </ac:picMkLst>
        </pc:picChg>
      </pc:sldChg>
      <pc:sldChg chg="add del">
        <pc:chgData name="ZaHRoNa ~" userId="ea48ab2039c9045c" providerId="LiveId" clId="{53B53298-C156-45C1-B06D-B07005A7DC21}" dt="2022-03-22T10:13:07.645" v="334" actId="47"/>
        <pc:sldMkLst>
          <pc:docMk/>
          <pc:sldMk cId="3727311567" sldId="375"/>
        </pc:sldMkLst>
      </pc:sldChg>
      <pc:sldChg chg="delSp modSp add del mod setBg delDesignElem">
        <pc:chgData name="ZaHRoNa ~" userId="ea48ab2039c9045c" providerId="LiveId" clId="{53B53298-C156-45C1-B06D-B07005A7DC21}" dt="2022-03-22T10:13:07.495" v="333" actId="47"/>
        <pc:sldMkLst>
          <pc:docMk/>
          <pc:sldMk cId="4051268989" sldId="376"/>
        </pc:sldMkLst>
        <pc:spChg chg="del">
          <ac:chgData name="ZaHRoNa ~" userId="ea48ab2039c9045c" providerId="LiveId" clId="{53B53298-C156-45C1-B06D-B07005A7DC21}" dt="2022-03-21T19:29:39.574" v="174"/>
          <ac:spMkLst>
            <pc:docMk/>
            <pc:sldMk cId="4051268989" sldId="376"/>
            <ac:spMk id="71" creationId="{A169D286-F4D7-4C8B-A6BD-D05384C7F1D8}"/>
          </ac:spMkLst>
        </pc:spChg>
        <pc:spChg chg="del">
          <ac:chgData name="ZaHRoNa ~" userId="ea48ab2039c9045c" providerId="LiveId" clId="{53B53298-C156-45C1-B06D-B07005A7DC21}" dt="2022-03-21T19:29:39.574" v="174"/>
          <ac:spMkLst>
            <pc:docMk/>
            <pc:sldMk cId="4051268989" sldId="376"/>
            <ac:spMk id="73" creationId="{39E8235E-135E-4261-8F54-2B316E493C42}"/>
          </ac:spMkLst>
        </pc:spChg>
        <pc:spChg chg="del">
          <ac:chgData name="ZaHRoNa ~" userId="ea48ab2039c9045c" providerId="LiveId" clId="{53B53298-C156-45C1-B06D-B07005A7DC21}" dt="2022-03-21T19:29:39.574" v="174"/>
          <ac:spMkLst>
            <pc:docMk/>
            <pc:sldMk cId="4051268989" sldId="376"/>
            <ac:spMk id="75" creationId="{D4ED8EC3-4D57-4620-93CE-4E6661F09A3E}"/>
          </ac:spMkLst>
        </pc:spChg>
        <pc:spChg chg="del">
          <ac:chgData name="ZaHRoNa ~" userId="ea48ab2039c9045c" providerId="LiveId" clId="{53B53298-C156-45C1-B06D-B07005A7DC21}" dt="2022-03-21T19:29:39.574" v="174"/>
          <ac:spMkLst>
            <pc:docMk/>
            <pc:sldMk cId="4051268989" sldId="376"/>
            <ac:spMk id="77" creationId="{83BCB34A-2F40-4F41-8488-A134C1C155B7}"/>
          </ac:spMkLst>
        </pc:spChg>
        <pc:spChg chg="del">
          <ac:chgData name="ZaHRoNa ~" userId="ea48ab2039c9045c" providerId="LiveId" clId="{53B53298-C156-45C1-B06D-B07005A7DC21}" dt="2022-03-21T19:29:39.574" v="174"/>
          <ac:spMkLst>
            <pc:docMk/>
            <pc:sldMk cId="4051268989" sldId="376"/>
            <ac:spMk id="79" creationId="{F78382DC-4207-465E-B379-1E16448AA222}"/>
          </ac:spMkLst>
        </pc:spChg>
        <pc:picChg chg="mod">
          <ac:chgData name="ZaHRoNa ~" userId="ea48ab2039c9045c" providerId="LiveId" clId="{53B53298-C156-45C1-B06D-B07005A7DC21}" dt="2022-03-22T10:02:14.196" v="274" actId="14100"/>
          <ac:picMkLst>
            <pc:docMk/>
            <pc:sldMk cId="4051268989" sldId="376"/>
            <ac:picMk id="2" creationId="{00000000-0000-0000-0000-000000000000}"/>
          </ac:picMkLst>
        </pc:picChg>
        <pc:picChg chg="mod">
          <ac:chgData name="ZaHRoNa ~" userId="ea48ab2039c9045c" providerId="LiveId" clId="{53B53298-C156-45C1-B06D-B07005A7DC21}" dt="2022-03-22T10:02:17.248" v="277" actId="1076"/>
          <ac:picMkLst>
            <pc:docMk/>
            <pc:sldMk cId="4051268989" sldId="376"/>
            <ac:picMk id="1028" creationId="{F9C49D1A-C9CF-4283-AA5F-E04642C18D2D}"/>
          </ac:picMkLst>
        </pc:picChg>
      </pc:sldChg>
      <pc:sldChg chg="delSp modSp add del mod setBg delDesignElem">
        <pc:chgData name="ZaHRoNa ~" userId="ea48ab2039c9045c" providerId="LiveId" clId="{53B53298-C156-45C1-B06D-B07005A7DC21}" dt="2022-03-22T10:13:07.335" v="332" actId="47"/>
        <pc:sldMkLst>
          <pc:docMk/>
          <pc:sldMk cId="150053276" sldId="377"/>
        </pc:sldMkLst>
        <pc:spChg chg="mod">
          <ac:chgData name="ZaHRoNa ~" userId="ea48ab2039c9045c" providerId="LiveId" clId="{53B53298-C156-45C1-B06D-B07005A7DC21}" dt="2022-03-22T10:02:42.319" v="283" actId="1076"/>
          <ac:spMkLst>
            <pc:docMk/>
            <pc:sldMk cId="150053276" sldId="377"/>
            <ac:spMk id="4" creationId="{00000000-0000-0000-0000-000000000000}"/>
          </ac:spMkLst>
        </pc:spChg>
        <pc:spChg chg="del">
          <ac:chgData name="ZaHRoNa ~" userId="ea48ab2039c9045c" providerId="LiveId" clId="{53B53298-C156-45C1-B06D-B07005A7DC21}" dt="2022-03-21T19:29:39.574" v="174"/>
          <ac:spMkLst>
            <pc:docMk/>
            <pc:sldMk cId="150053276" sldId="377"/>
            <ac:spMk id="139" creationId="{E45B1D5C-0827-4AF0-8186-11FC5A8B8B92}"/>
          </ac:spMkLst>
        </pc:spChg>
        <pc:spChg chg="del">
          <ac:chgData name="ZaHRoNa ~" userId="ea48ab2039c9045c" providerId="LiveId" clId="{53B53298-C156-45C1-B06D-B07005A7DC21}" dt="2022-03-21T19:29:39.574" v="174"/>
          <ac:spMkLst>
            <pc:docMk/>
            <pc:sldMk cId="150053276" sldId="377"/>
            <ac:spMk id="141" creationId="{99413ED5-9ED4-4772-BCE4-2BCAE6B12E35}"/>
          </ac:spMkLst>
        </pc:spChg>
        <pc:spChg chg="del">
          <ac:chgData name="ZaHRoNa ~" userId="ea48ab2039c9045c" providerId="LiveId" clId="{53B53298-C156-45C1-B06D-B07005A7DC21}" dt="2022-03-21T19:29:39.574" v="174"/>
          <ac:spMkLst>
            <pc:docMk/>
            <pc:sldMk cId="150053276" sldId="377"/>
            <ac:spMk id="143" creationId="{04357C93-F0CB-4A1C-8F77-4E9063789819}"/>
          </ac:spMkLst>
        </pc:spChg>
        <pc:spChg chg="del">
          <ac:chgData name="ZaHRoNa ~" userId="ea48ab2039c9045c" providerId="LiveId" clId="{53B53298-C156-45C1-B06D-B07005A7DC21}" dt="2022-03-21T19:29:39.574" v="174"/>
          <ac:spMkLst>
            <pc:docMk/>
            <pc:sldMk cId="150053276" sldId="377"/>
            <ac:spMk id="145" creationId="{90F533E9-6690-41A8-A372-4C6C622D028D}"/>
          </ac:spMkLst>
        </pc:spChg>
        <pc:picChg chg="mod">
          <ac:chgData name="ZaHRoNa ~" userId="ea48ab2039c9045c" providerId="LiveId" clId="{53B53298-C156-45C1-B06D-B07005A7DC21}" dt="2022-03-22T10:02:37.475" v="282" actId="1076"/>
          <ac:picMkLst>
            <pc:docMk/>
            <pc:sldMk cId="150053276" sldId="377"/>
            <ac:picMk id="3" creationId="{5EBD6CB1-C6E0-4390-A29A-7B15DD9A4AC2}"/>
          </ac:picMkLst>
        </pc:picChg>
      </pc:sldChg>
      <pc:sldChg chg="addSp modSp add del mod modTransition">
        <pc:chgData name="ZaHRoNa ~" userId="ea48ab2039c9045c" providerId="LiveId" clId="{53B53298-C156-45C1-B06D-B07005A7DC21}" dt="2022-03-22T10:12:48.309" v="323" actId="47"/>
        <pc:sldMkLst>
          <pc:docMk/>
          <pc:sldMk cId="4045154235" sldId="402"/>
        </pc:sldMkLst>
        <pc:picChg chg="add mod modCrop">
          <ac:chgData name="ZaHRoNa ~" userId="ea48ab2039c9045c" providerId="LiveId" clId="{53B53298-C156-45C1-B06D-B07005A7DC21}" dt="2022-03-22T10:03:36.739" v="300" actId="14100"/>
          <ac:picMkLst>
            <pc:docMk/>
            <pc:sldMk cId="4045154235" sldId="402"/>
            <ac:picMk id="3" creationId="{0ABD381C-7854-403E-B14D-2663A93AA958}"/>
          </ac:picMkLst>
        </pc:picChg>
        <pc:picChg chg="mod modCrop">
          <ac:chgData name="ZaHRoNa ~" userId="ea48ab2039c9045c" providerId="LiveId" clId="{53B53298-C156-45C1-B06D-B07005A7DC21}" dt="2022-03-22T10:03:59.563" v="306" actId="1076"/>
          <ac:picMkLst>
            <pc:docMk/>
            <pc:sldMk cId="4045154235" sldId="402"/>
            <ac:picMk id="5" creationId="{930073F9-8AE7-4A42-B4E0-86E35A364845}"/>
          </ac:picMkLst>
        </pc:picChg>
      </pc:sldChg>
      <pc:sldChg chg="add del modTransition">
        <pc:chgData name="ZaHRoNa ~" userId="ea48ab2039c9045c" providerId="LiveId" clId="{53B53298-C156-45C1-B06D-B07005A7DC21}" dt="2022-03-22T10:13:07.160" v="331" actId="47"/>
        <pc:sldMkLst>
          <pc:docMk/>
          <pc:sldMk cId="43571492" sldId="424"/>
        </pc:sldMkLst>
      </pc:sldChg>
      <pc:sldChg chg="add del modTransition">
        <pc:chgData name="ZaHRoNa ~" userId="ea48ab2039c9045c" providerId="LiveId" clId="{53B53298-C156-45C1-B06D-B07005A7DC21}" dt="2022-03-22T10:04:09.381" v="307" actId="47"/>
        <pc:sldMkLst>
          <pc:docMk/>
          <pc:sldMk cId="1763267690" sldId="425"/>
        </pc:sldMkLst>
      </pc:sldChg>
      <pc:sldChg chg="add del modTransition">
        <pc:chgData name="ZaHRoNa ~" userId="ea48ab2039c9045c" providerId="LiveId" clId="{53B53298-C156-45C1-B06D-B07005A7DC21}" dt="2022-03-22T10:13:06.755" v="329" actId="47"/>
        <pc:sldMkLst>
          <pc:docMk/>
          <pc:sldMk cId="1981681310" sldId="447"/>
        </pc:sldMkLst>
      </pc:sldChg>
      <pc:sldChg chg="modSp add del mod modTransition">
        <pc:chgData name="ZaHRoNa ~" userId="ea48ab2039c9045c" providerId="LiveId" clId="{53B53298-C156-45C1-B06D-B07005A7DC21}" dt="2022-03-26T21:49:53.316" v="1310" actId="1076"/>
        <pc:sldMkLst>
          <pc:docMk/>
          <pc:sldMk cId="555916095" sldId="449"/>
        </pc:sldMkLst>
        <pc:spChg chg="mod">
          <ac:chgData name="ZaHRoNa ~" userId="ea48ab2039c9045c" providerId="LiveId" clId="{53B53298-C156-45C1-B06D-B07005A7DC21}" dt="2022-03-26T21:44:15.122" v="1308" actId="207"/>
          <ac:spMkLst>
            <pc:docMk/>
            <pc:sldMk cId="555916095" sldId="449"/>
            <ac:spMk id="3" creationId="{00000000-0000-0000-0000-000000000000}"/>
          </ac:spMkLst>
        </pc:spChg>
        <pc:spChg chg="mod">
          <ac:chgData name="ZaHRoNa ~" userId="ea48ab2039c9045c" providerId="LiveId" clId="{53B53298-C156-45C1-B06D-B07005A7DC21}" dt="2022-03-26T21:48:35.799" v="1309" actId="14100"/>
          <ac:spMkLst>
            <pc:docMk/>
            <pc:sldMk cId="555916095" sldId="449"/>
            <ac:spMk id="4" creationId="{00000000-0000-0000-0000-000000000000}"/>
          </ac:spMkLst>
        </pc:spChg>
        <pc:spChg chg="mod">
          <ac:chgData name="ZaHRoNa ~" userId="ea48ab2039c9045c" providerId="LiveId" clId="{53B53298-C156-45C1-B06D-B07005A7DC21}" dt="2022-03-26T21:49:53.316" v="1310" actId="1076"/>
          <ac:spMkLst>
            <pc:docMk/>
            <pc:sldMk cId="555916095" sldId="449"/>
            <ac:spMk id="8" creationId="{00000000-0000-0000-0000-000000000000}"/>
          </ac:spMkLst>
        </pc:spChg>
      </pc:sldChg>
      <pc:sldChg chg="add del modTransition">
        <pc:chgData name="ZaHRoNa ~" userId="ea48ab2039c9045c" providerId="LiveId" clId="{53B53298-C156-45C1-B06D-B07005A7DC21}" dt="2022-03-22T10:13:06.879" v="330" actId="47"/>
        <pc:sldMkLst>
          <pc:docMk/>
          <pc:sldMk cId="2372236921" sldId="450"/>
        </pc:sldMkLst>
      </pc:sldChg>
      <pc:sldChg chg="modSp add del mod">
        <pc:chgData name="ZaHRoNa ~" userId="ea48ab2039c9045c" providerId="LiveId" clId="{53B53298-C156-45C1-B06D-B07005A7DC21}" dt="2022-03-23T01:28:25.826" v="384" actId="20577"/>
        <pc:sldMkLst>
          <pc:docMk/>
          <pc:sldMk cId="3662167600" sldId="451"/>
        </pc:sldMkLst>
        <pc:spChg chg="mod">
          <ac:chgData name="ZaHRoNa ~" userId="ea48ab2039c9045c" providerId="LiveId" clId="{53B53298-C156-45C1-B06D-B07005A7DC21}" dt="2022-03-23T01:28:05.821" v="360" actId="20577"/>
          <ac:spMkLst>
            <pc:docMk/>
            <pc:sldMk cId="3662167600" sldId="451"/>
            <ac:spMk id="2" creationId="{00000000-0000-0000-0000-000000000000}"/>
          </ac:spMkLst>
        </pc:spChg>
        <pc:spChg chg="mod">
          <ac:chgData name="ZaHRoNa ~" userId="ea48ab2039c9045c" providerId="LiveId" clId="{53B53298-C156-45C1-B06D-B07005A7DC21}" dt="2022-03-23T01:28:10.949" v="368" actId="20577"/>
          <ac:spMkLst>
            <pc:docMk/>
            <pc:sldMk cId="3662167600" sldId="451"/>
            <ac:spMk id="3" creationId="{00000000-0000-0000-0000-000000000000}"/>
          </ac:spMkLst>
        </pc:spChg>
        <pc:spChg chg="mod">
          <ac:chgData name="ZaHRoNa ~" userId="ea48ab2039c9045c" providerId="LiveId" clId="{53B53298-C156-45C1-B06D-B07005A7DC21}" dt="2022-03-23T01:28:17.297" v="376" actId="20577"/>
          <ac:spMkLst>
            <pc:docMk/>
            <pc:sldMk cId="3662167600" sldId="451"/>
            <ac:spMk id="4" creationId="{00000000-0000-0000-0000-000000000000}"/>
          </ac:spMkLst>
        </pc:spChg>
        <pc:spChg chg="mod">
          <ac:chgData name="ZaHRoNa ~" userId="ea48ab2039c9045c" providerId="LiveId" clId="{53B53298-C156-45C1-B06D-B07005A7DC21}" dt="2022-03-23T01:28:25.826" v="384" actId="20577"/>
          <ac:spMkLst>
            <pc:docMk/>
            <pc:sldMk cId="3662167600" sldId="451"/>
            <ac:spMk id="5" creationId="{00000000-0000-0000-0000-000000000000}"/>
          </ac:spMkLst>
        </pc:spChg>
      </pc:sldChg>
      <pc:sldChg chg="addSp modSp new mod">
        <pc:chgData name="ZaHRoNa ~" userId="ea48ab2039c9045c" providerId="LiveId" clId="{53B53298-C156-45C1-B06D-B07005A7DC21}" dt="2022-03-26T21:28:56.757" v="982" actId="1076"/>
        <pc:sldMkLst>
          <pc:docMk/>
          <pc:sldMk cId="2524194407" sldId="452"/>
        </pc:sldMkLst>
        <pc:spChg chg="mod">
          <ac:chgData name="ZaHRoNa ~" userId="ea48ab2039c9045c" providerId="LiveId" clId="{53B53298-C156-45C1-B06D-B07005A7DC21}" dt="2022-03-26T21:28:00.557" v="964" actId="114"/>
          <ac:spMkLst>
            <pc:docMk/>
            <pc:sldMk cId="2524194407" sldId="452"/>
            <ac:spMk id="2" creationId="{FA0C55D3-2815-4D67-B6E6-4A1A74438E95}"/>
          </ac:spMkLst>
        </pc:spChg>
        <pc:spChg chg="add mod">
          <ac:chgData name="ZaHRoNa ~" userId="ea48ab2039c9045c" providerId="LiveId" clId="{53B53298-C156-45C1-B06D-B07005A7DC21}" dt="2022-03-26T21:28:56.757" v="982" actId="1076"/>
          <ac:spMkLst>
            <pc:docMk/>
            <pc:sldMk cId="2524194407" sldId="452"/>
            <ac:spMk id="3" creationId="{64D1DFA6-C611-453D-AE91-BEE6D2E1402D}"/>
          </ac:spMkLst>
        </pc:spChg>
        <pc:spChg chg="add mod ord">
          <ac:chgData name="ZaHRoNa ~" userId="ea48ab2039c9045c" providerId="LiveId" clId="{53B53298-C156-45C1-B06D-B07005A7DC21}" dt="2022-03-26T21:28:39.357" v="975" actId="207"/>
          <ac:spMkLst>
            <pc:docMk/>
            <pc:sldMk cId="2524194407" sldId="452"/>
            <ac:spMk id="4" creationId="{BA1895E8-66BB-47DF-A81E-B40C9BFDCEB5}"/>
          </ac:spMkLst>
        </pc:spChg>
      </pc:sldChg>
      <pc:sldMasterChg chg="addSldLayout delSldLayout">
        <pc:chgData name="ZaHRoNa ~" userId="ea48ab2039c9045c" providerId="LiveId" clId="{53B53298-C156-45C1-B06D-B07005A7DC21}" dt="2022-03-22T09:50:39.016" v="201" actId="47"/>
        <pc:sldMasterMkLst>
          <pc:docMk/>
          <pc:sldMasterMk cId="0" sldId="2147483732"/>
        </pc:sldMasterMkLst>
        <pc:sldLayoutChg chg="del">
          <pc:chgData name="ZaHRoNa ~" userId="ea48ab2039c9045c" providerId="LiveId" clId="{53B53298-C156-45C1-B06D-B07005A7DC21}" dt="2022-03-22T09:50:29.944" v="178" actId="47"/>
          <pc:sldLayoutMkLst>
            <pc:docMk/>
            <pc:sldMasterMk cId="0" sldId="2147483732"/>
            <pc:sldLayoutMk cId="0" sldId="2147483655"/>
          </pc:sldLayoutMkLst>
        </pc:sldLayoutChg>
        <pc:sldLayoutChg chg="del">
          <pc:chgData name="ZaHRoNa ~" userId="ea48ab2039c9045c" providerId="LiveId" clId="{53B53298-C156-45C1-B06D-B07005A7DC21}" dt="2022-03-21T06:51:29.023" v="66" actId="47"/>
          <pc:sldLayoutMkLst>
            <pc:docMk/>
            <pc:sldMasterMk cId="0" sldId="2147483732"/>
            <pc:sldLayoutMk cId="0" sldId="2147483658"/>
          </pc:sldLayoutMkLst>
        </pc:sldLayoutChg>
        <pc:sldLayoutChg chg="del">
          <pc:chgData name="ZaHRoNa ~" userId="ea48ab2039c9045c" providerId="LiveId" clId="{53B53298-C156-45C1-B06D-B07005A7DC21}" dt="2022-03-21T06:51:29.023" v="66" actId="47"/>
          <pc:sldLayoutMkLst>
            <pc:docMk/>
            <pc:sldMasterMk cId="0" sldId="2147483732"/>
            <pc:sldLayoutMk cId="0" sldId="2147483670"/>
          </pc:sldLayoutMkLst>
        </pc:sldLayoutChg>
        <pc:sldLayoutChg chg="del">
          <pc:chgData name="ZaHRoNa ~" userId="ea48ab2039c9045c" providerId="LiveId" clId="{53B53298-C156-45C1-B06D-B07005A7DC21}" dt="2022-03-21T06:29:28.325" v="53" actId="2696"/>
          <pc:sldLayoutMkLst>
            <pc:docMk/>
            <pc:sldMasterMk cId="0" sldId="2147483732"/>
            <pc:sldLayoutMk cId="0" sldId="2147483671"/>
          </pc:sldLayoutMkLst>
        </pc:sldLayoutChg>
        <pc:sldLayoutChg chg="del">
          <pc:chgData name="ZaHRoNa ~" userId="ea48ab2039c9045c" providerId="LiveId" clId="{53B53298-C156-45C1-B06D-B07005A7DC21}" dt="2022-03-22T09:50:39.016" v="201" actId="47"/>
          <pc:sldLayoutMkLst>
            <pc:docMk/>
            <pc:sldMasterMk cId="0" sldId="2147483732"/>
            <pc:sldLayoutMk cId="0" sldId="2147483677"/>
          </pc:sldLayoutMkLst>
        </pc:sldLayoutChg>
        <pc:sldLayoutChg chg="del">
          <pc:chgData name="ZaHRoNa ~" userId="ea48ab2039c9045c" providerId="LiveId" clId="{53B53298-C156-45C1-B06D-B07005A7DC21}" dt="2022-03-21T06:43:44.945" v="65" actId="47"/>
          <pc:sldLayoutMkLst>
            <pc:docMk/>
            <pc:sldMasterMk cId="0" sldId="2147483732"/>
            <pc:sldLayoutMk cId="12447574" sldId="2147483737"/>
          </pc:sldLayoutMkLst>
        </pc:sldLayoutChg>
        <pc:sldLayoutChg chg="add del">
          <pc:chgData name="ZaHRoNa ~" userId="ea48ab2039c9045c" providerId="LiveId" clId="{53B53298-C156-45C1-B06D-B07005A7DC21}" dt="2022-03-21T19:29:36.434" v="171" actId="47"/>
          <pc:sldLayoutMkLst>
            <pc:docMk/>
            <pc:sldMasterMk cId="0" sldId="2147483732"/>
            <pc:sldLayoutMk cId="2085830089" sldId="2147483738"/>
          </pc:sldLayoutMkLst>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2"/>
        <p:cNvGrpSpPr/>
        <p:nvPr/>
      </p:nvGrpSpPr>
      <p:grpSpPr>
        <a:xfrm>
          <a:off x="0" y="0"/>
          <a:ext cx="0" cy="0"/>
          <a:chOff x="0" y="0"/>
          <a:chExt cx="0" cy="0"/>
        </a:xfrm>
      </p:grpSpPr>
      <p:sp>
        <p:nvSpPr>
          <p:cNvPr id="1363" name="Google Shape;1363;gf25449274b_0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4" name="Google Shape;1364;gf25449274b_0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7"/>
        <p:cNvGrpSpPr/>
        <p:nvPr/>
      </p:nvGrpSpPr>
      <p:grpSpPr>
        <a:xfrm>
          <a:off x="0" y="0"/>
          <a:ext cx="0" cy="0"/>
          <a:chOff x="0" y="0"/>
          <a:chExt cx="0" cy="0"/>
        </a:xfrm>
      </p:grpSpPr>
      <p:sp>
        <p:nvSpPr>
          <p:cNvPr id="1458" name="Google Shape;1458;g898feb88a6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9" name="Google Shape;1459;g898feb88a6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3"/>
        <p:cNvGrpSpPr/>
        <p:nvPr/>
      </p:nvGrpSpPr>
      <p:grpSpPr>
        <a:xfrm>
          <a:off x="0" y="0"/>
          <a:ext cx="0" cy="0"/>
          <a:chOff x="0" y="0"/>
          <a:chExt cx="0" cy="0"/>
        </a:xfrm>
      </p:grpSpPr>
      <p:sp>
        <p:nvSpPr>
          <p:cNvPr id="1634" name="Google Shape;1634;gf27db53a47_0_1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5" name="Google Shape;1635;gf27db53a47_0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4"/>
        <p:cNvGrpSpPr/>
        <p:nvPr/>
      </p:nvGrpSpPr>
      <p:grpSpPr>
        <a:xfrm>
          <a:off x="0" y="0"/>
          <a:ext cx="0" cy="0"/>
          <a:chOff x="0" y="0"/>
          <a:chExt cx="0" cy="0"/>
        </a:xfrm>
      </p:grpSpPr>
      <p:sp>
        <p:nvSpPr>
          <p:cNvPr id="1655" name="Google Shape;1655;gf27db53a47_0_1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6" name="Google Shape;1656;gf27db53a47_0_1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1"/>
        <p:cNvGrpSpPr/>
        <p:nvPr/>
      </p:nvGrpSpPr>
      <p:grpSpPr>
        <a:xfrm>
          <a:off x="0" y="0"/>
          <a:ext cx="0" cy="0"/>
          <a:chOff x="0" y="0"/>
          <a:chExt cx="0" cy="0"/>
        </a:xfrm>
      </p:grpSpPr>
      <p:sp>
        <p:nvSpPr>
          <p:cNvPr id="1702" name="Google Shape;1702;gf27db53a47_0_9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3" name="Google Shape;1703;gf27db53a47_0_9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1"/>
        <p:cNvGrpSpPr/>
        <p:nvPr/>
      </p:nvGrpSpPr>
      <p:grpSpPr>
        <a:xfrm>
          <a:off x="0" y="0"/>
          <a:ext cx="0" cy="0"/>
          <a:chOff x="0" y="0"/>
          <a:chExt cx="0" cy="0"/>
        </a:xfrm>
      </p:grpSpPr>
      <p:sp>
        <p:nvSpPr>
          <p:cNvPr id="1752" name="Google Shape;1752;gf27db53a47_0_1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3" name="Google Shape;1753;gf27db53a47_0_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6"/>
        <p:cNvGrpSpPr/>
        <p:nvPr/>
      </p:nvGrpSpPr>
      <p:grpSpPr>
        <a:xfrm>
          <a:off x="0" y="0"/>
          <a:ext cx="0" cy="0"/>
          <a:chOff x="0" y="0"/>
          <a:chExt cx="0" cy="0"/>
        </a:xfrm>
      </p:grpSpPr>
      <p:sp>
        <p:nvSpPr>
          <p:cNvPr id="1827" name="Google Shape;1827;gf27db53a47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8" name="Google Shape;1828;gf27db53a47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3"/>
        <p:cNvGrpSpPr/>
        <p:nvPr/>
      </p:nvGrpSpPr>
      <p:grpSpPr>
        <a:xfrm>
          <a:off x="0" y="0"/>
          <a:ext cx="0" cy="0"/>
          <a:chOff x="0" y="0"/>
          <a:chExt cx="0" cy="0"/>
        </a:xfrm>
      </p:grpSpPr>
      <p:sp>
        <p:nvSpPr>
          <p:cNvPr id="1884" name="Google Shape;1884;gf27db53a47_0_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5" name="Google Shape;1885;gf27db53a47_0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0"/>
        <p:cNvGrpSpPr/>
        <p:nvPr/>
      </p:nvGrpSpPr>
      <p:grpSpPr>
        <a:xfrm>
          <a:off x="0" y="0"/>
          <a:ext cx="0" cy="0"/>
          <a:chOff x="0" y="0"/>
          <a:chExt cx="0" cy="0"/>
        </a:xfrm>
      </p:grpSpPr>
      <p:sp>
        <p:nvSpPr>
          <p:cNvPr id="1941" name="Google Shape;1941;gf27db53a47_0_18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2" name="Google Shape;1942;gf27db53a47_0_18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8"/>
        <p:cNvGrpSpPr/>
        <p:nvPr/>
      </p:nvGrpSpPr>
      <p:grpSpPr>
        <a:xfrm>
          <a:off x="0" y="0"/>
          <a:ext cx="0" cy="0"/>
          <a:chOff x="0" y="0"/>
          <a:chExt cx="0" cy="0"/>
        </a:xfrm>
      </p:grpSpPr>
      <p:sp>
        <p:nvSpPr>
          <p:cNvPr id="2019" name="Google Shape;2019;gf27db53a47_0_10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0" name="Google Shape;2020;gf27db53a47_0_10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1"/>
        <p:cNvGrpSpPr/>
        <p:nvPr/>
      </p:nvGrpSpPr>
      <p:grpSpPr>
        <a:xfrm>
          <a:off x="0" y="0"/>
          <a:ext cx="0" cy="0"/>
          <a:chOff x="0" y="0"/>
          <a:chExt cx="0" cy="0"/>
        </a:xfrm>
      </p:grpSpPr>
      <p:sp>
        <p:nvSpPr>
          <p:cNvPr id="2072" name="Google Shape;2072;gf27db53a47_0_10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3" name="Google Shape;2073;gf27db53a47_0_10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0"/>
        <p:cNvGrpSpPr/>
        <p:nvPr/>
      </p:nvGrpSpPr>
      <p:grpSpPr>
        <a:xfrm>
          <a:off x="0" y="0"/>
          <a:ext cx="0" cy="0"/>
          <a:chOff x="0" y="0"/>
          <a:chExt cx="0" cy="0"/>
        </a:xfrm>
      </p:grpSpPr>
      <p:sp>
        <p:nvSpPr>
          <p:cNvPr id="1491" name="Google Shape;1491;ge79c711414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2" name="Google Shape;1492;ge79c711414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19"/>
        <p:cNvGrpSpPr/>
        <p:nvPr/>
      </p:nvGrpSpPr>
      <p:grpSpPr>
        <a:xfrm>
          <a:off x="0" y="0"/>
          <a:ext cx="0" cy="0"/>
          <a:chOff x="0" y="0"/>
          <a:chExt cx="0" cy="0"/>
        </a:xfrm>
      </p:grpSpPr>
      <p:sp>
        <p:nvSpPr>
          <p:cNvPr id="2120" name="Google Shape;2120;gf27db53a47_0_10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1" name="Google Shape;2121;gf27db53a47_0_10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8"/>
        <p:cNvGrpSpPr/>
        <p:nvPr/>
      </p:nvGrpSpPr>
      <p:grpSpPr>
        <a:xfrm>
          <a:off x="0" y="0"/>
          <a:ext cx="0" cy="0"/>
          <a:chOff x="0" y="0"/>
          <a:chExt cx="0" cy="0"/>
        </a:xfrm>
      </p:grpSpPr>
      <p:sp>
        <p:nvSpPr>
          <p:cNvPr id="2129" name="Google Shape;2129;gf27db53a47_0_10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0" name="Google Shape;2130;gf27db53a47_0_10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4"/>
        <p:cNvGrpSpPr/>
        <p:nvPr/>
      </p:nvGrpSpPr>
      <p:grpSpPr>
        <a:xfrm>
          <a:off x="0" y="0"/>
          <a:ext cx="0" cy="0"/>
          <a:chOff x="0" y="0"/>
          <a:chExt cx="0" cy="0"/>
        </a:xfrm>
      </p:grpSpPr>
      <p:sp>
        <p:nvSpPr>
          <p:cNvPr id="2245" name="Google Shape;2245;gf27db53a47_0_17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6" name="Google Shape;2246;gf27db53a47_0_17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3"/>
        <p:cNvGrpSpPr/>
        <p:nvPr/>
      </p:nvGrpSpPr>
      <p:grpSpPr>
        <a:xfrm>
          <a:off x="0" y="0"/>
          <a:ext cx="0" cy="0"/>
          <a:chOff x="0" y="0"/>
          <a:chExt cx="0" cy="0"/>
        </a:xfrm>
      </p:grpSpPr>
      <p:sp>
        <p:nvSpPr>
          <p:cNvPr id="2304" name="Google Shape;2304;gf27db53a47_0_17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05" name="Google Shape;2305;gf27db53a47_0_17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3"/>
        <p:cNvGrpSpPr/>
        <p:nvPr/>
      </p:nvGrpSpPr>
      <p:grpSpPr>
        <a:xfrm>
          <a:off x="0" y="0"/>
          <a:ext cx="0" cy="0"/>
          <a:chOff x="0" y="0"/>
          <a:chExt cx="0" cy="0"/>
        </a:xfrm>
      </p:grpSpPr>
      <p:sp>
        <p:nvSpPr>
          <p:cNvPr id="2324" name="Google Shape;2324;gf27db53a47_0_1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5" name="Google Shape;2325;gf27db53a47_0_1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3"/>
        <p:cNvGrpSpPr/>
        <p:nvPr/>
      </p:nvGrpSpPr>
      <p:grpSpPr>
        <a:xfrm>
          <a:off x="0" y="0"/>
          <a:ext cx="0" cy="0"/>
          <a:chOff x="0" y="0"/>
          <a:chExt cx="0" cy="0"/>
        </a:xfrm>
      </p:grpSpPr>
      <p:sp>
        <p:nvSpPr>
          <p:cNvPr id="2344" name="Google Shape;2344;gf27db53a47_0_17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5" name="Google Shape;2345;gf27db53a47_0_17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3"/>
        <p:cNvGrpSpPr/>
        <p:nvPr/>
      </p:nvGrpSpPr>
      <p:grpSpPr>
        <a:xfrm>
          <a:off x="0" y="0"/>
          <a:ext cx="0" cy="0"/>
          <a:chOff x="0" y="0"/>
          <a:chExt cx="0" cy="0"/>
        </a:xfrm>
      </p:grpSpPr>
      <p:sp>
        <p:nvSpPr>
          <p:cNvPr id="2434" name="Google Shape;2434;gf27db53a47_0_10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5" name="Google Shape;2435;gf27db53a47_0_10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9"/>
        <p:cNvGrpSpPr/>
        <p:nvPr/>
      </p:nvGrpSpPr>
      <p:grpSpPr>
        <a:xfrm>
          <a:off x="0" y="0"/>
          <a:ext cx="0" cy="0"/>
          <a:chOff x="0" y="0"/>
          <a:chExt cx="0" cy="0"/>
        </a:xfrm>
      </p:grpSpPr>
      <p:sp>
        <p:nvSpPr>
          <p:cNvPr id="2440" name="Google Shape;2440;gf27db53a47_0_1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1" name="Google Shape;2441;gf27db53a47_0_1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4"/>
        <p:cNvGrpSpPr/>
        <p:nvPr/>
      </p:nvGrpSpPr>
      <p:grpSpPr>
        <a:xfrm>
          <a:off x="0" y="0"/>
          <a:ext cx="0" cy="0"/>
          <a:chOff x="0" y="0"/>
          <a:chExt cx="0" cy="0"/>
        </a:xfrm>
      </p:grpSpPr>
      <p:sp>
        <p:nvSpPr>
          <p:cNvPr id="2445" name="Google Shape;2445;gf27db53a47_0_17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6" name="Google Shape;2446;gf27db53a47_0_17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8"/>
        <p:cNvGrpSpPr/>
        <p:nvPr/>
      </p:nvGrpSpPr>
      <p:grpSpPr>
        <a:xfrm>
          <a:off x="0" y="0"/>
          <a:ext cx="0" cy="0"/>
          <a:chOff x="0" y="0"/>
          <a:chExt cx="0" cy="0"/>
        </a:xfrm>
      </p:grpSpPr>
      <p:sp>
        <p:nvSpPr>
          <p:cNvPr id="2479" name="Google Shape;2479;gf27db53a47_0_24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0" name="Google Shape;2480;gf27db53a47_0_24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93B7721C-7ADF-4972-B38F-B0C7C44ED0CC}" type="slidenum">
              <a:rPr lang="en-US" smtClean="0"/>
              <a:t>7</a:t>
            </a:fld>
            <a:endParaRPr lang="en-US"/>
          </a:p>
        </p:txBody>
      </p:sp>
    </p:spTree>
    <p:extLst>
      <p:ext uri="{BB962C8B-B14F-4D97-AF65-F5344CB8AC3E}">
        <p14:creationId xmlns:p14="http://schemas.microsoft.com/office/powerpoint/2010/main" val="329603339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4"/>
        <p:cNvGrpSpPr/>
        <p:nvPr/>
      </p:nvGrpSpPr>
      <p:grpSpPr>
        <a:xfrm>
          <a:off x="0" y="0"/>
          <a:ext cx="0" cy="0"/>
          <a:chOff x="0" y="0"/>
          <a:chExt cx="0" cy="0"/>
        </a:xfrm>
      </p:grpSpPr>
      <p:sp>
        <p:nvSpPr>
          <p:cNvPr id="2505" name="Google Shape;2505;gf27db53a47_0_23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6" name="Google Shape;2506;gf27db53a47_0_23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23"/>
        <p:cNvGrpSpPr/>
        <p:nvPr/>
      </p:nvGrpSpPr>
      <p:grpSpPr>
        <a:xfrm>
          <a:off x="0" y="0"/>
          <a:ext cx="0" cy="0"/>
          <a:chOff x="0" y="0"/>
          <a:chExt cx="0" cy="0"/>
        </a:xfrm>
      </p:grpSpPr>
      <p:sp>
        <p:nvSpPr>
          <p:cNvPr id="2524" name="Google Shape;2524;gf27db53a47_0_23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25" name="Google Shape;2525;gf27db53a47_0_23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0"/>
        <p:cNvGrpSpPr/>
        <p:nvPr/>
      </p:nvGrpSpPr>
      <p:grpSpPr>
        <a:xfrm>
          <a:off x="0" y="0"/>
          <a:ext cx="0" cy="0"/>
          <a:chOff x="0" y="0"/>
          <a:chExt cx="0" cy="0"/>
        </a:xfrm>
      </p:grpSpPr>
      <p:sp>
        <p:nvSpPr>
          <p:cNvPr id="2541" name="Google Shape;2541;gf27db53a47_0_27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2" name="Google Shape;2542;gf27db53a47_0_27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6"/>
        <p:cNvGrpSpPr/>
        <p:nvPr/>
      </p:nvGrpSpPr>
      <p:grpSpPr>
        <a:xfrm>
          <a:off x="0" y="0"/>
          <a:ext cx="0" cy="0"/>
          <a:chOff x="0" y="0"/>
          <a:chExt cx="0" cy="0"/>
        </a:xfrm>
      </p:grpSpPr>
      <p:sp>
        <p:nvSpPr>
          <p:cNvPr id="2547" name="Google Shape;2547;gf27db53a47_0_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8" name="Google Shape;2548;gf27db53a47_0_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1"/>
        <p:cNvGrpSpPr/>
        <p:nvPr/>
      </p:nvGrpSpPr>
      <p:grpSpPr>
        <a:xfrm>
          <a:off x="0" y="0"/>
          <a:ext cx="0" cy="0"/>
          <a:chOff x="0" y="0"/>
          <a:chExt cx="0" cy="0"/>
        </a:xfrm>
      </p:grpSpPr>
      <p:sp>
        <p:nvSpPr>
          <p:cNvPr id="2612" name="Google Shape;2612;gf27db53a47_0_16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3" name="Google Shape;2613;gf27db53a47_0_16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4"/>
        <p:cNvGrpSpPr/>
        <p:nvPr/>
      </p:nvGrpSpPr>
      <p:grpSpPr>
        <a:xfrm>
          <a:off x="0" y="0"/>
          <a:ext cx="0" cy="0"/>
          <a:chOff x="0" y="0"/>
          <a:chExt cx="0" cy="0"/>
        </a:xfrm>
      </p:grpSpPr>
      <p:sp>
        <p:nvSpPr>
          <p:cNvPr id="2625" name="Google Shape;2625;gf27db53a47_0_17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26" name="Google Shape;2626;gf27db53a47_0_17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51"/>
        <p:cNvGrpSpPr/>
        <p:nvPr/>
      </p:nvGrpSpPr>
      <p:grpSpPr>
        <a:xfrm>
          <a:off x="0" y="0"/>
          <a:ext cx="0" cy="0"/>
          <a:chOff x="0" y="0"/>
          <a:chExt cx="0" cy="0"/>
        </a:xfrm>
      </p:grpSpPr>
      <p:sp>
        <p:nvSpPr>
          <p:cNvPr id="2652" name="Google Shape;2652;gf27db53a47_0_10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53" name="Google Shape;2653;gf27db53a47_0_10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1"/>
        <p:cNvGrpSpPr/>
        <p:nvPr/>
      </p:nvGrpSpPr>
      <p:grpSpPr>
        <a:xfrm>
          <a:off x="0" y="0"/>
          <a:ext cx="0" cy="0"/>
          <a:chOff x="0" y="0"/>
          <a:chExt cx="0" cy="0"/>
        </a:xfrm>
      </p:grpSpPr>
      <p:sp>
        <p:nvSpPr>
          <p:cNvPr id="2752" name="Google Shape;2752;gf2966c42f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3" name="Google Shape;2753;gf2966c42f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9"/>
        <p:cNvGrpSpPr/>
        <p:nvPr/>
      </p:nvGrpSpPr>
      <p:grpSpPr>
        <a:xfrm>
          <a:off x="0" y="0"/>
          <a:ext cx="0" cy="0"/>
          <a:chOff x="0" y="0"/>
          <a:chExt cx="0" cy="0"/>
        </a:xfrm>
      </p:grpSpPr>
      <p:sp>
        <p:nvSpPr>
          <p:cNvPr id="2760" name="Google Shape;2760;gf2966c42fa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1" name="Google Shape;2761;gf2966c42fa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7"/>
        <p:cNvGrpSpPr/>
        <p:nvPr/>
      </p:nvGrpSpPr>
      <p:grpSpPr>
        <a:xfrm>
          <a:off x="0" y="0"/>
          <a:ext cx="0" cy="0"/>
          <a:chOff x="0" y="0"/>
          <a:chExt cx="0" cy="0"/>
        </a:xfrm>
      </p:grpSpPr>
      <p:sp>
        <p:nvSpPr>
          <p:cNvPr id="2768" name="Google Shape;2768;gf27db53a47_0_38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9" name="Google Shape;2769;gf27db53a47_0_38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7"/>
        <p:cNvGrpSpPr/>
        <p:nvPr/>
      </p:nvGrpSpPr>
      <p:grpSpPr>
        <a:xfrm>
          <a:off x="0" y="0"/>
          <a:ext cx="0" cy="0"/>
          <a:chOff x="0" y="0"/>
          <a:chExt cx="0" cy="0"/>
        </a:xfrm>
      </p:grpSpPr>
      <p:sp>
        <p:nvSpPr>
          <p:cNvPr id="1458" name="Google Shape;1458;g898feb88a6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9" name="Google Shape;1459;g898feb88a6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3809313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4"/>
        <p:cNvGrpSpPr/>
        <p:nvPr/>
      </p:nvGrpSpPr>
      <p:grpSpPr>
        <a:xfrm>
          <a:off x="0" y="0"/>
          <a:ext cx="0" cy="0"/>
          <a:chOff x="0" y="0"/>
          <a:chExt cx="0" cy="0"/>
        </a:xfrm>
      </p:grpSpPr>
      <p:sp>
        <p:nvSpPr>
          <p:cNvPr id="2775" name="Google Shape;2775;gf27db53a47_0_38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6" name="Google Shape;2776;gf27db53a47_0_38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1"/>
        <p:cNvGrpSpPr/>
        <p:nvPr/>
      </p:nvGrpSpPr>
      <p:grpSpPr>
        <a:xfrm>
          <a:off x="0" y="0"/>
          <a:ext cx="0" cy="0"/>
          <a:chOff x="0" y="0"/>
          <a:chExt cx="0" cy="0"/>
        </a:xfrm>
      </p:grpSpPr>
      <p:sp>
        <p:nvSpPr>
          <p:cNvPr id="2782" name="Google Shape;2782;gf27db53a47_0_38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3" name="Google Shape;2783;gf27db53a47_0_38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99"/>
        <p:cNvGrpSpPr/>
        <p:nvPr/>
      </p:nvGrpSpPr>
      <p:grpSpPr>
        <a:xfrm>
          <a:off x="0" y="0"/>
          <a:ext cx="0" cy="0"/>
          <a:chOff x="0" y="0"/>
          <a:chExt cx="0" cy="0"/>
        </a:xfrm>
      </p:grpSpPr>
      <p:sp>
        <p:nvSpPr>
          <p:cNvPr id="2800" name="Google Shape;2800;gf27db53a47_0_38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1" name="Google Shape;2801;gf27db53a47_0_38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15"/>
        <p:cNvGrpSpPr/>
        <p:nvPr/>
      </p:nvGrpSpPr>
      <p:grpSpPr>
        <a:xfrm>
          <a:off x="0" y="0"/>
          <a:ext cx="0" cy="0"/>
          <a:chOff x="0" y="0"/>
          <a:chExt cx="0" cy="0"/>
        </a:xfrm>
      </p:grpSpPr>
      <p:sp>
        <p:nvSpPr>
          <p:cNvPr id="2816" name="Google Shape;2816;gf27db53a47_0_38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7" name="Google Shape;2817;gf27db53a47_0_38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2"/>
        <p:cNvGrpSpPr/>
        <p:nvPr/>
      </p:nvGrpSpPr>
      <p:grpSpPr>
        <a:xfrm>
          <a:off x="0" y="0"/>
          <a:ext cx="0" cy="0"/>
          <a:chOff x="0" y="0"/>
          <a:chExt cx="0" cy="0"/>
        </a:xfrm>
      </p:grpSpPr>
      <p:sp>
        <p:nvSpPr>
          <p:cNvPr id="3153" name="Google Shape;3153;gf27db53a47_0_48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4" name="Google Shape;3154;gf27db53a47_0_48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52"/>
        <p:cNvGrpSpPr/>
        <p:nvPr/>
      </p:nvGrpSpPr>
      <p:grpSpPr>
        <a:xfrm>
          <a:off x="0" y="0"/>
          <a:ext cx="0" cy="0"/>
          <a:chOff x="0" y="0"/>
          <a:chExt cx="0" cy="0"/>
        </a:xfrm>
      </p:grpSpPr>
      <p:sp>
        <p:nvSpPr>
          <p:cNvPr id="9653" name="Google Shape;9653;gf27db53a47_0_113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54" name="Google Shape;9654;gf27db53a47_0_113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79"/>
        <p:cNvGrpSpPr/>
        <p:nvPr/>
      </p:nvGrpSpPr>
      <p:grpSpPr>
        <a:xfrm>
          <a:off x="0" y="0"/>
          <a:ext cx="0" cy="0"/>
          <a:chOff x="0" y="0"/>
          <a:chExt cx="0" cy="0"/>
        </a:xfrm>
      </p:grpSpPr>
      <p:sp>
        <p:nvSpPr>
          <p:cNvPr id="10080" name="Google Shape;10080;gf27db53a47_0_118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81" name="Google Shape;10081;gf27db53a47_0_118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42"/>
        <p:cNvGrpSpPr/>
        <p:nvPr/>
      </p:nvGrpSpPr>
      <p:grpSpPr>
        <a:xfrm>
          <a:off x="0" y="0"/>
          <a:ext cx="0" cy="0"/>
          <a:chOff x="0" y="0"/>
          <a:chExt cx="0" cy="0"/>
        </a:xfrm>
      </p:grpSpPr>
      <p:sp>
        <p:nvSpPr>
          <p:cNvPr id="10243" name="Google Shape;10243;gf27db53a47_0_119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44" name="Google Shape;10244;gf27db53a47_0_119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4"/>
        <p:cNvGrpSpPr/>
        <p:nvPr/>
      </p:nvGrpSpPr>
      <p:grpSpPr>
        <a:xfrm>
          <a:off x="0" y="0"/>
          <a:ext cx="0" cy="0"/>
          <a:chOff x="0" y="0"/>
          <a:chExt cx="0" cy="0"/>
        </a:xfrm>
      </p:grpSpPr>
      <p:sp>
        <p:nvSpPr>
          <p:cNvPr id="10645" name="Google Shape;10645;gf27db53a47_0_123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46" name="Google Shape;10646;gf27db53a47_0_12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15"/>
        <p:cNvGrpSpPr/>
        <p:nvPr/>
      </p:nvGrpSpPr>
      <p:grpSpPr>
        <a:xfrm>
          <a:off x="0" y="0"/>
          <a:ext cx="0" cy="0"/>
          <a:chOff x="0" y="0"/>
          <a:chExt cx="0" cy="0"/>
        </a:xfrm>
      </p:grpSpPr>
      <p:sp>
        <p:nvSpPr>
          <p:cNvPr id="11016" name="Google Shape;11016;gf27db53a47_0_127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17" name="Google Shape;11017;gf27db53a47_0_127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93B7721C-7ADF-4972-B38F-B0C7C44ED0CC}" type="slidenum">
              <a:rPr lang="en-US" smtClean="0"/>
              <a:t>11</a:t>
            </a:fld>
            <a:endParaRPr lang="en-US"/>
          </a:p>
        </p:txBody>
      </p:sp>
    </p:spTree>
    <p:extLst>
      <p:ext uri="{BB962C8B-B14F-4D97-AF65-F5344CB8AC3E}">
        <p14:creationId xmlns:p14="http://schemas.microsoft.com/office/powerpoint/2010/main" val="3753254436"/>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17"/>
        <p:cNvGrpSpPr/>
        <p:nvPr/>
      </p:nvGrpSpPr>
      <p:grpSpPr>
        <a:xfrm>
          <a:off x="0" y="0"/>
          <a:ext cx="0" cy="0"/>
          <a:chOff x="0" y="0"/>
          <a:chExt cx="0" cy="0"/>
        </a:xfrm>
      </p:grpSpPr>
      <p:sp>
        <p:nvSpPr>
          <p:cNvPr id="11318" name="Google Shape;11318;gf27db53a47_0_130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19" name="Google Shape;11319;gf27db53a47_0_130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09"/>
        <p:cNvGrpSpPr/>
        <p:nvPr/>
      </p:nvGrpSpPr>
      <p:grpSpPr>
        <a:xfrm>
          <a:off x="0" y="0"/>
          <a:ext cx="0" cy="0"/>
          <a:chOff x="0" y="0"/>
          <a:chExt cx="0" cy="0"/>
        </a:xfrm>
      </p:grpSpPr>
      <p:sp>
        <p:nvSpPr>
          <p:cNvPr id="11610" name="Google Shape;11610;gf27db53a47_0_133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11" name="Google Shape;11611;gf27db53a47_0_133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68"/>
        <p:cNvGrpSpPr/>
        <p:nvPr/>
      </p:nvGrpSpPr>
      <p:grpSpPr>
        <a:xfrm>
          <a:off x="0" y="0"/>
          <a:ext cx="0" cy="0"/>
          <a:chOff x="0" y="0"/>
          <a:chExt cx="0" cy="0"/>
        </a:xfrm>
      </p:grpSpPr>
      <p:sp>
        <p:nvSpPr>
          <p:cNvPr id="11969" name="Google Shape;11969;gf27db53a47_0_136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70" name="Google Shape;11970;gf27db53a47_0_13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85"/>
        <p:cNvGrpSpPr/>
        <p:nvPr/>
      </p:nvGrpSpPr>
      <p:grpSpPr>
        <a:xfrm>
          <a:off x="0" y="0"/>
          <a:ext cx="0" cy="0"/>
          <a:chOff x="0" y="0"/>
          <a:chExt cx="0" cy="0"/>
        </a:xfrm>
      </p:grpSpPr>
      <p:sp>
        <p:nvSpPr>
          <p:cNvPr id="12386" name="Google Shape;12386;gf27db53a47_0_141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87" name="Google Shape;12387;gf27db53a47_0_14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25"/>
        <p:cNvGrpSpPr/>
        <p:nvPr/>
      </p:nvGrpSpPr>
      <p:grpSpPr>
        <a:xfrm>
          <a:off x="0" y="0"/>
          <a:ext cx="0" cy="0"/>
          <a:chOff x="0" y="0"/>
          <a:chExt cx="0" cy="0"/>
        </a:xfrm>
      </p:grpSpPr>
      <p:sp>
        <p:nvSpPr>
          <p:cNvPr id="12726" name="Google Shape;12726;gf27db53a47_0_1445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27" name="Google Shape;12727;gf27db53a47_0_144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13"/>
        <p:cNvGrpSpPr/>
        <p:nvPr/>
      </p:nvGrpSpPr>
      <p:grpSpPr>
        <a:xfrm>
          <a:off x="0" y="0"/>
          <a:ext cx="0" cy="0"/>
          <a:chOff x="0" y="0"/>
          <a:chExt cx="0" cy="0"/>
        </a:xfrm>
      </p:grpSpPr>
      <p:sp>
        <p:nvSpPr>
          <p:cNvPr id="12914" name="Google Shape;12914;gf27db53a47_0_146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15" name="Google Shape;12915;gf27db53a47_0_146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56"/>
        <p:cNvGrpSpPr/>
        <p:nvPr/>
      </p:nvGrpSpPr>
      <p:grpSpPr>
        <a:xfrm>
          <a:off x="0" y="0"/>
          <a:ext cx="0" cy="0"/>
          <a:chOff x="0" y="0"/>
          <a:chExt cx="0" cy="0"/>
        </a:xfrm>
      </p:grpSpPr>
      <p:sp>
        <p:nvSpPr>
          <p:cNvPr id="13157" name="Google Shape;13157;gfb1a4c80e5_0_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58" name="Google Shape;13158;gfb1a4c80e5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4"/>
        <p:cNvGrpSpPr/>
        <p:nvPr/>
      </p:nvGrpSpPr>
      <p:grpSpPr>
        <a:xfrm>
          <a:off x="0" y="0"/>
          <a:ext cx="0" cy="0"/>
          <a:chOff x="0" y="0"/>
          <a:chExt cx="0" cy="0"/>
        </a:xfrm>
      </p:grpSpPr>
      <p:sp>
        <p:nvSpPr>
          <p:cNvPr id="1795" name="Google Shape;1795;gf27db53a47_0_10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6" name="Google Shape;1796;gf27db53a47_0_10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4468091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7"/>
        <p:cNvGrpSpPr/>
        <p:nvPr/>
      </p:nvGrpSpPr>
      <p:grpSpPr>
        <a:xfrm>
          <a:off x="0" y="0"/>
          <a:ext cx="0" cy="0"/>
          <a:chOff x="0" y="0"/>
          <a:chExt cx="0" cy="0"/>
        </a:xfrm>
      </p:grpSpPr>
      <p:sp>
        <p:nvSpPr>
          <p:cNvPr id="1458" name="Google Shape;1458;g898feb88a6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9" name="Google Shape;1459;g898feb88a6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573424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2"/>
        <p:cNvGrpSpPr/>
        <p:nvPr/>
      </p:nvGrpSpPr>
      <p:grpSpPr>
        <a:xfrm>
          <a:off x="0" y="0"/>
          <a:ext cx="0" cy="0"/>
          <a:chOff x="0" y="0"/>
          <a:chExt cx="0" cy="0"/>
        </a:xfrm>
      </p:grpSpPr>
      <p:sp>
        <p:nvSpPr>
          <p:cNvPr id="2733" name="Google Shape;2733;gf27db53a47_0_16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4" name="Google Shape;2734;gf27db53a47_0_16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1"/>
        <p:cNvGrpSpPr/>
        <p:nvPr/>
      </p:nvGrpSpPr>
      <p:grpSpPr>
        <a:xfrm>
          <a:off x="0" y="0"/>
          <a:ext cx="0" cy="0"/>
          <a:chOff x="0" y="0"/>
          <a:chExt cx="0" cy="0"/>
        </a:xfrm>
      </p:grpSpPr>
      <p:sp>
        <p:nvSpPr>
          <p:cNvPr id="1452" name="Google Shape;1452;g898feb88a6_0_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3" name="Google Shape;1453;g898feb88a6_0_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4.xml"/><Relationship Id="rId4" Type="http://schemas.openxmlformats.org/officeDocument/2006/relationships/hyperlink" Target="http://bit.ly/2TtBDfr" TargetMode="Externa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288950" y="197300"/>
            <a:ext cx="6736052" cy="3627907"/>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4219225" y="871875"/>
            <a:ext cx="4189200" cy="1767900"/>
          </a:xfrm>
          <a:prstGeom prst="rect">
            <a:avLst/>
          </a:prstGeom>
        </p:spPr>
        <p:txBody>
          <a:bodyPr spcFirstLastPara="1" wrap="square" lIns="91425" tIns="91425" rIns="91425" bIns="91425" anchor="ctr" anchorCtr="0">
            <a:noAutofit/>
          </a:bodyPr>
          <a:lstStyle>
            <a:lvl1pPr lvl="0" algn="l">
              <a:lnSpc>
                <a:spcPct val="100000"/>
              </a:lnSpc>
              <a:spcBef>
                <a:spcPts val="0"/>
              </a:spcBef>
              <a:spcAft>
                <a:spcPts val="0"/>
              </a:spcAft>
              <a:buSzPts val="7200"/>
              <a:buNone/>
              <a:defRPr sz="4000"/>
            </a:lvl1pPr>
            <a:lvl2pPr lvl="1" algn="ctr">
              <a:lnSpc>
                <a:spcPct val="80000"/>
              </a:lnSpc>
              <a:spcBef>
                <a:spcPts val="0"/>
              </a:spcBef>
              <a:spcAft>
                <a:spcPts val="0"/>
              </a:spcAft>
              <a:buSzPts val="7200"/>
              <a:buNone/>
              <a:defRPr sz="7200"/>
            </a:lvl2pPr>
            <a:lvl3pPr lvl="2" algn="ctr">
              <a:lnSpc>
                <a:spcPct val="80000"/>
              </a:lnSpc>
              <a:spcBef>
                <a:spcPts val="0"/>
              </a:spcBef>
              <a:spcAft>
                <a:spcPts val="0"/>
              </a:spcAft>
              <a:buSzPts val="7200"/>
              <a:buNone/>
              <a:defRPr sz="7200"/>
            </a:lvl3pPr>
            <a:lvl4pPr lvl="3" algn="ctr">
              <a:lnSpc>
                <a:spcPct val="80000"/>
              </a:lnSpc>
              <a:spcBef>
                <a:spcPts val="0"/>
              </a:spcBef>
              <a:spcAft>
                <a:spcPts val="0"/>
              </a:spcAft>
              <a:buSzPts val="7200"/>
              <a:buNone/>
              <a:defRPr sz="7200"/>
            </a:lvl4pPr>
            <a:lvl5pPr lvl="4" algn="ctr">
              <a:lnSpc>
                <a:spcPct val="80000"/>
              </a:lnSpc>
              <a:spcBef>
                <a:spcPts val="0"/>
              </a:spcBef>
              <a:spcAft>
                <a:spcPts val="0"/>
              </a:spcAft>
              <a:buSzPts val="7200"/>
              <a:buNone/>
              <a:defRPr sz="7200"/>
            </a:lvl5pPr>
            <a:lvl6pPr lvl="5" algn="ctr">
              <a:lnSpc>
                <a:spcPct val="80000"/>
              </a:lnSpc>
              <a:spcBef>
                <a:spcPts val="0"/>
              </a:spcBef>
              <a:spcAft>
                <a:spcPts val="0"/>
              </a:spcAft>
              <a:buSzPts val="7200"/>
              <a:buNone/>
              <a:defRPr sz="7200"/>
            </a:lvl6pPr>
            <a:lvl7pPr lvl="6" algn="ctr">
              <a:lnSpc>
                <a:spcPct val="80000"/>
              </a:lnSpc>
              <a:spcBef>
                <a:spcPts val="0"/>
              </a:spcBef>
              <a:spcAft>
                <a:spcPts val="0"/>
              </a:spcAft>
              <a:buSzPts val="7200"/>
              <a:buNone/>
              <a:defRPr sz="7200"/>
            </a:lvl7pPr>
            <a:lvl8pPr lvl="7" algn="ctr">
              <a:lnSpc>
                <a:spcPct val="80000"/>
              </a:lnSpc>
              <a:spcBef>
                <a:spcPts val="0"/>
              </a:spcBef>
              <a:spcAft>
                <a:spcPts val="0"/>
              </a:spcAft>
              <a:buSzPts val="7200"/>
              <a:buNone/>
              <a:defRPr sz="7200"/>
            </a:lvl8pPr>
            <a:lvl9pPr lvl="8" algn="ctr">
              <a:lnSpc>
                <a:spcPct val="80000"/>
              </a:lnSpc>
              <a:spcBef>
                <a:spcPts val="0"/>
              </a:spcBef>
              <a:spcAft>
                <a:spcPts val="0"/>
              </a:spcAft>
              <a:buSzPts val="7200"/>
              <a:buNone/>
              <a:defRPr sz="7200"/>
            </a:lvl9pPr>
          </a:lstStyle>
          <a:p>
            <a:endParaRPr/>
          </a:p>
        </p:txBody>
      </p:sp>
      <p:sp>
        <p:nvSpPr>
          <p:cNvPr id="11" name="Google Shape;11;p2"/>
          <p:cNvSpPr txBox="1">
            <a:spLocks noGrp="1"/>
          </p:cNvSpPr>
          <p:nvPr>
            <p:ph type="subTitle" idx="1"/>
          </p:nvPr>
        </p:nvSpPr>
        <p:spPr>
          <a:xfrm>
            <a:off x="4219225" y="3825200"/>
            <a:ext cx="3912600" cy="4464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1"/>
              </a:buClr>
              <a:buSzPts val="2400"/>
              <a:buNone/>
              <a:defRPr>
                <a:solidFill>
                  <a:schemeClr val="accent1"/>
                </a:solidFill>
              </a:defRPr>
            </a:lvl1pPr>
            <a:lvl2pPr lvl="1" algn="ctr">
              <a:lnSpc>
                <a:spcPct val="100000"/>
              </a:lnSpc>
              <a:spcBef>
                <a:spcPts val="0"/>
              </a:spcBef>
              <a:spcAft>
                <a:spcPts val="0"/>
              </a:spcAft>
              <a:buClr>
                <a:schemeClr val="accent1"/>
              </a:buClr>
              <a:buSzPts val="2400"/>
              <a:buNone/>
              <a:defRPr sz="2400">
                <a:solidFill>
                  <a:schemeClr val="accent1"/>
                </a:solidFill>
              </a:defRPr>
            </a:lvl2pPr>
            <a:lvl3pPr lvl="2" algn="ctr">
              <a:lnSpc>
                <a:spcPct val="100000"/>
              </a:lnSpc>
              <a:spcBef>
                <a:spcPts val="0"/>
              </a:spcBef>
              <a:spcAft>
                <a:spcPts val="0"/>
              </a:spcAft>
              <a:buClr>
                <a:schemeClr val="accent1"/>
              </a:buClr>
              <a:buSzPts val="2400"/>
              <a:buNone/>
              <a:defRPr sz="2400">
                <a:solidFill>
                  <a:schemeClr val="accent1"/>
                </a:solidFill>
              </a:defRPr>
            </a:lvl3pPr>
            <a:lvl4pPr lvl="3" algn="ctr">
              <a:lnSpc>
                <a:spcPct val="100000"/>
              </a:lnSpc>
              <a:spcBef>
                <a:spcPts val="0"/>
              </a:spcBef>
              <a:spcAft>
                <a:spcPts val="0"/>
              </a:spcAft>
              <a:buClr>
                <a:schemeClr val="accent1"/>
              </a:buClr>
              <a:buSzPts val="2400"/>
              <a:buNone/>
              <a:defRPr sz="2400">
                <a:solidFill>
                  <a:schemeClr val="accent1"/>
                </a:solidFill>
              </a:defRPr>
            </a:lvl4pPr>
            <a:lvl5pPr lvl="4" algn="ctr">
              <a:lnSpc>
                <a:spcPct val="100000"/>
              </a:lnSpc>
              <a:spcBef>
                <a:spcPts val="0"/>
              </a:spcBef>
              <a:spcAft>
                <a:spcPts val="0"/>
              </a:spcAft>
              <a:buClr>
                <a:schemeClr val="accent1"/>
              </a:buClr>
              <a:buSzPts val="2400"/>
              <a:buNone/>
              <a:defRPr sz="2400">
                <a:solidFill>
                  <a:schemeClr val="accent1"/>
                </a:solidFill>
              </a:defRPr>
            </a:lvl5pPr>
            <a:lvl6pPr lvl="5" algn="ctr">
              <a:lnSpc>
                <a:spcPct val="100000"/>
              </a:lnSpc>
              <a:spcBef>
                <a:spcPts val="0"/>
              </a:spcBef>
              <a:spcAft>
                <a:spcPts val="0"/>
              </a:spcAft>
              <a:buClr>
                <a:schemeClr val="accent1"/>
              </a:buClr>
              <a:buSzPts val="2400"/>
              <a:buNone/>
              <a:defRPr sz="2400">
                <a:solidFill>
                  <a:schemeClr val="accent1"/>
                </a:solidFill>
              </a:defRPr>
            </a:lvl6pPr>
            <a:lvl7pPr lvl="6" algn="ctr">
              <a:lnSpc>
                <a:spcPct val="100000"/>
              </a:lnSpc>
              <a:spcBef>
                <a:spcPts val="0"/>
              </a:spcBef>
              <a:spcAft>
                <a:spcPts val="0"/>
              </a:spcAft>
              <a:buClr>
                <a:schemeClr val="accent1"/>
              </a:buClr>
              <a:buSzPts val="2400"/>
              <a:buNone/>
              <a:defRPr sz="2400">
                <a:solidFill>
                  <a:schemeClr val="accent1"/>
                </a:solidFill>
              </a:defRPr>
            </a:lvl7pPr>
            <a:lvl8pPr lvl="7" algn="ctr">
              <a:lnSpc>
                <a:spcPct val="100000"/>
              </a:lnSpc>
              <a:spcBef>
                <a:spcPts val="0"/>
              </a:spcBef>
              <a:spcAft>
                <a:spcPts val="0"/>
              </a:spcAft>
              <a:buClr>
                <a:schemeClr val="accent1"/>
              </a:buClr>
              <a:buSzPts val="2400"/>
              <a:buNone/>
              <a:defRPr sz="2400">
                <a:solidFill>
                  <a:schemeClr val="accent1"/>
                </a:solidFill>
              </a:defRPr>
            </a:lvl8pPr>
            <a:lvl9pPr lvl="8" algn="ctr">
              <a:lnSpc>
                <a:spcPct val="100000"/>
              </a:lnSpc>
              <a:spcBef>
                <a:spcPts val="0"/>
              </a:spcBef>
              <a:spcAft>
                <a:spcPts val="0"/>
              </a:spcAft>
              <a:buClr>
                <a:schemeClr val="accent1"/>
              </a:buClr>
              <a:buSzPts val="2400"/>
              <a:buNone/>
              <a:defRPr sz="2400">
                <a:solidFill>
                  <a:schemeClr val="accent1"/>
                </a:solidFill>
              </a:defRPr>
            </a:lvl9pPr>
          </a:lstStyle>
          <a:p>
            <a:endParaRPr/>
          </a:p>
        </p:txBody>
      </p:sp>
      <p:grpSp>
        <p:nvGrpSpPr>
          <p:cNvPr id="12" name="Google Shape;12;p2"/>
          <p:cNvGrpSpPr/>
          <p:nvPr/>
        </p:nvGrpSpPr>
        <p:grpSpPr>
          <a:xfrm>
            <a:off x="209775" y="4059388"/>
            <a:ext cx="1642700" cy="938088"/>
            <a:chOff x="209775" y="4059388"/>
            <a:chExt cx="1642700" cy="938088"/>
          </a:xfrm>
        </p:grpSpPr>
        <p:sp>
          <p:nvSpPr>
            <p:cNvPr id="13" name="Google Shape;13;p2"/>
            <p:cNvSpPr/>
            <p:nvPr/>
          </p:nvSpPr>
          <p:spPr>
            <a:xfrm>
              <a:off x="1732375" y="48106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005325" y="46679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209775" y="40593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300550" y="44213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32350" y="46679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CUSTOM_3_2">
    <p:spTree>
      <p:nvGrpSpPr>
        <p:cNvPr id="1" name="Shape 163"/>
        <p:cNvGrpSpPr/>
        <p:nvPr/>
      </p:nvGrpSpPr>
      <p:grpSpPr>
        <a:xfrm>
          <a:off x="0" y="0"/>
          <a:ext cx="0" cy="0"/>
          <a:chOff x="0" y="0"/>
          <a:chExt cx="0" cy="0"/>
        </a:xfrm>
      </p:grpSpPr>
      <p:sp>
        <p:nvSpPr>
          <p:cNvPr id="164" name="Google Shape;164;p13"/>
          <p:cNvSpPr/>
          <p:nvPr/>
        </p:nvSpPr>
        <p:spPr>
          <a:xfrm>
            <a:off x="2160126" y="1022700"/>
            <a:ext cx="4598864" cy="4201600"/>
          </a:xfrm>
          <a:custGeom>
            <a:avLst/>
            <a:gdLst/>
            <a:ahLst/>
            <a:cxnLst/>
            <a:rect l="l" t="t" r="r" b="b"/>
            <a:pathLst>
              <a:path w="72190" h="65954" extrusionOk="0">
                <a:moveTo>
                  <a:pt x="34880" y="0"/>
                </a:moveTo>
                <a:cubicBezTo>
                  <a:pt x="25087" y="0"/>
                  <a:pt x="13290" y="529"/>
                  <a:pt x="5364" y="6697"/>
                </a:cubicBezTo>
                <a:cubicBezTo>
                  <a:pt x="0" y="16540"/>
                  <a:pt x="10470" y="23490"/>
                  <a:pt x="9587" y="38473"/>
                </a:cubicBezTo>
                <a:cubicBezTo>
                  <a:pt x="9352" y="46819"/>
                  <a:pt x="7654" y="55210"/>
                  <a:pt x="16291" y="61333"/>
                </a:cubicBezTo>
                <a:cubicBezTo>
                  <a:pt x="21199" y="64725"/>
                  <a:pt x="27543" y="65954"/>
                  <a:pt x="33600" y="65954"/>
                </a:cubicBezTo>
                <a:cubicBezTo>
                  <a:pt x="35803" y="65954"/>
                  <a:pt x="37967" y="65791"/>
                  <a:pt x="40011" y="65511"/>
                </a:cubicBezTo>
                <a:cubicBezTo>
                  <a:pt x="46000" y="64796"/>
                  <a:pt x="51597" y="64461"/>
                  <a:pt x="54860" y="59791"/>
                </a:cubicBezTo>
                <a:cubicBezTo>
                  <a:pt x="60748" y="48651"/>
                  <a:pt x="55318" y="49702"/>
                  <a:pt x="69876" y="36640"/>
                </a:cubicBezTo>
                <a:cubicBezTo>
                  <a:pt x="72189" y="33691"/>
                  <a:pt x="71619" y="29423"/>
                  <a:pt x="70938" y="25668"/>
                </a:cubicBezTo>
                <a:cubicBezTo>
                  <a:pt x="69787" y="16976"/>
                  <a:pt x="63754" y="9959"/>
                  <a:pt x="55899" y="5557"/>
                </a:cubicBezTo>
                <a:cubicBezTo>
                  <a:pt x="49798" y="2127"/>
                  <a:pt x="42905" y="194"/>
                  <a:pt x="36458" y="4"/>
                </a:cubicBezTo>
                <a:cubicBezTo>
                  <a:pt x="35939" y="2"/>
                  <a:pt x="35412" y="0"/>
                  <a:pt x="34880"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3"/>
          <p:cNvSpPr txBox="1">
            <a:spLocks noGrp="1"/>
          </p:cNvSpPr>
          <p:nvPr>
            <p:ph type="subTitle" idx="1"/>
          </p:nvPr>
        </p:nvSpPr>
        <p:spPr>
          <a:xfrm>
            <a:off x="539500" y="1910175"/>
            <a:ext cx="2484300" cy="3969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2500" b="1">
                <a:solidFill>
                  <a:schemeClr val="lt1"/>
                </a:solidFill>
                <a:latin typeface="Cabin"/>
                <a:ea typeface="Cabin"/>
                <a:cs typeface="Cabin"/>
                <a:sym typeface="Cabin"/>
              </a:defRPr>
            </a:lvl1pPr>
            <a:lvl2pPr lvl="1" algn="r" rtl="0">
              <a:spcBef>
                <a:spcPts val="0"/>
              </a:spcBef>
              <a:spcAft>
                <a:spcPts val="0"/>
              </a:spcAft>
              <a:buNone/>
              <a:defRPr sz="2500" b="1">
                <a:solidFill>
                  <a:schemeClr val="lt1"/>
                </a:solidFill>
                <a:latin typeface="Cabin"/>
                <a:ea typeface="Cabin"/>
                <a:cs typeface="Cabin"/>
                <a:sym typeface="Cabin"/>
              </a:defRPr>
            </a:lvl2pPr>
            <a:lvl3pPr lvl="2" algn="r" rtl="0">
              <a:spcBef>
                <a:spcPts val="0"/>
              </a:spcBef>
              <a:spcAft>
                <a:spcPts val="0"/>
              </a:spcAft>
              <a:buNone/>
              <a:defRPr sz="2500" b="1">
                <a:solidFill>
                  <a:schemeClr val="lt1"/>
                </a:solidFill>
                <a:latin typeface="Cabin"/>
                <a:ea typeface="Cabin"/>
                <a:cs typeface="Cabin"/>
                <a:sym typeface="Cabin"/>
              </a:defRPr>
            </a:lvl3pPr>
            <a:lvl4pPr lvl="3" algn="r" rtl="0">
              <a:spcBef>
                <a:spcPts val="0"/>
              </a:spcBef>
              <a:spcAft>
                <a:spcPts val="0"/>
              </a:spcAft>
              <a:buNone/>
              <a:defRPr sz="2500" b="1">
                <a:solidFill>
                  <a:schemeClr val="lt1"/>
                </a:solidFill>
                <a:latin typeface="Cabin"/>
                <a:ea typeface="Cabin"/>
                <a:cs typeface="Cabin"/>
                <a:sym typeface="Cabin"/>
              </a:defRPr>
            </a:lvl4pPr>
            <a:lvl5pPr lvl="4" algn="r" rtl="0">
              <a:spcBef>
                <a:spcPts val="0"/>
              </a:spcBef>
              <a:spcAft>
                <a:spcPts val="0"/>
              </a:spcAft>
              <a:buNone/>
              <a:defRPr sz="2500" b="1">
                <a:solidFill>
                  <a:schemeClr val="lt1"/>
                </a:solidFill>
                <a:latin typeface="Cabin"/>
                <a:ea typeface="Cabin"/>
                <a:cs typeface="Cabin"/>
                <a:sym typeface="Cabin"/>
              </a:defRPr>
            </a:lvl5pPr>
            <a:lvl6pPr lvl="5" algn="r" rtl="0">
              <a:spcBef>
                <a:spcPts val="0"/>
              </a:spcBef>
              <a:spcAft>
                <a:spcPts val="0"/>
              </a:spcAft>
              <a:buNone/>
              <a:defRPr sz="2500" b="1">
                <a:solidFill>
                  <a:schemeClr val="lt1"/>
                </a:solidFill>
                <a:latin typeface="Cabin"/>
                <a:ea typeface="Cabin"/>
                <a:cs typeface="Cabin"/>
                <a:sym typeface="Cabin"/>
              </a:defRPr>
            </a:lvl6pPr>
            <a:lvl7pPr lvl="6" algn="r" rtl="0">
              <a:spcBef>
                <a:spcPts val="0"/>
              </a:spcBef>
              <a:spcAft>
                <a:spcPts val="0"/>
              </a:spcAft>
              <a:buNone/>
              <a:defRPr sz="2500" b="1">
                <a:solidFill>
                  <a:schemeClr val="lt1"/>
                </a:solidFill>
                <a:latin typeface="Cabin"/>
                <a:ea typeface="Cabin"/>
                <a:cs typeface="Cabin"/>
                <a:sym typeface="Cabin"/>
              </a:defRPr>
            </a:lvl7pPr>
            <a:lvl8pPr lvl="7" algn="r" rtl="0">
              <a:spcBef>
                <a:spcPts val="0"/>
              </a:spcBef>
              <a:spcAft>
                <a:spcPts val="0"/>
              </a:spcAft>
              <a:buNone/>
              <a:defRPr sz="2500" b="1">
                <a:solidFill>
                  <a:schemeClr val="lt1"/>
                </a:solidFill>
                <a:latin typeface="Cabin"/>
                <a:ea typeface="Cabin"/>
                <a:cs typeface="Cabin"/>
                <a:sym typeface="Cabin"/>
              </a:defRPr>
            </a:lvl8pPr>
            <a:lvl9pPr lvl="8" algn="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66" name="Google Shape;166;p13"/>
          <p:cNvSpPr txBox="1">
            <a:spLocks noGrp="1"/>
          </p:cNvSpPr>
          <p:nvPr>
            <p:ph type="subTitle" idx="2"/>
          </p:nvPr>
        </p:nvSpPr>
        <p:spPr>
          <a:xfrm>
            <a:off x="539650" y="2240354"/>
            <a:ext cx="2484300" cy="572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67" name="Google Shape;167;p13"/>
          <p:cNvSpPr txBox="1">
            <a:spLocks noGrp="1"/>
          </p:cNvSpPr>
          <p:nvPr>
            <p:ph type="subTitle" idx="3"/>
          </p:nvPr>
        </p:nvSpPr>
        <p:spPr>
          <a:xfrm>
            <a:off x="539500" y="3511825"/>
            <a:ext cx="2484300" cy="3969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2500" b="1">
                <a:solidFill>
                  <a:schemeClr val="lt1"/>
                </a:solidFill>
                <a:latin typeface="Cabin"/>
                <a:ea typeface="Cabin"/>
                <a:cs typeface="Cabin"/>
                <a:sym typeface="Cabin"/>
              </a:defRPr>
            </a:lvl1pPr>
            <a:lvl2pPr lvl="1" algn="r" rtl="0">
              <a:spcBef>
                <a:spcPts val="0"/>
              </a:spcBef>
              <a:spcAft>
                <a:spcPts val="0"/>
              </a:spcAft>
              <a:buNone/>
              <a:defRPr sz="2500" b="1">
                <a:solidFill>
                  <a:schemeClr val="lt1"/>
                </a:solidFill>
                <a:latin typeface="Cabin"/>
                <a:ea typeface="Cabin"/>
                <a:cs typeface="Cabin"/>
                <a:sym typeface="Cabin"/>
              </a:defRPr>
            </a:lvl2pPr>
            <a:lvl3pPr lvl="2" algn="r" rtl="0">
              <a:spcBef>
                <a:spcPts val="0"/>
              </a:spcBef>
              <a:spcAft>
                <a:spcPts val="0"/>
              </a:spcAft>
              <a:buNone/>
              <a:defRPr sz="2500" b="1">
                <a:solidFill>
                  <a:schemeClr val="lt1"/>
                </a:solidFill>
                <a:latin typeface="Cabin"/>
                <a:ea typeface="Cabin"/>
                <a:cs typeface="Cabin"/>
                <a:sym typeface="Cabin"/>
              </a:defRPr>
            </a:lvl3pPr>
            <a:lvl4pPr lvl="3" algn="r" rtl="0">
              <a:spcBef>
                <a:spcPts val="0"/>
              </a:spcBef>
              <a:spcAft>
                <a:spcPts val="0"/>
              </a:spcAft>
              <a:buNone/>
              <a:defRPr sz="2500" b="1">
                <a:solidFill>
                  <a:schemeClr val="lt1"/>
                </a:solidFill>
                <a:latin typeface="Cabin"/>
                <a:ea typeface="Cabin"/>
                <a:cs typeface="Cabin"/>
                <a:sym typeface="Cabin"/>
              </a:defRPr>
            </a:lvl4pPr>
            <a:lvl5pPr lvl="4" algn="r" rtl="0">
              <a:spcBef>
                <a:spcPts val="0"/>
              </a:spcBef>
              <a:spcAft>
                <a:spcPts val="0"/>
              </a:spcAft>
              <a:buNone/>
              <a:defRPr sz="2500" b="1">
                <a:solidFill>
                  <a:schemeClr val="lt1"/>
                </a:solidFill>
                <a:latin typeface="Cabin"/>
                <a:ea typeface="Cabin"/>
                <a:cs typeface="Cabin"/>
                <a:sym typeface="Cabin"/>
              </a:defRPr>
            </a:lvl5pPr>
            <a:lvl6pPr lvl="5" algn="r" rtl="0">
              <a:spcBef>
                <a:spcPts val="0"/>
              </a:spcBef>
              <a:spcAft>
                <a:spcPts val="0"/>
              </a:spcAft>
              <a:buNone/>
              <a:defRPr sz="2500" b="1">
                <a:solidFill>
                  <a:schemeClr val="lt1"/>
                </a:solidFill>
                <a:latin typeface="Cabin"/>
                <a:ea typeface="Cabin"/>
                <a:cs typeface="Cabin"/>
                <a:sym typeface="Cabin"/>
              </a:defRPr>
            </a:lvl6pPr>
            <a:lvl7pPr lvl="6" algn="r" rtl="0">
              <a:spcBef>
                <a:spcPts val="0"/>
              </a:spcBef>
              <a:spcAft>
                <a:spcPts val="0"/>
              </a:spcAft>
              <a:buNone/>
              <a:defRPr sz="2500" b="1">
                <a:solidFill>
                  <a:schemeClr val="lt1"/>
                </a:solidFill>
                <a:latin typeface="Cabin"/>
                <a:ea typeface="Cabin"/>
                <a:cs typeface="Cabin"/>
                <a:sym typeface="Cabin"/>
              </a:defRPr>
            </a:lvl7pPr>
            <a:lvl8pPr lvl="7" algn="r" rtl="0">
              <a:spcBef>
                <a:spcPts val="0"/>
              </a:spcBef>
              <a:spcAft>
                <a:spcPts val="0"/>
              </a:spcAft>
              <a:buNone/>
              <a:defRPr sz="2500" b="1">
                <a:solidFill>
                  <a:schemeClr val="lt1"/>
                </a:solidFill>
                <a:latin typeface="Cabin"/>
                <a:ea typeface="Cabin"/>
                <a:cs typeface="Cabin"/>
                <a:sym typeface="Cabin"/>
              </a:defRPr>
            </a:lvl8pPr>
            <a:lvl9pPr lvl="8" algn="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68" name="Google Shape;168;p13"/>
          <p:cNvSpPr txBox="1">
            <a:spLocks noGrp="1"/>
          </p:cNvSpPr>
          <p:nvPr>
            <p:ph type="subTitle" idx="4"/>
          </p:nvPr>
        </p:nvSpPr>
        <p:spPr>
          <a:xfrm>
            <a:off x="539500" y="3841810"/>
            <a:ext cx="2484300" cy="572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69" name="Google Shape;169;p13"/>
          <p:cNvSpPr txBox="1">
            <a:spLocks noGrp="1"/>
          </p:cNvSpPr>
          <p:nvPr>
            <p:ph type="subTitle" idx="5"/>
          </p:nvPr>
        </p:nvSpPr>
        <p:spPr>
          <a:xfrm>
            <a:off x="6131545" y="1910175"/>
            <a:ext cx="2484300" cy="3969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2500" b="1">
                <a:solidFill>
                  <a:schemeClr val="lt1"/>
                </a:solidFill>
                <a:latin typeface="Cabin"/>
                <a:ea typeface="Cabin"/>
                <a:cs typeface="Cabin"/>
                <a:sym typeface="Cabin"/>
              </a:defRPr>
            </a:lvl1pPr>
            <a:lvl2pPr lvl="1" rtl="0">
              <a:spcBef>
                <a:spcPts val="0"/>
              </a:spcBef>
              <a:spcAft>
                <a:spcPts val="0"/>
              </a:spcAft>
              <a:buNone/>
              <a:defRPr sz="2500" b="1">
                <a:solidFill>
                  <a:schemeClr val="lt1"/>
                </a:solidFill>
                <a:latin typeface="Cabin"/>
                <a:ea typeface="Cabin"/>
                <a:cs typeface="Cabin"/>
                <a:sym typeface="Cabin"/>
              </a:defRPr>
            </a:lvl2pPr>
            <a:lvl3pPr lvl="2" rtl="0">
              <a:spcBef>
                <a:spcPts val="0"/>
              </a:spcBef>
              <a:spcAft>
                <a:spcPts val="0"/>
              </a:spcAft>
              <a:buNone/>
              <a:defRPr sz="2500" b="1">
                <a:solidFill>
                  <a:schemeClr val="lt1"/>
                </a:solidFill>
                <a:latin typeface="Cabin"/>
                <a:ea typeface="Cabin"/>
                <a:cs typeface="Cabin"/>
                <a:sym typeface="Cabin"/>
              </a:defRPr>
            </a:lvl3pPr>
            <a:lvl4pPr lvl="3" rtl="0">
              <a:spcBef>
                <a:spcPts val="0"/>
              </a:spcBef>
              <a:spcAft>
                <a:spcPts val="0"/>
              </a:spcAft>
              <a:buNone/>
              <a:defRPr sz="2500" b="1">
                <a:solidFill>
                  <a:schemeClr val="lt1"/>
                </a:solidFill>
                <a:latin typeface="Cabin"/>
                <a:ea typeface="Cabin"/>
                <a:cs typeface="Cabin"/>
                <a:sym typeface="Cabin"/>
              </a:defRPr>
            </a:lvl4pPr>
            <a:lvl5pPr lvl="4" rtl="0">
              <a:spcBef>
                <a:spcPts val="0"/>
              </a:spcBef>
              <a:spcAft>
                <a:spcPts val="0"/>
              </a:spcAft>
              <a:buNone/>
              <a:defRPr sz="2500" b="1">
                <a:solidFill>
                  <a:schemeClr val="lt1"/>
                </a:solidFill>
                <a:latin typeface="Cabin"/>
                <a:ea typeface="Cabin"/>
                <a:cs typeface="Cabin"/>
                <a:sym typeface="Cabin"/>
              </a:defRPr>
            </a:lvl5pPr>
            <a:lvl6pPr lvl="5" rtl="0">
              <a:spcBef>
                <a:spcPts val="0"/>
              </a:spcBef>
              <a:spcAft>
                <a:spcPts val="0"/>
              </a:spcAft>
              <a:buNone/>
              <a:defRPr sz="2500" b="1">
                <a:solidFill>
                  <a:schemeClr val="lt1"/>
                </a:solidFill>
                <a:latin typeface="Cabin"/>
                <a:ea typeface="Cabin"/>
                <a:cs typeface="Cabin"/>
                <a:sym typeface="Cabin"/>
              </a:defRPr>
            </a:lvl6pPr>
            <a:lvl7pPr lvl="6" rtl="0">
              <a:spcBef>
                <a:spcPts val="0"/>
              </a:spcBef>
              <a:spcAft>
                <a:spcPts val="0"/>
              </a:spcAft>
              <a:buNone/>
              <a:defRPr sz="2500" b="1">
                <a:solidFill>
                  <a:schemeClr val="lt1"/>
                </a:solidFill>
                <a:latin typeface="Cabin"/>
                <a:ea typeface="Cabin"/>
                <a:cs typeface="Cabin"/>
                <a:sym typeface="Cabin"/>
              </a:defRPr>
            </a:lvl7pPr>
            <a:lvl8pPr lvl="7" rtl="0">
              <a:spcBef>
                <a:spcPts val="0"/>
              </a:spcBef>
              <a:spcAft>
                <a:spcPts val="0"/>
              </a:spcAft>
              <a:buNone/>
              <a:defRPr sz="2500" b="1">
                <a:solidFill>
                  <a:schemeClr val="lt1"/>
                </a:solidFill>
                <a:latin typeface="Cabin"/>
                <a:ea typeface="Cabin"/>
                <a:cs typeface="Cabin"/>
                <a:sym typeface="Cabin"/>
              </a:defRPr>
            </a:lvl8pPr>
            <a:lvl9pPr lvl="8"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70" name="Google Shape;170;p13"/>
          <p:cNvSpPr txBox="1">
            <a:spLocks noGrp="1"/>
          </p:cNvSpPr>
          <p:nvPr>
            <p:ph type="subTitle" idx="6"/>
          </p:nvPr>
        </p:nvSpPr>
        <p:spPr>
          <a:xfrm>
            <a:off x="6131545" y="2240354"/>
            <a:ext cx="24843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171" name="Google Shape;171;p13"/>
          <p:cNvSpPr txBox="1">
            <a:spLocks noGrp="1"/>
          </p:cNvSpPr>
          <p:nvPr>
            <p:ph type="subTitle" idx="7"/>
          </p:nvPr>
        </p:nvSpPr>
        <p:spPr>
          <a:xfrm>
            <a:off x="6131545" y="3511825"/>
            <a:ext cx="2484300" cy="3969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2500" b="1">
                <a:solidFill>
                  <a:schemeClr val="lt1"/>
                </a:solidFill>
                <a:latin typeface="Cabin"/>
                <a:ea typeface="Cabin"/>
                <a:cs typeface="Cabin"/>
                <a:sym typeface="Cabin"/>
              </a:defRPr>
            </a:lvl1pPr>
            <a:lvl2pPr lvl="1" rtl="0">
              <a:spcBef>
                <a:spcPts val="0"/>
              </a:spcBef>
              <a:spcAft>
                <a:spcPts val="0"/>
              </a:spcAft>
              <a:buNone/>
              <a:defRPr sz="2500" b="1">
                <a:solidFill>
                  <a:schemeClr val="lt1"/>
                </a:solidFill>
                <a:latin typeface="Cabin"/>
                <a:ea typeface="Cabin"/>
                <a:cs typeface="Cabin"/>
                <a:sym typeface="Cabin"/>
              </a:defRPr>
            </a:lvl2pPr>
            <a:lvl3pPr lvl="2" rtl="0">
              <a:spcBef>
                <a:spcPts val="0"/>
              </a:spcBef>
              <a:spcAft>
                <a:spcPts val="0"/>
              </a:spcAft>
              <a:buNone/>
              <a:defRPr sz="2500" b="1">
                <a:solidFill>
                  <a:schemeClr val="lt1"/>
                </a:solidFill>
                <a:latin typeface="Cabin"/>
                <a:ea typeface="Cabin"/>
                <a:cs typeface="Cabin"/>
                <a:sym typeface="Cabin"/>
              </a:defRPr>
            </a:lvl3pPr>
            <a:lvl4pPr lvl="3" rtl="0">
              <a:spcBef>
                <a:spcPts val="0"/>
              </a:spcBef>
              <a:spcAft>
                <a:spcPts val="0"/>
              </a:spcAft>
              <a:buNone/>
              <a:defRPr sz="2500" b="1">
                <a:solidFill>
                  <a:schemeClr val="lt1"/>
                </a:solidFill>
                <a:latin typeface="Cabin"/>
                <a:ea typeface="Cabin"/>
                <a:cs typeface="Cabin"/>
                <a:sym typeface="Cabin"/>
              </a:defRPr>
            </a:lvl4pPr>
            <a:lvl5pPr lvl="4" rtl="0">
              <a:spcBef>
                <a:spcPts val="0"/>
              </a:spcBef>
              <a:spcAft>
                <a:spcPts val="0"/>
              </a:spcAft>
              <a:buNone/>
              <a:defRPr sz="2500" b="1">
                <a:solidFill>
                  <a:schemeClr val="lt1"/>
                </a:solidFill>
                <a:latin typeface="Cabin"/>
                <a:ea typeface="Cabin"/>
                <a:cs typeface="Cabin"/>
                <a:sym typeface="Cabin"/>
              </a:defRPr>
            </a:lvl5pPr>
            <a:lvl6pPr lvl="5" rtl="0">
              <a:spcBef>
                <a:spcPts val="0"/>
              </a:spcBef>
              <a:spcAft>
                <a:spcPts val="0"/>
              </a:spcAft>
              <a:buNone/>
              <a:defRPr sz="2500" b="1">
                <a:solidFill>
                  <a:schemeClr val="lt1"/>
                </a:solidFill>
                <a:latin typeface="Cabin"/>
                <a:ea typeface="Cabin"/>
                <a:cs typeface="Cabin"/>
                <a:sym typeface="Cabin"/>
              </a:defRPr>
            </a:lvl6pPr>
            <a:lvl7pPr lvl="6" rtl="0">
              <a:spcBef>
                <a:spcPts val="0"/>
              </a:spcBef>
              <a:spcAft>
                <a:spcPts val="0"/>
              </a:spcAft>
              <a:buNone/>
              <a:defRPr sz="2500" b="1">
                <a:solidFill>
                  <a:schemeClr val="lt1"/>
                </a:solidFill>
                <a:latin typeface="Cabin"/>
                <a:ea typeface="Cabin"/>
                <a:cs typeface="Cabin"/>
                <a:sym typeface="Cabin"/>
              </a:defRPr>
            </a:lvl7pPr>
            <a:lvl8pPr lvl="7" rtl="0">
              <a:spcBef>
                <a:spcPts val="0"/>
              </a:spcBef>
              <a:spcAft>
                <a:spcPts val="0"/>
              </a:spcAft>
              <a:buNone/>
              <a:defRPr sz="2500" b="1">
                <a:solidFill>
                  <a:schemeClr val="lt1"/>
                </a:solidFill>
                <a:latin typeface="Cabin"/>
                <a:ea typeface="Cabin"/>
                <a:cs typeface="Cabin"/>
                <a:sym typeface="Cabin"/>
              </a:defRPr>
            </a:lvl8pPr>
            <a:lvl9pPr lvl="8"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72" name="Google Shape;172;p13"/>
          <p:cNvSpPr txBox="1">
            <a:spLocks noGrp="1"/>
          </p:cNvSpPr>
          <p:nvPr>
            <p:ph type="subTitle" idx="8"/>
          </p:nvPr>
        </p:nvSpPr>
        <p:spPr>
          <a:xfrm>
            <a:off x="6131545" y="3841810"/>
            <a:ext cx="24843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173" name="Google Shape;173;p13"/>
          <p:cNvSpPr txBox="1">
            <a:spLocks noGrp="1"/>
          </p:cNvSpPr>
          <p:nvPr>
            <p:ph type="title" hasCustomPrompt="1"/>
          </p:nvPr>
        </p:nvSpPr>
        <p:spPr>
          <a:xfrm>
            <a:off x="2109404" y="1340850"/>
            <a:ext cx="914400" cy="572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4000">
                <a:solidFill>
                  <a:schemeClr val="accent3"/>
                </a:solidFill>
              </a:defRPr>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174" name="Google Shape;174;p13"/>
          <p:cNvSpPr txBox="1">
            <a:spLocks noGrp="1"/>
          </p:cNvSpPr>
          <p:nvPr>
            <p:ph type="title" idx="9" hasCustomPrompt="1"/>
          </p:nvPr>
        </p:nvSpPr>
        <p:spPr>
          <a:xfrm>
            <a:off x="2109404" y="2939117"/>
            <a:ext cx="914400" cy="5727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4000">
                <a:solidFill>
                  <a:schemeClr val="accent3"/>
                </a:solidFill>
              </a:defRPr>
            </a:lvl1pPr>
            <a:lvl2pPr lvl="1" algn="r" rtl="0">
              <a:spcBef>
                <a:spcPts val="0"/>
              </a:spcBef>
              <a:spcAft>
                <a:spcPts val="0"/>
              </a:spcAft>
              <a:buSzPts val="3000"/>
              <a:buNone/>
              <a:defRPr sz="3000"/>
            </a:lvl2pPr>
            <a:lvl3pPr lvl="2" algn="r" rtl="0">
              <a:spcBef>
                <a:spcPts val="0"/>
              </a:spcBef>
              <a:spcAft>
                <a:spcPts val="0"/>
              </a:spcAft>
              <a:buSzPts val="3000"/>
              <a:buNone/>
              <a:defRPr sz="3000"/>
            </a:lvl3pPr>
            <a:lvl4pPr lvl="3" algn="r" rtl="0">
              <a:spcBef>
                <a:spcPts val="0"/>
              </a:spcBef>
              <a:spcAft>
                <a:spcPts val="0"/>
              </a:spcAft>
              <a:buSzPts val="3000"/>
              <a:buNone/>
              <a:defRPr sz="3000"/>
            </a:lvl4pPr>
            <a:lvl5pPr lvl="4" algn="r" rtl="0">
              <a:spcBef>
                <a:spcPts val="0"/>
              </a:spcBef>
              <a:spcAft>
                <a:spcPts val="0"/>
              </a:spcAft>
              <a:buSzPts val="3000"/>
              <a:buNone/>
              <a:defRPr sz="3000"/>
            </a:lvl5pPr>
            <a:lvl6pPr lvl="5" algn="r" rtl="0">
              <a:spcBef>
                <a:spcPts val="0"/>
              </a:spcBef>
              <a:spcAft>
                <a:spcPts val="0"/>
              </a:spcAft>
              <a:buSzPts val="3000"/>
              <a:buNone/>
              <a:defRPr sz="3000"/>
            </a:lvl6pPr>
            <a:lvl7pPr lvl="6" algn="r" rtl="0">
              <a:spcBef>
                <a:spcPts val="0"/>
              </a:spcBef>
              <a:spcAft>
                <a:spcPts val="0"/>
              </a:spcAft>
              <a:buSzPts val="3000"/>
              <a:buNone/>
              <a:defRPr sz="3000"/>
            </a:lvl7pPr>
            <a:lvl8pPr lvl="7" algn="r" rtl="0">
              <a:spcBef>
                <a:spcPts val="0"/>
              </a:spcBef>
              <a:spcAft>
                <a:spcPts val="0"/>
              </a:spcAft>
              <a:buSzPts val="3000"/>
              <a:buNone/>
              <a:defRPr sz="3000"/>
            </a:lvl8pPr>
            <a:lvl9pPr lvl="8" algn="r" rtl="0">
              <a:spcBef>
                <a:spcPts val="0"/>
              </a:spcBef>
              <a:spcAft>
                <a:spcPts val="0"/>
              </a:spcAft>
              <a:buSzPts val="3000"/>
              <a:buNone/>
              <a:defRPr sz="3000"/>
            </a:lvl9pPr>
          </a:lstStyle>
          <a:p>
            <a:r>
              <a:t>xx%</a:t>
            </a:r>
          </a:p>
        </p:txBody>
      </p:sp>
      <p:sp>
        <p:nvSpPr>
          <p:cNvPr id="175" name="Google Shape;175;p13"/>
          <p:cNvSpPr txBox="1">
            <a:spLocks noGrp="1"/>
          </p:cNvSpPr>
          <p:nvPr>
            <p:ph type="title" idx="13" hasCustomPrompt="1"/>
          </p:nvPr>
        </p:nvSpPr>
        <p:spPr>
          <a:xfrm>
            <a:off x="6131545" y="1340850"/>
            <a:ext cx="914400" cy="5727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SzPts val="3000"/>
              <a:buNone/>
              <a:defRPr sz="4000">
                <a:solidFill>
                  <a:schemeClr val="accent3"/>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6" name="Google Shape;176;p13"/>
          <p:cNvSpPr txBox="1">
            <a:spLocks noGrp="1"/>
          </p:cNvSpPr>
          <p:nvPr>
            <p:ph type="title" idx="14" hasCustomPrompt="1"/>
          </p:nvPr>
        </p:nvSpPr>
        <p:spPr>
          <a:xfrm>
            <a:off x="6131545" y="2939117"/>
            <a:ext cx="914400" cy="5727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SzPts val="3000"/>
              <a:buNone/>
              <a:defRPr sz="4000">
                <a:solidFill>
                  <a:schemeClr val="accent3"/>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77" name="Google Shape;177;p13"/>
          <p:cNvSpPr txBox="1">
            <a:spLocks noGrp="1"/>
          </p:cNvSpPr>
          <p:nvPr>
            <p:ph type="title" idx="15"/>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178" name="Google Shape;178;p13"/>
          <p:cNvGrpSpPr/>
          <p:nvPr/>
        </p:nvGrpSpPr>
        <p:grpSpPr>
          <a:xfrm>
            <a:off x="154175" y="244713"/>
            <a:ext cx="691400" cy="1096138"/>
            <a:chOff x="154175" y="244713"/>
            <a:chExt cx="691400" cy="1096138"/>
          </a:xfrm>
        </p:grpSpPr>
        <p:sp>
          <p:nvSpPr>
            <p:cNvPr id="179" name="Google Shape;179;p13"/>
            <p:cNvSpPr/>
            <p:nvPr/>
          </p:nvSpPr>
          <p:spPr>
            <a:xfrm>
              <a:off x="726300" y="244713"/>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3"/>
            <p:cNvSpPr/>
            <p:nvPr/>
          </p:nvSpPr>
          <p:spPr>
            <a:xfrm>
              <a:off x="154175" y="115402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3"/>
            <p:cNvSpPr/>
            <p:nvPr/>
          </p:nvSpPr>
          <p:spPr>
            <a:xfrm>
              <a:off x="362700" y="648463"/>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3"/>
            <p:cNvSpPr/>
            <p:nvPr/>
          </p:nvSpPr>
          <p:spPr>
            <a:xfrm>
              <a:off x="274275" y="2697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 name="Google Shape;183;p13"/>
          <p:cNvGrpSpPr/>
          <p:nvPr/>
        </p:nvGrpSpPr>
        <p:grpSpPr>
          <a:xfrm>
            <a:off x="7638675" y="192938"/>
            <a:ext cx="1300950" cy="615363"/>
            <a:chOff x="7638675" y="192938"/>
            <a:chExt cx="1300950" cy="615363"/>
          </a:xfrm>
        </p:grpSpPr>
        <p:sp>
          <p:nvSpPr>
            <p:cNvPr id="184" name="Google Shape;184;p13"/>
            <p:cNvSpPr/>
            <p:nvPr/>
          </p:nvSpPr>
          <p:spPr>
            <a:xfrm>
              <a:off x="8365725" y="62147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3"/>
            <p:cNvSpPr/>
            <p:nvPr/>
          </p:nvSpPr>
          <p:spPr>
            <a:xfrm>
              <a:off x="8772000" y="192938"/>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3"/>
            <p:cNvSpPr/>
            <p:nvPr/>
          </p:nvSpPr>
          <p:spPr>
            <a:xfrm>
              <a:off x="7638675" y="4787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3"/>
            <p:cNvSpPr/>
            <p:nvPr/>
          </p:nvSpPr>
          <p:spPr>
            <a:xfrm>
              <a:off x="7933900" y="2321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hree columns">
  <p:cSld name="CUSTOM">
    <p:spTree>
      <p:nvGrpSpPr>
        <p:cNvPr id="1" name="Shape 188"/>
        <p:cNvGrpSpPr/>
        <p:nvPr/>
      </p:nvGrpSpPr>
      <p:grpSpPr>
        <a:xfrm>
          <a:off x="0" y="0"/>
          <a:ext cx="0" cy="0"/>
          <a:chOff x="0" y="0"/>
          <a:chExt cx="0" cy="0"/>
        </a:xfrm>
      </p:grpSpPr>
      <p:sp>
        <p:nvSpPr>
          <p:cNvPr id="189" name="Google Shape;189;p14"/>
          <p:cNvSpPr/>
          <p:nvPr/>
        </p:nvSpPr>
        <p:spPr>
          <a:xfrm rot="10800000">
            <a:off x="-1353580" y="-338650"/>
            <a:ext cx="10597830" cy="4494024"/>
          </a:xfrm>
          <a:custGeom>
            <a:avLst/>
            <a:gdLst/>
            <a:ahLst/>
            <a:cxnLst/>
            <a:rect l="l" t="t" r="r" b="b"/>
            <a:pathLst>
              <a:path w="114630" h="48609" extrusionOk="0">
                <a:moveTo>
                  <a:pt x="86408" y="0"/>
                </a:moveTo>
                <a:cubicBezTo>
                  <a:pt x="83396" y="0"/>
                  <a:pt x="79816" y="516"/>
                  <a:pt x="75581" y="1657"/>
                </a:cubicBezTo>
                <a:cubicBezTo>
                  <a:pt x="52244" y="7947"/>
                  <a:pt x="51023" y="14929"/>
                  <a:pt x="26053" y="14929"/>
                </a:cubicBezTo>
                <a:cubicBezTo>
                  <a:pt x="24675" y="14929"/>
                  <a:pt x="23224" y="14907"/>
                  <a:pt x="21694" y="14863"/>
                </a:cubicBezTo>
                <a:cubicBezTo>
                  <a:pt x="21606" y="14861"/>
                  <a:pt x="21518" y="14860"/>
                  <a:pt x="21431" y="14860"/>
                </a:cubicBezTo>
                <a:cubicBezTo>
                  <a:pt x="11971" y="14860"/>
                  <a:pt x="1" y="29097"/>
                  <a:pt x="22163" y="47031"/>
                </a:cubicBezTo>
                <a:cubicBezTo>
                  <a:pt x="31511" y="48183"/>
                  <a:pt x="40834" y="48608"/>
                  <a:pt x="49500" y="48608"/>
                </a:cubicBezTo>
                <a:cubicBezTo>
                  <a:pt x="73845" y="48608"/>
                  <a:pt x="93011" y="45254"/>
                  <a:pt x="93011" y="45254"/>
                </a:cubicBezTo>
                <a:cubicBezTo>
                  <a:pt x="93011" y="45254"/>
                  <a:pt x="114630" y="0"/>
                  <a:pt x="8640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4"/>
          <p:cNvSpPr txBox="1">
            <a:spLocks noGrp="1"/>
          </p:cNvSpPr>
          <p:nvPr>
            <p:ph type="subTitle" idx="1"/>
          </p:nvPr>
        </p:nvSpPr>
        <p:spPr>
          <a:xfrm>
            <a:off x="1502038" y="2801757"/>
            <a:ext cx="1670100" cy="815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91" name="Google Shape;191;p14"/>
          <p:cNvSpPr txBox="1">
            <a:spLocks noGrp="1"/>
          </p:cNvSpPr>
          <p:nvPr>
            <p:ph type="subTitle" idx="2"/>
          </p:nvPr>
        </p:nvSpPr>
        <p:spPr>
          <a:xfrm>
            <a:off x="1502050" y="3594906"/>
            <a:ext cx="1670100" cy="711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192" name="Google Shape;192;p14"/>
          <p:cNvSpPr txBox="1">
            <a:spLocks noGrp="1"/>
          </p:cNvSpPr>
          <p:nvPr>
            <p:ph type="subTitle" idx="3"/>
          </p:nvPr>
        </p:nvSpPr>
        <p:spPr>
          <a:xfrm>
            <a:off x="3736913" y="2801782"/>
            <a:ext cx="1670100" cy="815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93" name="Google Shape;193;p14"/>
          <p:cNvSpPr txBox="1">
            <a:spLocks noGrp="1"/>
          </p:cNvSpPr>
          <p:nvPr>
            <p:ph type="subTitle" idx="4"/>
          </p:nvPr>
        </p:nvSpPr>
        <p:spPr>
          <a:xfrm>
            <a:off x="3736925" y="3594908"/>
            <a:ext cx="1670100" cy="711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194" name="Google Shape;194;p14"/>
          <p:cNvSpPr txBox="1">
            <a:spLocks noGrp="1"/>
          </p:cNvSpPr>
          <p:nvPr>
            <p:ph type="subTitle" idx="5"/>
          </p:nvPr>
        </p:nvSpPr>
        <p:spPr>
          <a:xfrm>
            <a:off x="5971863" y="2801757"/>
            <a:ext cx="1670100" cy="815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195" name="Google Shape;195;p14"/>
          <p:cNvSpPr txBox="1">
            <a:spLocks noGrp="1"/>
          </p:cNvSpPr>
          <p:nvPr>
            <p:ph type="subTitle" idx="6"/>
          </p:nvPr>
        </p:nvSpPr>
        <p:spPr>
          <a:xfrm>
            <a:off x="5971875" y="3594907"/>
            <a:ext cx="1670100" cy="7110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196" name="Google Shape;196;p14"/>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197" name="Google Shape;197;p14"/>
          <p:cNvSpPr/>
          <p:nvPr/>
        </p:nvSpPr>
        <p:spPr>
          <a:xfrm>
            <a:off x="9088475" y="501175"/>
            <a:ext cx="280225" cy="311075"/>
          </a:xfrm>
          <a:custGeom>
            <a:avLst/>
            <a:gdLst/>
            <a:ahLst/>
            <a:cxnLst/>
            <a:rect l="l" t="t" r="r" b="b"/>
            <a:pathLst>
              <a:path w="11209" h="12443" extrusionOk="0">
                <a:moveTo>
                  <a:pt x="1" y="1"/>
                </a:moveTo>
                <a:cubicBezTo>
                  <a:pt x="301" y="4104"/>
                  <a:pt x="801" y="8273"/>
                  <a:pt x="1469" y="12443"/>
                </a:cubicBezTo>
                <a:cubicBezTo>
                  <a:pt x="4871" y="9908"/>
                  <a:pt x="8107" y="7273"/>
                  <a:pt x="11209" y="4504"/>
                </a:cubicBezTo>
                <a:cubicBezTo>
                  <a:pt x="7373" y="3203"/>
                  <a:pt x="3637" y="166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4"/>
          <p:cNvSpPr/>
          <p:nvPr/>
        </p:nvSpPr>
        <p:spPr>
          <a:xfrm>
            <a:off x="8819950" y="360250"/>
            <a:ext cx="268550" cy="312750"/>
          </a:xfrm>
          <a:custGeom>
            <a:avLst/>
            <a:gdLst/>
            <a:ahLst/>
            <a:cxnLst/>
            <a:rect l="l" t="t" r="r" b="b"/>
            <a:pathLst>
              <a:path w="10742" h="12510" extrusionOk="0">
                <a:moveTo>
                  <a:pt x="134" y="0"/>
                </a:moveTo>
                <a:cubicBezTo>
                  <a:pt x="1" y="4103"/>
                  <a:pt x="34" y="8306"/>
                  <a:pt x="268" y="12509"/>
                </a:cubicBezTo>
                <a:cubicBezTo>
                  <a:pt x="3904" y="10341"/>
                  <a:pt x="7406" y="8039"/>
                  <a:pt x="10742" y="5638"/>
                </a:cubicBezTo>
                <a:cubicBezTo>
                  <a:pt x="7106" y="3936"/>
                  <a:pt x="3570" y="2035"/>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4"/>
          <p:cNvSpPr/>
          <p:nvPr/>
        </p:nvSpPr>
        <p:spPr>
          <a:xfrm>
            <a:off x="8545600" y="192625"/>
            <a:ext cx="277725" cy="311925"/>
          </a:xfrm>
          <a:custGeom>
            <a:avLst/>
            <a:gdLst/>
            <a:ahLst/>
            <a:cxnLst/>
            <a:rect l="l" t="t" r="r" b="b"/>
            <a:pathLst>
              <a:path w="11109" h="12477" extrusionOk="0">
                <a:moveTo>
                  <a:pt x="1135" y="1"/>
                </a:moveTo>
                <a:cubicBezTo>
                  <a:pt x="567" y="4103"/>
                  <a:pt x="167" y="8240"/>
                  <a:pt x="0" y="12476"/>
                </a:cubicBezTo>
                <a:cubicBezTo>
                  <a:pt x="3803" y="10675"/>
                  <a:pt x="7539" y="8773"/>
                  <a:pt x="11108" y="6705"/>
                </a:cubicBezTo>
                <a:cubicBezTo>
                  <a:pt x="7673" y="4637"/>
                  <a:pt x="4337" y="2402"/>
                  <a:pt x="1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14"/>
          <p:cNvSpPr/>
          <p:nvPr/>
        </p:nvSpPr>
        <p:spPr>
          <a:xfrm>
            <a:off x="8282075" y="0"/>
            <a:ext cx="291900" cy="306900"/>
          </a:xfrm>
          <a:custGeom>
            <a:avLst/>
            <a:gdLst/>
            <a:ahLst/>
            <a:cxnLst/>
            <a:rect l="l" t="t" r="r" b="b"/>
            <a:pathLst>
              <a:path w="11676" h="12276" extrusionOk="0">
                <a:moveTo>
                  <a:pt x="2436" y="0"/>
                </a:moveTo>
                <a:cubicBezTo>
                  <a:pt x="1468" y="4003"/>
                  <a:pt x="634" y="8106"/>
                  <a:pt x="1" y="12275"/>
                </a:cubicBezTo>
                <a:cubicBezTo>
                  <a:pt x="4003" y="10908"/>
                  <a:pt x="7906" y="9373"/>
                  <a:pt x="11676" y="7706"/>
                </a:cubicBezTo>
                <a:cubicBezTo>
                  <a:pt x="8473" y="5304"/>
                  <a:pt x="5371" y="2735"/>
                  <a:pt x="2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4"/>
          <p:cNvSpPr/>
          <p:nvPr/>
        </p:nvSpPr>
        <p:spPr>
          <a:xfrm>
            <a:off x="8790775" y="510350"/>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4"/>
          <p:cNvSpPr/>
          <p:nvPr/>
        </p:nvSpPr>
        <p:spPr>
          <a:xfrm>
            <a:off x="8423000" y="376925"/>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4"/>
          <p:cNvSpPr/>
          <p:nvPr/>
        </p:nvSpPr>
        <p:spPr>
          <a:xfrm>
            <a:off x="8071100" y="205975"/>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14"/>
          <p:cNvSpPr/>
          <p:nvPr/>
        </p:nvSpPr>
        <p:spPr>
          <a:xfrm>
            <a:off x="7716675" y="0"/>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 name="Google Shape;205;p14"/>
          <p:cNvGrpSpPr/>
          <p:nvPr/>
        </p:nvGrpSpPr>
        <p:grpSpPr>
          <a:xfrm>
            <a:off x="274838" y="4560738"/>
            <a:ext cx="875025" cy="438463"/>
            <a:chOff x="7400325" y="4498563"/>
            <a:chExt cx="875025" cy="438463"/>
          </a:xfrm>
        </p:grpSpPr>
        <p:sp>
          <p:nvSpPr>
            <p:cNvPr id="206" name="Google Shape;206;p14"/>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14"/>
            <p:cNvSpPr/>
            <p:nvPr/>
          </p:nvSpPr>
          <p:spPr>
            <a:xfrm>
              <a:off x="7801750" y="449856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14"/>
            <p:cNvSpPr/>
            <p:nvPr/>
          </p:nvSpPr>
          <p:spPr>
            <a:xfrm>
              <a:off x="8152750" y="47452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 name="Google Shape;209;p14"/>
          <p:cNvSpPr/>
          <p:nvPr/>
        </p:nvSpPr>
        <p:spPr>
          <a:xfrm>
            <a:off x="726300" y="27851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4"/>
          <p:cNvSpPr/>
          <p:nvPr/>
        </p:nvSpPr>
        <p:spPr>
          <a:xfrm>
            <a:off x="353225" y="13510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4"/>
          <p:cNvSpPr/>
          <p:nvPr/>
        </p:nvSpPr>
        <p:spPr>
          <a:xfrm>
            <a:off x="1061450" y="77878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4"/>
          <p:cNvSpPr/>
          <p:nvPr/>
        </p:nvSpPr>
        <p:spPr>
          <a:xfrm>
            <a:off x="230600" y="6112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4"/>
          <p:cNvSpPr/>
          <p:nvPr/>
        </p:nvSpPr>
        <p:spPr>
          <a:xfrm>
            <a:off x="353225" y="100378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six columns">
  <p:cSld name="CUSTOM_2">
    <p:spTree>
      <p:nvGrpSpPr>
        <p:cNvPr id="1" name="Shape 214"/>
        <p:cNvGrpSpPr/>
        <p:nvPr/>
      </p:nvGrpSpPr>
      <p:grpSpPr>
        <a:xfrm>
          <a:off x="0" y="0"/>
          <a:ext cx="0" cy="0"/>
          <a:chOff x="0" y="0"/>
          <a:chExt cx="0" cy="0"/>
        </a:xfrm>
      </p:grpSpPr>
      <p:sp>
        <p:nvSpPr>
          <p:cNvPr id="215" name="Google Shape;215;p15"/>
          <p:cNvSpPr/>
          <p:nvPr/>
        </p:nvSpPr>
        <p:spPr>
          <a:xfrm rot="10800000" flipH="1">
            <a:off x="193174" y="-320618"/>
            <a:ext cx="10939806" cy="5319918"/>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5"/>
          <p:cNvSpPr txBox="1">
            <a:spLocks noGrp="1"/>
          </p:cNvSpPr>
          <p:nvPr>
            <p:ph type="subTitle" idx="1"/>
          </p:nvPr>
        </p:nvSpPr>
        <p:spPr>
          <a:xfrm>
            <a:off x="2416450" y="1741729"/>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17" name="Google Shape;217;p15"/>
          <p:cNvSpPr txBox="1">
            <a:spLocks noGrp="1"/>
          </p:cNvSpPr>
          <p:nvPr>
            <p:ph type="subTitle" idx="2"/>
          </p:nvPr>
        </p:nvSpPr>
        <p:spPr>
          <a:xfrm>
            <a:off x="2416450" y="2162663"/>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18" name="Google Shape;218;p15"/>
          <p:cNvSpPr txBox="1">
            <a:spLocks noGrp="1"/>
          </p:cNvSpPr>
          <p:nvPr>
            <p:ph type="subTitle" idx="3"/>
          </p:nvPr>
        </p:nvSpPr>
        <p:spPr>
          <a:xfrm>
            <a:off x="4596075" y="1741729"/>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19" name="Google Shape;219;p15"/>
          <p:cNvSpPr txBox="1">
            <a:spLocks noGrp="1"/>
          </p:cNvSpPr>
          <p:nvPr>
            <p:ph type="subTitle" idx="4"/>
          </p:nvPr>
        </p:nvSpPr>
        <p:spPr>
          <a:xfrm>
            <a:off x="4596075" y="2162663"/>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0" name="Google Shape;220;p15"/>
          <p:cNvSpPr txBox="1">
            <a:spLocks noGrp="1"/>
          </p:cNvSpPr>
          <p:nvPr>
            <p:ph type="subTitle" idx="5"/>
          </p:nvPr>
        </p:nvSpPr>
        <p:spPr>
          <a:xfrm>
            <a:off x="6775700" y="1741729"/>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21" name="Google Shape;221;p15"/>
          <p:cNvSpPr txBox="1">
            <a:spLocks noGrp="1"/>
          </p:cNvSpPr>
          <p:nvPr>
            <p:ph type="subTitle" idx="6"/>
          </p:nvPr>
        </p:nvSpPr>
        <p:spPr>
          <a:xfrm>
            <a:off x="6775700" y="2162663"/>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2" name="Google Shape;222;p15"/>
          <p:cNvSpPr txBox="1">
            <a:spLocks noGrp="1"/>
          </p:cNvSpPr>
          <p:nvPr>
            <p:ph type="subTitle" idx="7"/>
          </p:nvPr>
        </p:nvSpPr>
        <p:spPr>
          <a:xfrm>
            <a:off x="2416450" y="3346582"/>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23" name="Google Shape;223;p15"/>
          <p:cNvSpPr txBox="1">
            <a:spLocks noGrp="1"/>
          </p:cNvSpPr>
          <p:nvPr>
            <p:ph type="subTitle" idx="8"/>
          </p:nvPr>
        </p:nvSpPr>
        <p:spPr>
          <a:xfrm>
            <a:off x="2416450" y="3762711"/>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4" name="Google Shape;224;p15"/>
          <p:cNvSpPr txBox="1">
            <a:spLocks noGrp="1"/>
          </p:cNvSpPr>
          <p:nvPr>
            <p:ph type="subTitle" idx="9"/>
          </p:nvPr>
        </p:nvSpPr>
        <p:spPr>
          <a:xfrm>
            <a:off x="4596075" y="3346582"/>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25" name="Google Shape;225;p15"/>
          <p:cNvSpPr txBox="1">
            <a:spLocks noGrp="1"/>
          </p:cNvSpPr>
          <p:nvPr>
            <p:ph type="subTitle" idx="13"/>
          </p:nvPr>
        </p:nvSpPr>
        <p:spPr>
          <a:xfrm>
            <a:off x="4596075" y="3762712"/>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6" name="Google Shape;226;p15"/>
          <p:cNvSpPr txBox="1">
            <a:spLocks noGrp="1"/>
          </p:cNvSpPr>
          <p:nvPr>
            <p:ph type="subTitle" idx="14"/>
          </p:nvPr>
        </p:nvSpPr>
        <p:spPr>
          <a:xfrm>
            <a:off x="6775700" y="3346582"/>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27" name="Google Shape;227;p15"/>
          <p:cNvSpPr txBox="1">
            <a:spLocks noGrp="1"/>
          </p:cNvSpPr>
          <p:nvPr>
            <p:ph type="subTitle" idx="15"/>
          </p:nvPr>
        </p:nvSpPr>
        <p:spPr>
          <a:xfrm>
            <a:off x="6775700" y="3762712"/>
            <a:ext cx="1828800" cy="482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8" name="Google Shape;228;p1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229" name="Google Shape;229;p15"/>
          <p:cNvGrpSpPr/>
          <p:nvPr/>
        </p:nvGrpSpPr>
        <p:grpSpPr>
          <a:xfrm flipH="1">
            <a:off x="6898225" y="0"/>
            <a:ext cx="2245775" cy="1024075"/>
            <a:chOff x="-76200" y="0"/>
            <a:chExt cx="2245775" cy="1024075"/>
          </a:xfrm>
        </p:grpSpPr>
        <p:sp>
          <p:nvSpPr>
            <p:cNvPr id="230" name="Google Shape;230;p15"/>
            <p:cNvSpPr/>
            <p:nvPr/>
          </p:nvSpPr>
          <p:spPr>
            <a:xfrm>
              <a:off x="-76200" y="697150"/>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5"/>
            <p:cNvSpPr/>
            <p:nvPr/>
          </p:nvSpPr>
          <p:spPr>
            <a:xfrm>
              <a:off x="225675" y="613750"/>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5"/>
            <p:cNvSpPr/>
            <p:nvPr/>
          </p:nvSpPr>
          <p:spPr>
            <a:xfrm>
              <a:off x="517550" y="501175"/>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5"/>
            <p:cNvSpPr/>
            <p:nvPr/>
          </p:nvSpPr>
          <p:spPr>
            <a:xfrm>
              <a:off x="797750" y="360250"/>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5"/>
            <p:cNvSpPr/>
            <p:nvPr/>
          </p:nvSpPr>
          <p:spPr>
            <a:xfrm>
              <a:off x="1062925" y="192625"/>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5"/>
            <p:cNvSpPr/>
            <p:nvPr/>
          </p:nvSpPr>
          <p:spPr>
            <a:xfrm>
              <a:off x="1312275" y="0"/>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5"/>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5"/>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5"/>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5"/>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5"/>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5"/>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 name="Google Shape;242;p15"/>
          <p:cNvGrpSpPr/>
          <p:nvPr/>
        </p:nvGrpSpPr>
        <p:grpSpPr>
          <a:xfrm>
            <a:off x="274275" y="244713"/>
            <a:ext cx="815500" cy="679413"/>
            <a:chOff x="274275" y="244713"/>
            <a:chExt cx="815500" cy="679413"/>
          </a:xfrm>
        </p:grpSpPr>
        <p:sp>
          <p:nvSpPr>
            <p:cNvPr id="243" name="Google Shape;243;p15"/>
            <p:cNvSpPr/>
            <p:nvPr/>
          </p:nvSpPr>
          <p:spPr>
            <a:xfrm>
              <a:off x="726300" y="244713"/>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5"/>
            <p:cNvSpPr/>
            <p:nvPr/>
          </p:nvSpPr>
          <p:spPr>
            <a:xfrm>
              <a:off x="433900" y="69937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5"/>
            <p:cNvSpPr/>
            <p:nvPr/>
          </p:nvSpPr>
          <p:spPr>
            <a:xfrm>
              <a:off x="922150" y="661425"/>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5"/>
            <p:cNvSpPr/>
            <p:nvPr/>
          </p:nvSpPr>
          <p:spPr>
            <a:xfrm>
              <a:off x="274275" y="2697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47"/>
        <p:cNvGrpSpPr/>
        <p:nvPr/>
      </p:nvGrpSpPr>
      <p:grpSpPr>
        <a:xfrm>
          <a:off x="0" y="0"/>
          <a:ext cx="0" cy="0"/>
          <a:chOff x="0" y="0"/>
          <a:chExt cx="0" cy="0"/>
        </a:xfrm>
      </p:grpSpPr>
      <p:sp>
        <p:nvSpPr>
          <p:cNvPr id="248" name="Google Shape;248;p16"/>
          <p:cNvSpPr/>
          <p:nvPr/>
        </p:nvSpPr>
        <p:spPr>
          <a:xfrm rot="10800000" flipH="1">
            <a:off x="-1477400" y="-266797"/>
            <a:ext cx="9536032" cy="5135922"/>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6"/>
          <p:cNvSpPr txBox="1">
            <a:spLocks noGrp="1"/>
          </p:cNvSpPr>
          <p:nvPr>
            <p:ph type="title" hasCustomPrompt="1"/>
          </p:nvPr>
        </p:nvSpPr>
        <p:spPr>
          <a:xfrm>
            <a:off x="4489701" y="951225"/>
            <a:ext cx="4114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50" name="Google Shape;250;p16"/>
          <p:cNvSpPr txBox="1">
            <a:spLocks noGrp="1"/>
          </p:cNvSpPr>
          <p:nvPr>
            <p:ph type="subTitle" idx="1"/>
          </p:nvPr>
        </p:nvSpPr>
        <p:spPr>
          <a:xfrm>
            <a:off x="4489701" y="1455993"/>
            <a:ext cx="4114800" cy="396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solidFill>
                  <a:srgbClr val="242424"/>
                </a:solidFill>
                <a:latin typeface="Anaheim"/>
                <a:ea typeface="Anaheim"/>
                <a:cs typeface="Anaheim"/>
                <a:sym typeface="Anaheim"/>
              </a:defRPr>
            </a:lvl1pPr>
            <a:lvl2pPr lvl="1" rtl="0">
              <a:spcBef>
                <a:spcPts val="0"/>
              </a:spcBef>
              <a:spcAft>
                <a:spcPts val="0"/>
              </a:spcAft>
              <a:buNone/>
              <a:defRPr>
                <a:solidFill>
                  <a:srgbClr val="242424"/>
                </a:solidFill>
                <a:latin typeface="Anaheim"/>
                <a:ea typeface="Anaheim"/>
                <a:cs typeface="Anaheim"/>
                <a:sym typeface="Anaheim"/>
              </a:defRPr>
            </a:lvl2pPr>
            <a:lvl3pPr lvl="2" rtl="0">
              <a:spcBef>
                <a:spcPts val="0"/>
              </a:spcBef>
              <a:spcAft>
                <a:spcPts val="0"/>
              </a:spcAft>
              <a:buNone/>
              <a:defRPr>
                <a:solidFill>
                  <a:srgbClr val="242424"/>
                </a:solidFill>
                <a:latin typeface="Anaheim"/>
                <a:ea typeface="Anaheim"/>
                <a:cs typeface="Anaheim"/>
                <a:sym typeface="Anaheim"/>
              </a:defRPr>
            </a:lvl3pPr>
            <a:lvl4pPr lvl="3" rtl="0">
              <a:spcBef>
                <a:spcPts val="0"/>
              </a:spcBef>
              <a:spcAft>
                <a:spcPts val="0"/>
              </a:spcAft>
              <a:buNone/>
              <a:defRPr>
                <a:solidFill>
                  <a:srgbClr val="242424"/>
                </a:solidFill>
                <a:latin typeface="Anaheim"/>
                <a:ea typeface="Anaheim"/>
                <a:cs typeface="Anaheim"/>
                <a:sym typeface="Anaheim"/>
              </a:defRPr>
            </a:lvl4pPr>
            <a:lvl5pPr lvl="4" rtl="0">
              <a:spcBef>
                <a:spcPts val="0"/>
              </a:spcBef>
              <a:spcAft>
                <a:spcPts val="0"/>
              </a:spcAft>
              <a:buNone/>
              <a:defRPr>
                <a:solidFill>
                  <a:srgbClr val="242424"/>
                </a:solidFill>
                <a:latin typeface="Anaheim"/>
                <a:ea typeface="Anaheim"/>
                <a:cs typeface="Anaheim"/>
                <a:sym typeface="Anaheim"/>
              </a:defRPr>
            </a:lvl5pPr>
            <a:lvl6pPr lvl="5" rtl="0">
              <a:spcBef>
                <a:spcPts val="0"/>
              </a:spcBef>
              <a:spcAft>
                <a:spcPts val="0"/>
              </a:spcAft>
              <a:buNone/>
              <a:defRPr>
                <a:solidFill>
                  <a:srgbClr val="242424"/>
                </a:solidFill>
                <a:latin typeface="Anaheim"/>
                <a:ea typeface="Anaheim"/>
                <a:cs typeface="Anaheim"/>
                <a:sym typeface="Anaheim"/>
              </a:defRPr>
            </a:lvl6pPr>
            <a:lvl7pPr lvl="6" rtl="0">
              <a:spcBef>
                <a:spcPts val="0"/>
              </a:spcBef>
              <a:spcAft>
                <a:spcPts val="0"/>
              </a:spcAft>
              <a:buNone/>
              <a:defRPr>
                <a:solidFill>
                  <a:srgbClr val="242424"/>
                </a:solidFill>
                <a:latin typeface="Anaheim"/>
                <a:ea typeface="Anaheim"/>
                <a:cs typeface="Anaheim"/>
                <a:sym typeface="Anaheim"/>
              </a:defRPr>
            </a:lvl7pPr>
            <a:lvl8pPr lvl="7" rtl="0">
              <a:spcBef>
                <a:spcPts val="0"/>
              </a:spcBef>
              <a:spcAft>
                <a:spcPts val="0"/>
              </a:spcAft>
              <a:buNone/>
              <a:defRPr>
                <a:solidFill>
                  <a:srgbClr val="242424"/>
                </a:solidFill>
                <a:latin typeface="Anaheim"/>
                <a:ea typeface="Anaheim"/>
                <a:cs typeface="Anaheim"/>
                <a:sym typeface="Anaheim"/>
              </a:defRPr>
            </a:lvl8pPr>
            <a:lvl9pPr lvl="8" rtl="0">
              <a:spcBef>
                <a:spcPts val="0"/>
              </a:spcBef>
              <a:spcAft>
                <a:spcPts val="0"/>
              </a:spcAft>
              <a:buNone/>
              <a:defRPr>
                <a:solidFill>
                  <a:srgbClr val="242424"/>
                </a:solidFill>
                <a:latin typeface="Anaheim"/>
                <a:ea typeface="Anaheim"/>
                <a:cs typeface="Anaheim"/>
                <a:sym typeface="Anaheim"/>
              </a:defRPr>
            </a:lvl9pPr>
          </a:lstStyle>
          <a:p>
            <a:endParaRPr/>
          </a:p>
        </p:txBody>
      </p:sp>
      <p:sp>
        <p:nvSpPr>
          <p:cNvPr id="251" name="Google Shape;251;p16"/>
          <p:cNvSpPr txBox="1">
            <a:spLocks noGrp="1"/>
          </p:cNvSpPr>
          <p:nvPr>
            <p:ph type="title" idx="2" hasCustomPrompt="1"/>
          </p:nvPr>
        </p:nvSpPr>
        <p:spPr>
          <a:xfrm>
            <a:off x="4489701" y="3294525"/>
            <a:ext cx="4114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52" name="Google Shape;252;p16"/>
          <p:cNvSpPr txBox="1">
            <a:spLocks noGrp="1"/>
          </p:cNvSpPr>
          <p:nvPr>
            <p:ph type="subTitle" idx="3"/>
          </p:nvPr>
        </p:nvSpPr>
        <p:spPr>
          <a:xfrm>
            <a:off x="4489701" y="3795379"/>
            <a:ext cx="4114800" cy="396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solidFill>
                  <a:srgbClr val="242424"/>
                </a:solidFill>
                <a:latin typeface="Anaheim"/>
                <a:ea typeface="Anaheim"/>
                <a:cs typeface="Anaheim"/>
                <a:sym typeface="Anaheim"/>
              </a:defRPr>
            </a:lvl1pPr>
            <a:lvl2pPr lvl="1" rtl="0">
              <a:spcBef>
                <a:spcPts val="0"/>
              </a:spcBef>
              <a:spcAft>
                <a:spcPts val="0"/>
              </a:spcAft>
              <a:buNone/>
              <a:defRPr>
                <a:solidFill>
                  <a:srgbClr val="242424"/>
                </a:solidFill>
                <a:latin typeface="Anaheim"/>
                <a:ea typeface="Anaheim"/>
                <a:cs typeface="Anaheim"/>
                <a:sym typeface="Anaheim"/>
              </a:defRPr>
            </a:lvl2pPr>
            <a:lvl3pPr lvl="2" rtl="0">
              <a:spcBef>
                <a:spcPts val="0"/>
              </a:spcBef>
              <a:spcAft>
                <a:spcPts val="0"/>
              </a:spcAft>
              <a:buNone/>
              <a:defRPr>
                <a:solidFill>
                  <a:srgbClr val="242424"/>
                </a:solidFill>
                <a:latin typeface="Anaheim"/>
                <a:ea typeface="Anaheim"/>
                <a:cs typeface="Anaheim"/>
                <a:sym typeface="Anaheim"/>
              </a:defRPr>
            </a:lvl3pPr>
            <a:lvl4pPr lvl="3" rtl="0">
              <a:spcBef>
                <a:spcPts val="0"/>
              </a:spcBef>
              <a:spcAft>
                <a:spcPts val="0"/>
              </a:spcAft>
              <a:buNone/>
              <a:defRPr>
                <a:solidFill>
                  <a:srgbClr val="242424"/>
                </a:solidFill>
                <a:latin typeface="Anaheim"/>
                <a:ea typeface="Anaheim"/>
                <a:cs typeface="Anaheim"/>
                <a:sym typeface="Anaheim"/>
              </a:defRPr>
            </a:lvl4pPr>
            <a:lvl5pPr lvl="4" rtl="0">
              <a:spcBef>
                <a:spcPts val="0"/>
              </a:spcBef>
              <a:spcAft>
                <a:spcPts val="0"/>
              </a:spcAft>
              <a:buNone/>
              <a:defRPr>
                <a:solidFill>
                  <a:srgbClr val="242424"/>
                </a:solidFill>
                <a:latin typeface="Anaheim"/>
                <a:ea typeface="Anaheim"/>
                <a:cs typeface="Anaheim"/>
                <a:sym typeface="Anaheim"/>
              </a:defRPr>
            </a:lvl5pPr>
            <a:lvl6pPr lvl="5" rtl="0">
              <a:spcBef>
                <a:spcPts val="0"/>
              </a:spcBef>
              <a:spcAft>
                <a:spcPts val="0"/>
              </a:spcAft>
              <a:buNone/>
              <a:defRPr>
                <a:solidFill>
                  <a:srgbClr val="242424"/>
                </a:solidFill>
                <a:latin typeface="Anaheim"/>
                <a:ea typeface="Anaheim"/>
                <a:cs typeface="Anaheim"/>
                <a:sym typeface="Anaheim"/>
              </a:defRPr>
            </a:lvl6pPr>
            <a:lvl7pPr lvl="6" rtl="0">
              <a:spcBef>
                <a:spcPts val="0"/>
              </a:spcBef>
              <a:spcAft>
                <a:spcPts val="0"/>
              </a:spcAft>
              <a:buNone/>
              <a:defRPr>
                <a:solidFill>
                  <a:srgbClr val="242424"/>
                </a:solidFill>
                <a:latin typeface="Anaheim"/>
                <a:ea typeface="Anaheim"/>
                <a:cs typeface="Anaheim"/>
                <a:sym typeface="Anaheim"/>
              </a:defRPr>
            </a:lvl7pPr>
            <a:lvl8pPr lvl="7" rtl="0">
              <a:spcBef>
                <a:spcPts val="0"/>
              </a:spcBef>
              <a:spcAft>
                <a:spcPts val="0"/>
              </a:spcAft>
              <a:buNone/>
              <a:defRPr>
                <a:solidFill>
                  <a:srgbClr val="242424"/>
                </a:solidFill>
                <a:latin typeface="Anaheim"/>
                <a:ea typeface="Anaheim"/>
                <a:cs typeface="Anaheim"/>
                <a:sym typeface="Anaheim"/>
              </a:defRPr>
            </a:lvl8pPr>
            <a:lvl9pPr lvl="8" rtl="0">
              <a:spcBef>
                <a:spcPts val="0"/>
              </a:spcBef>
              <a:spcAft>
                <a:spcPts val="0"/>
              </a:spcAft>
              <a:buNone/>
              <a:defRPr>
                <a:solidFill>
                  <a:srgbClr val="242424"/>
                </a:solidFill>
                <a:latin typeface="Anaheim"/>
                <a:ea typeface="Anaheim"/>
                <a:cs typeface="Anaheim"/>
                <a:sym typeface="Anaheim"/>
              </a:defRPr>
            </a:lvl9pPr>
          </a:lstStyle>
          <a:p>
            <a:endParaRPr/>
          </a:p>
        </p:txBody>
      </p:sp>
      <p:sp>
        <p:nvSpPr>
          <p:cNvPr id="253" name="Google Shape;253;p16"/>
          <p:cNvSpPr txBox="1">
            <a:spLocks noGrp="1"/>
          </p:cNvSpPr>
          <p:nvPr>
            <p:ph type="title" idx="4" hasCustomPrompt="1"/>
          </p:nvPr>
        </p:nvSpPr>
        <p:spPr>
          <a:xfrm>
            <a:off x="4489701" y="2122563"/>
            <a:ext cx="4114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54" name="Google Shape;254;p16"/>
          <p:cNvSpPr txBox="1">
            <a:spLocks noGrp="1"/>
          </p:cNvSpPr>
          <p:nvPr>
            <p:ph type="subTitle" idx="5"/>
          </p:nvPr>
        </p:nvSpPr>
        <p:spPr>
          <a:xfrm>
            <a:off x="4489701" y="2623417"/>
            <a:ext cx="4114800" cy="396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a:solidFill>
                  <a:srgbClr val="242424"/>
                </a:solidFill>
                <a:latin typeface="Anaheim"/>
                <a:ea typeface="Anaheim"/>
                <a:cs typeface="Anaheim"/>
                <a:sym typeface="Anaheim"/>
              </a:defRPr>
            </a:lvl1pPr>
            <a:lvl2pPr lvl="1" rtl="0">
              <a:spcBef>
                <a:spcPts val="0"/>
              </a:spcBef>
              <a:spcAft>
                <a:spcPts val="0"/>
              </a:spcAft>
              <a:buNone/>
              <a:defRPr>
                <a:solidFill>
                  <a:srgbClr val="242424"/>
                </a:solidFill>
                <a:latin typeface="Anaheim"/>
                <a:ea typeface="Anaheim"/>
                <a:cs typeface="Anaheim"/>
                <a:sym typeface="Anaheim"/>
              </a:defRPr>
            </a:lvl2pPr>
            <a:lvl3pPr lvl="2" rtl="0">
              <a:spcBef>
                <a:spcPts val="0"/>
              </a:spcBef>
              <a:spcAft>
                <a:spcPts val="0"/>
              </a:spcAft>
              <a:buNone/>
              <a:defRPr>
                <a:solidFill>
                  <a:srgbClr val="242424"/>
                </a:solidFill>
                <a:latin typeface="Anaheim"/>
                <a:ea typeface="Anaheim"/>
                <a:cs typeface="Anaheim"/>
                <a:sym typeface="Anaheim"/>
              </a:defRPr>
            </a:lvl3pPr>
            <a:lvl4pPr lvl="3" rtl="0">
              <a:spcBef>
                <a:spcPts val="0"/>
              </a:spcBef>
              <a:spcAft>
                <a:spcPts val="0"/>
              </a:spcAft>
              <a:buNone/>
              <a:defRPr>
                <a:solidFill>
                  <a:srgbClr val="242424"/>
                </a:solidFill>
                <a:latin typeface="Anaheim"/>
                <a:ea typeface="Anaheim"/>
                <a:cs typeface="Anaheim"/>
                <a:sym typeface="Anaheim"/>
              </a:defRPr>
            </a:lvl4pPr>
            <a:lvl5pPr lvl="4" rtl="0">
              <a:spcBef>
                <a:spcPts val="0"/>
              </a:spcBef>
              <a:spcAft>
                <a:spcPts val="0"/>
              </a:spcAft>
              <a:buNone/>
              <a:defRPr>
                <a:solidFill>
                  <a:srgbClr val="242424"/>
                </a:solidFill>
                <a:latin typeface="Anaheim"/>
                <a:ea typeface="Anaheim"/>
                <a:cs typeface="Anaheim"/>
                <a:sym typeface="Anaheim"/>
              </a:defRPr>
            </a:lvl5pPr>
            <a:lvl6pPr lvl="5" rtl="0">
              <a:spcBef>
                <a:spcPts val="0"/>
              </a:spcBef>
              <a:spcAft>
                <a:spcPts val="0"/>
              </a:spcAft>
              <a:buNone/>
              <a:defRPr>
                <a:solidFill>
                  <a:srgbClr val="242424"/>
                </a:solidFill>
                <a:latin typeface="Anaheim"/>
                <a:ea typeface="Anaheim"/>
                <a:cs typeface="Anaheim"/>
                <a:sym typeface="Anaheim"/>
              </a:defRPr>
            </a:lvl6pPr>
            <a:lvl7pPr lvl="6" rtl="0">
              <a:spcBef>
                <a:spcPts val="0"/>
              </a:spcBef>
              <a:spcAft>
                <a:spcPts val="0"/>
              </a:spcAft>
              <a:buNone/>
              <a:defRPr>
                <a:solidFill>
                  <a:srgbClr val="242424"/>
                </a:solidFill>
                <a:latin typeface="Anaheim"/>
                <a:ea typeface="Anaheim"/>
                <a:cs typeface="Anaheim"/>
                <a:sym typeface="Anaheim"/>
              </a:defRPr>
            </a:lvl7pPr>
            <a:lvl8pPr lvl="7" rtl="0">
              <a:spcBef>
                <a:spcPts val="0"/>
              </a:spcBef>
              <a:spcAft>
                <a:spcPts val="0"/>
              </a:spcAft>
              <a:buNone/>
              <a:defRPr>
                <a:solidFill>
                  <a:srgbClr val="242424"/>
                </a:solidFill>
                <a:latin typeface="Anaheim"/>
                <a:ea typeface="Anaheim"/>
                <a:cs typeface="Anaheim"/>
                <a:sym typeface="Anaheim"/>
              </a:defRPr>
            </a:lvl8pPr>
            <a:lvl9pPr lvl="8" rtl="0">
              <a:spcBef>
                <a:spcPts val="0"/>
              </a:spcBef>
              <a:spcAft>
                <a:spcPts val="0"/>
              </a:spcAft>
              <a:buNone/>
              <a:defRPr>
                <a:solidFill>
                  <a:srgbClr val="242424"/>
                </a:solidFill>
                <a:latin typeface="Anaheim"/>
                <a:ea typeface="Anaheim"/>
                <a:cs typeface="Anaheim"/>
                <a:sym typeface="Anaheim"/>
              </a:defRPr>
            </a:lvl9pPr>
          </a:lstStyle>
          <a:p>
            <a:endParaRPr/>
          </a:p>
        </p:txBody>
      </p:sp>
      <p:sp>
        <p:nvSpPr>
          <p:cNvPr id="255" name="Google Shape;255;p16"/>
          <p:cNvSpPr/>
          <p:nvPr/>
        </p:nvSpPr>
        <p:spPr>
          <a:xfrm>
            <a:off x="1200225" y="23513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6"/>
          <p:cNvSpPr/>
          <p:nvPr/>
        </p:nvSpPr>
        <p:spPr>
          <a:xfrm>
            <a:off x="2842100" y="47737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6"/>
          <p:cNvSpPr/>
          <p:nvPr/>
        </p:nvSpPr>
        <p:spPr>
          <a:xfrm>
            <a:off x="682650" y="197613"/>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6"/>
          <p:cNvSpPr/>
          <p:nvPr/>
        </p:nvSpPr>
        <p:spPr>
          <a:xfrm>
            <a:off x="2115050" y="46310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6"/>
          <p:cNvSpPr/>
          <p:nvPr/>
        </p:nvSpPr>
        <p:spPr>
          <a:xfrm>
            <a:off x="316350" y="45072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6"/>
          <p:cNvSpPr/>
          <p:nvPr/>
        </p:nvSpPr>
        <p:spPr>
          <a:xfrm>
            <a:off x="2410275" y="43844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6"/>
          <p:cNvSpPr/>
          <p:nvPr/>
        </p:nvSpPr>
        <p:spPr>
          <a:xfrm>
            <a:off x="1542063" y="4227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6"/>
          <p:cNvSpPr/>
          <p:nvPr/>
        </p:nvSpPr>
        <p:spPr>
          <a:xfrm>
            <a:off x="1542075" y="46310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263"/>
        <p:cNvGrpSpPr/>
        <p:nvPr/>
      </p:nvGrpSpPr>
      <p:grpSpPr>
        <a:xfrm>
          <a:off x="0" y="0"/>
          <a:ext cx="0" cy="0"/>
          <a:chOff x="0" y="0"/>
          <a:chExt cx="0" cy="0"/>
        </a:xfrm>
      </p:grpSpPr>
      <p:sp>
        <p:nvSpPr>
          <p:cNvPr id="264" name="Google Shape;264;p17"/>
          <p:cNvSpPr/>
          <p:nvPr/>
        </p:nvSpPr>
        <p:spPr>
          <a:xfrm rot="10800000" flipH="1">
            <a:off x="-1207426" y="905748"/>
            <a:ext cx="9622281" cy="4503552"/>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7"/>
          <p:cNvSpPr txBox="1">
            <a:spLocks noGrp="1"/>
          </p:cNvSpPr>
          <p:nvPr>
            <p:ph type="subTitle" idx="1"/>
          </p:nvPr>
        </p:nvSpPr>
        <p:spPr>
          <a:xfrm>
            <a:off x="5735268" y="2007034"/>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66" name="Google Shape;266;p17"/>
          <p:cNvSpPr txBox="1">
            <a:spLocks noGrp="1"/>
          </p:cNvSpPr>
          <p:nvPr>
            <p:ph type="subTitle" idx="2"/>
          </p:nvPr>
        </p:nvSpPr>
        <p:spPr>
          <a:xfrm>
            <a:off x="5735271" y="2425228"/>
            <a:ext cx="1828800" cy="1088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67" name="Google Shape;267;p17"/>
          <p:cNvSpPr txBox="1">
            <a:spLocks noGrp="1"/>
          </p:cNvSpPr>
          <p:nvPr>
            <p:ph type="subTitle" idx="3"/>
          </p:nvPr>
        </p:nvSpPr>
        <p:spPr>
          <a:xfrm>
            <a:off x="3556780" y="2616634"/>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68" name="Google Shape;268;p17"/>
          <p:cNvSpPr txBox="1">
            <a:spLocks noGrp="1"/>
          </p:cNvSpPr>
          <p:nvPr>
            <p:ph type="subTitle" idx="4"/>
          </p:nvPr>
        </p:nvSpPr>
        <p:spPr>
          <a:xfrm>
            <a:off x="3556788" y="3034828"/>
            <a:ext cx="1828800" cy="1088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69" name="Google Shape;269;p17"/>
          <p:cNvSpPr txBox="1">
            <a:spLocks noGrp="1"/>
          </p:cNvSpPr>
          <p:nvPr>
            <p:ph type="subTitle" idx="5"/>
          </p:nvPr>
        </p:nvSpPr>
        <p:spPr>
          <a:xfrm>
            <a:off x="1378305" y="2007034"/>
            <a:ext cx="1828800" cy="39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270" name="Google Shape;270;p17"/>
          <p:cNvSpPr txBox="1">
            <a:spLocks noGrp="1"/>
          </p:cNvSpPr>
          <p:nvPr>
            <p:ph type="subTitle" idx="6"/>
          </p:nvPr>
        </p:nvSpPr>
        <p:spPr>
          <a:xfrm>
            <a:off x="1378318" y="2425228"/>
            <a:ext cx="1828800" cy="1088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71" name="Google Shape;271;p17"/>
          <p:cNvSpPr txBox="1">
            <a:spLocks noGrp="1"/>
          </p:cNvSpPr>
          <p:nvPr>
            <p:ph type="title" hasCustomPrompt="1"/>
          </p:nvPr>
        </p:nvSpPr>
        <p:spPr>
          <a:xfrm>
            <a:off x="1378318" y="1420829"/>
            <a:ext cx="1828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72" name="Google Shape;272;p17"/>
          <p:cNvSpPr txBox="1">
            <a:spLocks noGrp="1"/>
          </p:cNvSpPr>
          <p:nvPr>
            <p:ph type="title" idx="7" hasCustomPrompt="1"/>
          </p:nvPr>
        </p:nvSpPr>
        <p:spPr>
          <a:xfrm>
            <a:off x="3556793" y="2030429"/>
            <a:ext cx="1828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73" name="Google Shape;273;p17"/>
          <p:cNvSpPr txBox="1">
            <a:spLocks noGrp="1"/>
          </p:cNvSpPr>
          <p:nvPr>
            <p:ph type="title" idx="8" hasCustomPrompt="1"/>
          </p:nvPr>
        </p:nvSpPr>
        <p:spPr>
          <a:xfrm>
            <a:off x="5735268" y="1420829"/>
            <a:ext cx="1828800" cy="58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1"/>
              </a:buClr>
              <a:buSzPts val="3600"/>
              <a:buNone/>
              <a:defRPr sz="4100">
                <a:solidFill>
                  <a:schemeClr val="accent3"/>
                </a:solidFill>
              </a:defRPr>
            </a:lvl1pPr>
            <a:lvl2pPr lvl="1" algn="ctr" rtl="0">
              <a:spcBef>
                <a:spcPts val="0"/>
              </a:spcBef>
              <a:spcAft>
                <a:spcPts val="0"/>
              </a:spcAft>
              <a:buClr>
                <a:schemeClr val="accent1"/>
              </a:buClr>
              <a:buSzPts val="3600"/>
              <a:buNone/>
              <a:defRPr sz="3600" b="1">
                <a:solidFill>
                  <a:schemeClr val="accent1"/>
                </a:solidFill>
              </a:defRPr>
            </a:lvl2pPr>
            <a:lvl3pPr lvl="2" algn="ctr" rtl="0">
              <a:spcBef>
                <a:spcPts val="0"/>
              </a:spcBef>
              <a:spcAft>
                <a:spcPts val="0"/>
              </a:spcAft>
              <a:buClr>
                <a:schemeClr val="accent1"/>
              </a:buClr>
              <a:buSzPts val="3600"/>
              <a:buNone/>
              <a:defRPr sz="3600" b="1">
                <a:solidFill>
                  <a:schemeClr val="accent1"/>
                </a:solidFill>
              </a:defRPr>
            </a:lvl3pPr>
            <a:lvl4pPr lvl="3" algn="ctr" rtl="0">
              <a:spcBef>
                <a:spcPts val="0"/>
              </a:spcBef>
              <a:spcAft>
                <a:spcPts val="0"/>
              </a:spcAft>
              <a:buClr>
                <a:schemeClr val="accent1"/>
              </a:buClr>
              <a:buSzPts val="3600"/>
              <a:buNone/>
              <a:defRPr sz="3600" b="1">
                <a:solidFill>
                  <a:schemeClr val="accent1"/>
                </a:solidFill>
              </a:defRPr>
            </a:lvl4pPr>
            <a:lvl5pPr lvl="4" algn="ctr" rtl="0">
              <a:spcBef>
                <a:spcPts val="0"/>
              </a:spcBef>
              <a:spcAft>
                <a:spcPts val="0"/>
              </a:spcAft>
              <a:buClr>
                <a:schemeClr val="accent1"/>
              </a:buClr>
              <a:buSzPts val="3600"/>
              <a:buNone/>
              <a:defRPr sz="3600" b="1">
                <a:solidFill>
                  <a:schemeClr val="accent1"/>
                </a:solidFill>
              </a:defRPr>
            </a:lvl5pPr>
            <a:lvl6pPr lvl="5" algn="ctr" rtl="0">
              <a:spcBef>
                <a:spcPts val="0"/>
              </a:spcBef>
              <a:spcAft>
                <a:spcPts val="0"/>
              </a:spcAft>
              <a:buClr>
                <a:schemeClr val="accent1"/>
              </a:buClr>
              <a:buSzPts val="3600"/>
              <a:buNone/>
              <a:defRPr sz="3600" b="1">
                <a:solidFill>
                  <a:schemeClr val="accent1"/>
                </a:solidFill>
              </a:defRPr>
            </a:lvl6pPr>
            <a:lvl7pPr lvl="6" algn="ctr" rtl="0">
              <a:spcBef>
                <a:spcPts val="0"/>
              </a:spcBef>
              <a:spcAft>
                <a:spcPts val="0"/>
              </a:spcAft>
              <a:buClr>
                <a:schemeClr val="accent1"/>
              </a:buClr>
              <a:buSzPts val="3600"/>
              <a:buNone/>
              <a:defRPr sz="3600" b="1">
                <a:solidFill>
                  <a:schemeClr val="accent1"/>
                </a:solidFill>
              </a:defRPr>
            </a:lvl7pPr>
            <a:lvl8pPr lvl="7" algn="ctr" rtl="0">
              <a:spcBef>
                <a:spcPts val="0"/>
              </a:spcBef>
              <a:spcAft>
                <a:spcPts val="0"/>
              </a:spcAft>
              <a:buClr>
                <a:schemeClr val="accent1"/>
              </a:buClr>
              <a:buSzPts val="3600"/>
              <a:buNone/>
              <a:defRPr sz="3600" b="1">
                <a:solidFill>
                  <a:schemeClr val="accent1"/>
                </a:solidFill>
              </a:defRPr>
            </a:lvl8pPr>
            <a:lvl9pPr lvl="8" algn="ctr" rtl="0">
              <a:spcBef>
                <a:spcPts val="0"/>
              </a:spcBef>
              <a:spcAft>
                <a:spcPts val="0"/>
              </a:spcAft>
              <a:buClr>
                <a:schemeClr val="accent1"/>
              </a:buClr>
              <a:buSzPts val="3600"/>
              <a:buNone/>
              <a:defRPr sz="3600" b="1">
                <a:solidFill>
                  <a:schemeClr val="accent1"/>
                </a:solidFill>
              </a:defRPr>
            </a:lvl9pPr>
          </a:lstStyle>
          <a:p>
            <a:r>
              <a:t>xx%</a:t>
            </a:r>
          </a:p>
        </p:txBody>
      </p:sp>
      <p:sp>
        <p:nvSpPr>
          <p:cNvPr id="274" name="Google Shape;274;p17"/>
          <p:cNvSpPr/>
          <p:nvPr/>
        </p:nvSpPr>
        <p:spPr>
          <a:xfrm>
            <a:off x="978375" y="32633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7"/>
          <p:cNvSpPr/>
          <p:nvPr/>
        </p:nvSpPr>
        <p:spPr>
          <a:xfrm>
            <a:off x="726300" y="703238"/>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7"/>
          <p:cNvSpPr/>
          <p:nvPr/>
        </p:nvSpPr>
        <p:spPr>
          <a:xfrm>
            <a:off x="316350" y="45072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7"/>
          <p:cNvSpPr/>
          <p:nvPr/>
        </p:nvSpPr>
        <p:spPr>
          <a:xfrm>
            <a:off x="1407013" y="5139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7"/>
          <p:cNvSpPr/>
          <p:nvPr/>
        </p:nvSpPr>
        <p:spPr>
          <a:xfrm>
            <a:off x="439400" y="13868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 name="Google Shape;279;p17"/>
          <p:cNvGrpSpPr/>
          <p:nvPr/>
        </p:nvGrpSpPr>
        <p:grpSpPr>
          <a:xfrm flipH="1">
            <a:off x="6898225" y="0"/>
            <a:ext cx="2245775" cy="1024075"/>
            <a:chOff x="-76200" y="0"/>
            <a:chExt cx="2245775" cy="1024075"/>
          </a:xfrm>
        </p:grpSpPr>
        <p:sp>
          <p:nvSpPr>
            <p:cNvPr id="280" name="Google Shape;280;p17"/>
            <p:cNvSpPr/>
            <p:nvPr/>
          </p:nvSpPr>
          <p:spPr>
            <a:xfrm>
              <a:off x="-76200" y="697150"/>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7"/>
            <p:cNvSpPr/>
            <p:nvPr/>
          </p:nvSpPr>
          <p:spPr>
            <a:xfrm>
              <a:off x="225675" y="613750"/>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7"/>
            <p:cNvSpPr/>
            <p:nvPr/>
          </p:nvSpPr>
          <p:spPr>
            <a:xfrm>
              <a:off x="517550" y="501175"/>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7"/>
            <p:cNvSpPr/>
            <p:nvPr/>
          </p:nvSpPr>
          <p:spPr>
            <a:xfrm>
              <a:off x="797750" y="360250"/>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7"/>
            <p:cNvSpPr/>
            <p:nvPr/>
          </p:nvSpPr>
          <p:spPr>
            <a:xfrm>
              <a:off x="1062925" y="192625"/>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7"/>
            <p:cNvSpPr/>
            <p:nvPr/>
          </p:nvSpPr>
          <p:spPr>
            <a:xfrm>
              <a:off x="1312275" y="0"/>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7"/>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7"/>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7"/>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7"/>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7"/>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7"/>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CUSTOM_9">
    <p:spTree>
      <p:nvGrpSpPr>
        <p:cNvPr id="1" name="Shape 292"/>
        <p:cNvGrpSpPr/>
        <p:nvPr/>
      </p:nvGrpSpPr>
      <p:grpSpPr>
        <a:xfrm>
          <a:off x="0" y="0"/>
          <a:ext cx="0" cy="0"/>
          <a:chOff x="0" y="0"/>
          <a:chExt cx="0" cy="0"/>
        </a:xfrm>
      </p:grpSpPr>
      <p:sp>
        <p:nvSpPr>
          <p:cNvPr id="293" name="Google Shape;293;p18"/>
          <p:cNvSpPr/>
          <p:nvPr/>
        </p:nvSpPr>
        <p:spPr>
          <a:xfrm flipH="1">
            <a:off x="-2356746" y="635725"/>
            <a:ext cx="10343543" cy="514356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8"/>
          <p:cNvSpPr txBox="1">
            <a:spLocks noGrp="1"/>
          </p:cNvSpPr>
          <p:nvPr>
            <p:ph type="subTitle" idx="1"/>
          </p:nvPr>
        </p:nvSpPr>
        <p:spPr>
          <a:xfrm>
            <a:off x="3026400" y="1757225"/>
            <a:ext cx="3091200" cy="1715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a:lvl1pPr>
            <a:lvl2pPr lvl="1" algn="ctr" rtl="0">
              <a:spcBef>
                <a:spcPts val="0"/>
              </a:spcBef>
              <a:spcAft>
                <a:spcPts val="0"/>
              </a:spcAft>
              <a:buNone/>
              <a:defRPr/>
            </a:lvl2pPr>
            <a:lvl3pPr lvl="2" algn="ctr" rtl="0">
              <a:spcBef>
                <a:spcPts val="0"/>
              </a:spcBef>
              <a:spcAft>
                <a:spcPts val="0"/>
              </a:spcAft>
              <a:buNone/>
              <a:defRPr/>
            </a:lvl3pPr>
            <a:lvl4pPr lvl="3" algn="ctr" rtl="0">
              <a:spcBef>
                <a:spcPts val="0"/>
              </a:spcBef>
              <a:spcAft>
                <a:spcPts val="0"/>
              </a:spcAft>
              <a:buNone/>
              <a:defRPr/>
            </a:lvl4pPr>
            <a:lvl5pPr lvl="4" algn="ctr" rtl="0">
              <a:spcBef>
                <a:spcPts val="0"/>
              </a:spcBef>
              <a:spcAft>
                <a:spcPts val="0"/>
              </a:spcAft>
              <a:buNone/>
              <a:defRPr/>
            </a:lvl5pPr>
            <a:lvl6pPr lvl="5" algn="ctr" rtl="0">
              <a:spcBef>
                <a:spcPts val="0"/>
              </a:spcBef>
              <a:spcAft>
                <a:spcPts val="0"/>
              </a:spcAft>
              <a:buNone/>
              <a:defRPr/>
            </a:lvl6pPr>
            <a:lvl7pPr lvl="6" algn="ctr" rtl="0">
              <a:spcBef>
                <a:spcPts val="0"/>
              </a:spcBef>
              <a:spcAft>
                <a:spcPts val="0"/>
              </a:spcAft>
              <a:buNone/>
              <a:defRPr/>
            </a:lvl7pPr>
            <a:lvl8pPr lvl="7" algn="ctr" rtl="0">
              <a:spcBef>
                <a:spcPts val="0"/>
              </a:spcBef>
              <a:spcAft>
                <a:spcPts val="0"/>
              </a:spcAft>
              <a:buNone/>
              <a:defRPr/>
            </a:lvl8pPr>
            <a:lvl9pPr lvl="8" algn="ctr" rtl="0">
              <a:spcBef>
                <a:spcPts val="0"/>
              </a:spcBef>
              <a:spcAft>
                <a:spcPts val="0"/>
              </a:spcAft>
              <a:buNone/>
              <a:defRPr/>
            </a:lvl9pPr>
          </a:lstStyle>
          <a:p>
            <a:endParaRPr/>
          </a:p>
        </p:txBody>
      </p:sp>
      <p:sp>
        <p:nvSpPr>
          <p:cNvPr id="295" name="Google Shape;295;p18"/>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296" name="Google Shape;296;p18"/>
          <p:cNvSpPr/>
          <p:nvPr/>
        </p:nvSpPr>
        <p:spPr>
          <a:xfrm>
            <a:off x="9088475" y="501175"/>
            <a:ext cx="280225" cy="311075"/>
          </a:xfrm>
          <a:custGeom>
            <a:avLst/>
            <a:gdLst/>
            <a:ahLst/>
            <a:cxnLst/>
            <a:rect l="l" t="t" r="r" b="b"/>
            <a:pathLst>
              <a:path w="11209" h="12443" extrusionOk="0">
                <a:moveTo>
                  <a:pt x="1" y="1"/>
                </a:moveTo>
                <a:cubicBezTo>
                  <a:pt x="301" y="4104"/>
                  <a:pt x="801" y="8273"/>
                  <a:pt x="1469" y="12443"/>
                </a:cubicBezTo>
                <a:cubicBezTo>
                  <a:pt x="4871" y="9908"/>
                  <a:pt x="8107" y="7273"/>
                  <a:pt x="11209" y="4504"/>
                </a:cubicBezTo>
                <a:cubicBezTo>
                  <a:pt x="7373" y="3203"/>
                  <a:pt x="3637" y="166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8"/>
          <p:cNvSpPr/>
          <p:nvPr/>
        </p:nvSpPr>
        <p:spPr>
          <a:xfrm>
            <a:off x="8819950" y="360250"/>
            <a:ext cx="268550" cy="312750"/>
          </a:xfrm>
          <a:custGeom>
            <a:avLst/>
            <a:gdLst/>
            <a:ahLst/>
            <a:cxnLst/>
            <a:rect l="l" t="t" r="r" b="b"/>
            <a:pathLst>
              <a:path w="10742" h="12510" extrusionOk="0">
                <a:moveTo>
                  <a:pt x="134" y="0"/>
                </a:moveTo>
                <a:cubicBezTo>
                  <a:pt x="1" y="4103"/>
                  <a:pt x="34" y="8306"/>
                  <a:pt x="268" y="12509"/>
                </a:cubicBezTo>
                <a:cubicBezTo>
                  <a:pt x="3904" y="10341"/>
                  <a:pt x="7406" y="8039"/>
                  <a:pt x="10742" y="5638"/>
                </a:cubicBezTo>
                <a:cubicBezTo>
                  <a:pt x="7106" y="3936"/>
                  <a:pt x="3570" y="2035"/>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8"/>
          <p:cNvSpPr/>
          <p:nvPr/>
        </p:nvSpPr>
        <p:spPr>
          <a:xfrm>
            <a:off x="8545600" y="192625"/>
            <a:ext cx="277725" cy="311925"/>
          </a:xfrm>
          <a:custGeom>
            <a:avLst/>
            <a:gdLst/>
            <a:ahLst/>
            <a:cxnLst/>
            <a:rect l="l" t="t" r="r" b="b"/>
            <a:pathLst>
              <a:path w="11109" h="12477" extrusionOk="0">
                <a:moveTo>
                  <a:pt x="1135" y="1"/>
                </a:moveTo>
                <a:cubicBezTo>
                  <a:pt x="567" y="4103"/>
                  <a:pt x="167" y="8240"/>
                  <a:pt x="0" y="12476"/>
                </a:cubicBezTo>
                <a:cubicBezTo>
                  <a:pt x="3803" y="10675"/>
                  <a:pt x="7539" y="8773"/>
                  <a:pt x="11108" y="6705"/>
                </a:cubicBezTo>
                <a:cubicBezTo>
                  <a:pt x="7673" y="4637"/>
                  <a:pt x="4337" y="2402"/>
                  <a:pt x="1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8"/>
          <p:cNvSpPr/>
          <p:nvPr/>
        </p:nvSpPr>
        <p:spPr>
          <a:xfrm>
            <a:off x="8282075" y="0"/>
            <a:ext cx="291900" cy="306900"/>
          </a:xfrm>
          <a:custGeom>
            <a:avLst/>
            <a:gdLst/>
            <a:ahLst/>
            <a:cxnLst/>
            <a:rect l="l" t="t" r="r" b="b"/>
            <a:pathLst>
              <a:path w="11676" h="12276" extrusionOk="0">
                <a:moveTo>
                  <a:pt x="2436" y="0"/>
                </a:moveTo>
                <a:cubicBezTo>
                  <a:pt x="1468" y="4003"/>
                  <a:pt x="634" y="8106"/>
                  <a:pt x="1" y="12275"/>
                </a:cubicBezTo>
                <a:cubicBezTo>
                  <a:pt x="4003" y="10908"/>
                  <a:pt x="7906" y="9373"/>
                  <a:pt x="11676" y="7706"/>
                </a:cubicBezTo>
                <a:cubicBezTo>
                  <a:pt x="8473" y="5304"/>
                  <a:pt x="5371" y="2735"/>
                  <a:pt x="2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8"/>
          <p:cNvSpPr/>
          <p:nvPr/>
        </p:nvSpPr>
        <p:spPr>
          <a:xfrm>
            <a:off x="8790775" y="510350"/>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8"/>
          <p:cNvSpPr/>
          <p:nvPr/>
        </p:nvSpPr>
        <p:spPr>
          <a:xfrm>
            <a:off x="8423000" y="376925"/>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8"/>
          <p:cNvSpPr/>
          <p:nvPr/>
        </p:nvSpPr>
        <p:spPr>
          <a:xfrm>
            <a:off x="8071100" y="205975"/>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8"/>
          <p:cNvSpPr/>
          <p:nvPr/>
        </p:nvSpPr>
        <p:spPr>
          <a:xfrm>
            <a:off x="7716675" y="0"/>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8"/>
          <p:cNvSpPr/>
          <p:nvPr/>
        </p:nvSpPr>
        <p:spPr>
          <a:xfrm flipH="1">
            <a:off x="483075" y="96881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8"/>
          <p:cNvSpPr/>
          <p:nvPr/>
        </p:nvSpPr>
        <p:spPr>
          <a:xfrm flipH="1">
            <a:off x="1357875" y="36025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8"/>
          <p:cNvSpPr/>
          <p:nvPr/>
        </p:nvSpPr>
        <p:spPr>
          <a:xfrm flipH="1">
            <a:off x="267075" y="72217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8"/>
          <p:cNvSpPr/>
          <p:nvPr/>
        </p:nvSpPr>
        <p:spPr>
          <a:xfrm flipH="1">
            <a:off x="1202750" y="472825"/>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8"/>
          <p:cNvSpPr/>
          <p:nvPr/>
        </p:nvSpPr>
        <p:spPr>
          <a:xfrm flipH="1">
            <a:off x="1101100" y="96881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Quote">
  <p:cSld name="CAPTION_ONLY_1">
    <p:spTree>
      <p:nvGrpSpPr>
        <p:cNvPr id="1" name="Shape 309"/>
        <p:cNvGrpSpPr/>
        <p:nvPr/>
      </p:nvGrpSpPr>
      <p:grpSpPr>
        <a:xfrm>
          <a:off x="0" y="0"/>
          <a:ext cx="0" cy="0"/>
          <a:chOff x="0" y="0"/>
          <a:chExt cx="0" cy="0"/>
        </a:xfrm>
      </p:grpSpPr>
      <p:sp>
        <p:nvSpPr>
          <p:cNvPr id="310" name="Google Shape;310;p19"/>
          <p:cNvSpPr/>
          <p:nvPr/>
        </p:nvSpPr>
        <p:spPr>
          <a:xfrm>
            <a:off x="-1019575" y="-194925"/>
            <a:ext cx="7870781" cy="4239050"/>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9"/>
          <p:cNvSpPr txBox="1">
            <a:spLocks noGrp="1"/>
          </p:cNvSpPr>
          <p:nvPr>
            <p:ph type="body" idx="1"/>
          </p:nvPr>
        </p:nvSpPr>
        <p:spPr>
          <a:xfrm>
            <a:off x="539499" y="713225"/>
            <a:ext cx="5598000" cy="1490400"/>
          </a:xfrm>
          <a:prstGeom prst="rect">
            <a:avLst/>
          </a:prstGeom>
        </p:spPr>
        <p:txBody>
          <a:bodyPr spcFirstLastPara="1" wrap="square" lIns="91425" tIns="91425" rIns="91425" bIns="91425" anchor="ctr" anchorCtr="0">
            <a:noAutofit/>
          </a:bodyPr>
          <a:lstStyle>
            <a:lvl1pPr marL="457200" lvl="0" indent="-228600" algn="ctr" rtl="0">
              <a:lnSpc>
                <a:spcPct val="100000"/>
              </a:lnSpc>
              <a:spcBef>
                <a:spcPts val="0"/>
              </a:spcBef>
              <a:spcAft>
                <a:spcPts val="0"/>
              </a:spcAft>
              <a:buSzPts val="2400"/>
              <a:buNone/>
              <a:defRPr sz="2400"/>
            </a:lvl1pPr>
          </a:lstStyle>
          <a:p>
            <a:endParaRPr/>
          </a:p>
        </p:txBody>
      </p:sp>
      <p:sp>
        <p:nvSpPr>
          <p:cNvPr id="312" name="Google Shape;312;p19"/>
          <p:cNvSpPr txBox="1">
            <a:spLocks noGrp="1"/>
          </p:cNvSpPr>
          <p:nvPr>
            <p:ph type="subTitle" idx="2"/>
          </p:nvPr>
        </p:nvSpPr>
        <p:spPr>
          <a:xfrm>
            <a:off x="1218099" y="2203625"/>
            <a:ext cx="4240800" cy="419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3000" b="1">
                <a:solidFill>
                  <a:schemeClr val="lt1"/>
                </a:solidFill>
                <a:latin typeface="Cabin"/>
                <a:ea typeface="Cabin"/>
                <a:cs typeface="Cabin"/>
                <a:sym typeface="Cabin"/>
              </a:defRPr>
            </a:lvl1pPr>
            <a:lvl2pPr lvl="1" algn="ctr" rtl="0">
              <a:spcBef>
                <a:spcPts val="0"/>
              </a:spcBef>
              <a:spcAft>
                <a:spcPts val="0"/>
              </a:spcAft>
              <a:buNone/>
              <a:defRPr sz="3000" b="1">
                <a:solidFill>
                  <a:schemeClr val="lt1"/>
                </a:solidFill>
                <a:latin typeface="Cabin"/>
                <a:ea typeface="Cabin"/>
                <a:cs typeface="Cabin"/>
                <a:sym typeface="Cabin"/>
              </a:defRPr>
            </a:lvl2pPr>
            <a:lvl3pPr lvl="2" algn="ctr" rtl="0">
              <a:spcBef>
                <a:spcPts val="0"/>
              </a:spcBef>
              <a:spcAft>
                <a:spcPts val="0"/>
              </a:spcAft>
              <a:buNone/>
              <a:defRPr sz="3000" b="1">
                <a:solidFill>
                  <a:schemeClr val="lt1"/>
                </a:solidFill>
                <a:latin typeface="Cabin"/>
                <a:ea typeface="Cabin"/>
                <a:cs typeface="Cabin"/>
                <a:sym typeface="Cabin"/>
              </a:defRPr>
            </a:lvl3pPr>
            <a:lvl4pPr lvl="3" algn="ctr" rtl="0">
              <a:spcBef>
                <a:spcPts val="0"/>
              </a:spcBef>
              <a:spcAft>
                <a:spcPts val="0"/>
              </a:spcAft>
              <a:buNone/>
              <a:defRPr sz="3000" b="1">
                <a:solidFill>
                  <a:schemeClr val="lt1"/>
                </a:solidFill>
                <a:latin typeface="Cabin"/>
                <a:ea typeface="Cabin"/>
                <a:cs typeface="Cabin"/>
                <a:sym typeface="Cabin"/>
              </a:defRPr>
            </a:lvl4pPr>
            <a:lvl5pPr lvl="4" algn="ctr" rtl="0">
              <a:spcBef>
                <a:spcPts val="0"/>
              </a:spcBef>
              <a:spcAft>
                <a:spcPts val="0"/>
              </a:spcAft>
              <a:buNone/>
              <a:defRPr sz="3000" b="1">
                <a:solidFill>
                  <a:schemeClr val="lt1"/>
                </a:solidFill>
                <a:latin typeface="Cabin"/>
                <a:ea typeface="Cabin"/>
                <a:cs typeface="Cabin"/>
                <a:sym typeface="Cabin"/>
              </a:defRPr>
            </a:lvl5pPr>
            <a:lvl6pPr lvl="5" algn="ctr" rtl="0">
              <a:spcBef>
                <a:spcPts val="0"/>
              </a:spcBef>
              <a:spcAft>
                <a:spcPts val="0"/>
              </a:spcAft>
              <a:buNone/>
              <a:defRPr sz="3000" b="1">
                <a:solidFill>
                  <a:schemeClr val="lt1"/>
                </a:solidFill>
                <a:latin typeface="Cabin"/>
                <a:ea typeface="Cabin"/>
                <a:cs typeface="Cabin"/>
                <a:sym typeface="Cabin"/>
              </a:defRPr>
            </a:lvl6pPr>
            <a:lvl7pPr lvl="6" algn="ctr" rtl="0">
              <a:spcBef>
                <a:spcPts val="0"/>
              </a:spcBef>
              <a:spcAft>
                <a:spcPts val="0"/>
              </a:spcAft>
              <a:buNone/>
              <a:defRPr sz="3000" b="1">
                <a:solidFill>
                  <a:schemeClr val="lt1"/>
                </a:solidFill>
                <a:latin typeface="Cabin"/>
                <a:ea typeface="Cabin"/>
                <a:cs typeface="Cabin"/>
                <a:sym typeface="Cabin"/>
              </a:defRPr>
            </a:lvl7pPr>
            <a:lvl8pPr lvl="7" algn="ctr" rtl="0">
              <a:spcBef>
                <a:spcPts val="0"/>
              </a:spcBef>
              <a:spcAft>
                <a:spcPts val="0"/>
              </a:spcAft>
              <a:buNone/>
              <a:defRPr sz="3000" b="1">
                <a:solidFill>
                  <a:schemeClr val="lt1"/>
                </a:solidFill>
                <a:latin typeface="Cabin"/>
                <a:ea typeface="Cabin"/>
                <a:cs typeface="Cabin"/>
                <a:sym typeface="Cabin"/>
              </a:defRPr>
            </a:lvl8pPr>
            <a:lvl9pPr lvl="8" algn="ctr" rtl="0">
              <a:spcBef>
                <a:spcPts val="0"/>
              </a:spcBef>
              <a:spcAft>
                <a:spcPts val="0"/>
              </a:spcAft>
              <a:buNone/>
              <a:defRPr sz="3000" b="1">
                <a:solidFill>
                  <a:schemeClr val="lt1"/>
                </a:solidFill>
                <a:latin typeface="Cabin"/>
                <a:ea typeface="Cabin"/>
                <a:cs typeface="Cabin"/>
                <a:sym typeface="Cabin"/>
              </a:defRPr>
            </a:lvl9pPr>
          </a:lstStyle>
          <a:p>
            <a:endParaRPr/>
          </a:p>
        </p:txBody>
      </p:sp>
      <p:sp>
        <p:nvSpPr>
          <p:cNvPr id="313" name="Google Shape;313;p19"/>
          <p:cNvSpPr/>
          <p:nvPr/>
        </p:nvSpPr>
        <p:spPr>
          <a:xfrm>
            <a:off x="1063175" y="45425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9"/>
          <p:cNvSpPr/>
          <p:nvPr/>
        </p:nvSpPr>
        <p:spPr>
          <a:xfrm>
            <a:off x="267625" y="39339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9"/>
          <p:cNvSpPr/>
          <p:nvPr/>
        </p:nvSpPr>
        <p:spPr>
          <a:xfrm>
            <a:off x="1358400" y="42959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9"/>
          <p:cNvSpPr/>
          <p:nvPr/>
        </p:nvSpPr>
        <p:spPr>
          <a:xfrm>
            <a:off x="677900" y="40707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9"/>
          <p:cNvSpPr/>
          <p:nvPr/>
        </p:nvSpPr>
        <p:spPr>
          <a:xfrm>
            <a:off x="490200" y="45425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9"/>
          <p:cNvSpPr/>
          <p:nvPr/>
        </p:nvSpPr>
        <p:spPr>
          <a:xfrm>
            <a:off x="8384700" y="30873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9"/>
          <p:cNvSpPr/>
          <p:nvPr/>
        </p:nvSpPr>
        <p:spPr>
          <a:xfrm>
            <a:off x="7664875" y="7564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9"/>
          <p:cNvSpPr/>
          <p:nvPr/>
        </p:nvSpPr>
        <p:spPr>
          <a:xfrm>
            <a:off x="8071150" y="327913"/>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four columns">
  <p:cSld name="CUSTOM_2_2">
    <p:spTree>
      <p:nvGrpSpPr>
        <p:cNvPr id="1" name="Shape 321"/>
        <p:cNvGrpSpPr/>
        <p:nvPr/>
      </p:nvGrpSpPr>
      <p:grpSpPr>
        <a:xfrm>
          <a:off x="0" y="0"/>
          <a:ext cx="0" cy="0"/>
          <a:chOff x="0" y="0"/>
          <a:chExt cx="0" cy="0"/>
        </a:xfrm>
      </p:grpSpPr>
      <p:sp>
        <p:nvSpPr>
          <p:cNvPr id="322" name="Google Shape;322;p20"/>
          <p:cNvSpPr/>
          <p:nvPr/>
        </p:nvSpPr>
        <p:spPr>
          <a:xfrm rot="1891250" flipH="1">
            <a:off x="-952712" y="-83"/>
            <a:ext cx="9550386" cy="5143653"/>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0"/>
          <p:cNvSpPr txBox="1">
            <a:spLocks noGrp="1"/>
          </p:cNvSpPr>
          <p:nvPr>
            <p:ph type="subTitle" idx="1"/>
          </p:nvPr>
        </p:nvSpPr>
        <p:spPr>
          <a:xfrm>
            <a:off x="1107374" y="1835160"/>
            <a:ext cx="2062500" cy="46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24" name="Google Shape;324;p20"/>
          <p:cNvSpPr txBox="1">
            <a:spLocks noGrp="1"/>
          </p:cNvSpPr>
          <p:nvPr>
            <p:ph type="subTitle" idx="2"/>
          </p:nvPr>
        </p:nvSpPr>
        <p:spPr>
          <a:xfrm>
            <a:off x="1107400" y="2267713"/>
            <a:ext cx="2062500" cy="579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25" name="Google Shape;325;p20"/>
          <p:cNvSpPr txBox="1">
            <a:spLocks noGrp="1"/>
          </p:cNvSpPr>
          <p:nvPr>
            <p:ph type="subTitle" idx="3"/>
          </p:nvPr>
        </p:nvSpPr>
        <p:spPr>
          <a:xfrm>
            <a:off x="1107374" y="3367829"/>
            <a:ext cx="2062500" cy="467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26" name="Google Shape;326;p20"/>
          <p:cNvSpPr txBox="1">
            <a:spLocks noGrp="1"/>
          </p:cNvSpPr>
          <p:nvPr>
            <p:ph type="subTitle" idx="4"/>
          </p:nvPr>
        </p:nvSpPr>
        <p:spPr>
          <a:xfrm>
            <a:off x="1107300" y="3802993"/>
            <a:ext cx="2062500" cy="579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27" name="Google Shape;327;p20"/>
          <p:cNvSpPr txBox="1">
            <a:spLocks noGrp="1"/>
          </p:cNvSpPr>
          <p:nvPr>
            <p:ph type="subTitle" idx="5"/>
          </p:nvPr>
        </p:nvSpPr>
        <p:spPr>
          <a:xfrm>
            <a:off x="3668477" y="1835160"/>
            <a:ext cx="2062500" cy="46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28" name="Google Shape;328;p20"/>
          <p:cNvSpPr txBox="1">
            <a:spLocks noGrp="1"/>
          </p:cNvSpPr>
          <p:nvPr>
            <p:ph type="subTitle" idx="6"/>
          </p:nvPr>
        </p:nvSpPr>
        <p:spPr>
          <a:xfrm>
            <a:off x="3668471" y="2267713"/>
            <a:ext cx="2062500" cy="579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29" name="Google Shape;329;p20"/>
          <p:cNvSpPr txBox="1">
            <a:spLocks noGrp="1"/>
          </p:cNvSpPr>
          <p:nvPr>
            <p:ph type="subTitle" idx="7"/>
          </p:nvPr>
        </p:nvSpPr>
        <p:spPr>
          <a:xfrm>
            <a:off x="3668477" y="3367829"/>
            <a:ext cx="2062500" cy="467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30" name="Google Shape;330;p20"/>
          <p:cNvSpPr txBox="1">
            <a:spLocks noGrp="1"/>
          </p:cNvSpPr>
          <p:nvPr>
            <p:ph type="subTitle" idx="8"/>
          </p:nvPr>
        </p:nvSpPr>
        <p:spPr>
          <a:xfrm>
            <a:off x="3668475" y="3802993"/>
            <a:ext cx="2062500" cy="579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31" name="Google Shape;331;p20"/>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332" name="Google Shape;332;p20"/>
          <p:cNvSpPr/>
          <p:nvPr/>
        </p:nvSpPr>
        <p:spPr>
          <a:xfrm flipH="1">
            <a:off x="396800" y="80972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0"/>
          <p:cNvSpPr/>
          <p:nvPr/>
        </p:nvSpPr>
        <p:spPr>
          <a:xfrm flipH="1">
            <a:off x="8525075" y="23170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0"/>
          <p:cNvSpPr/>
          <p:nvPr/>
        </p:nvSpPr>
        <p:spPr>
          <a:xfrm flipH="1">
            <a:off x="180800" y="56308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0"/>
          <p:cNvSpPr/>
          <p:nvPr/>
        </p:nvSpPr>
        <p:spPr>
          <a:xfrm flipH="1">
            <a:off x="827100" y="33793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0"/>
          <p:cNvSpPr/>
          <p:nvPr/>
        </p:nvSpPr>
        <p:spPr>
          <a:xfrm flipH="1">
            <a:off x="8268300" y="84026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0"/>
          <p:cNvSpPr/>
          <p:nvPr/>
        </p:nvSpPr>
        <p:spPr>
          <a:xfrm flipH="1">
            <a:off x="8142175" y="3684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four columns 1">
  <p:cSld name="CUSTOM_2_2_1">
    <p:spTree>
      <p:nvGrpSpPr>
        <p:cNvPr id="1" name="Shape 338"/>
        <p:cNvGrpSpPr/>
        <p:nvPr/>
      </p:nvGrpSpPr>
      <p:grpSpPr>
        <a:xfrm>
          <a:off x="0" y="0"/>
          <a:ext cx="0" cy="0"/>
          <a:chOff x="0" y="0"/>
          <a:chExt cx="0" cy="0"/>
        </a:xfrm>
      </p:grpSpPr>
      <p:sp>
        <p:nvSpPr>
          <p:cNvPr id="339" name="Google Shape;339;p21"/>
          <p:cNvSpPr/>
          <p:nvPr/>
        </p:nvSpPr>
        <p:spPr>
          <a:xfrm rot="10800000">
            <a:off x="733235" y="575715"/>
            <a:ext cx="9267315" cy="4794985"/>
          </a:xfrm>
          <a:custGeom>
            <a:avLst/>
            <a:gdLst/>
            <a:ahLst/>
            <a:cxnLst/>
            <a:rect l="l" t="t" r="r" b="b"/>
            <a:pathLst>
              <a:path w="84189" h="44879" extrusionOk="0">
                <a:moveTo>
                  <a:pt x="23083" y="1"/>
                </a:moveTo>
                <a:cubicBezTo>
                  <a:pt x="15571" y="1"/>
                  <a:pt x="8463" y="3309"/>
                  <a:pt x="4559" y="8888"/>
                </a:cubicBezTo>
                <a:cubicBezTo>
                  <a:pt x="1" y="15413"/>
                  <a:pt x="23" y="24765"/>
                  <a:pt x="4693" y="32195"/>
                </a:cubicBezTo>
                <a:cubicBezTo>
                  <a:pt x="9352" y="39625"/>
                  <a:pt x="18458" y="44764"/>
                  <a:pt x="27274" y="44876"/>
                </a:cubicBezTo>
                <a:cubicBezTo>
                  <a:pt x="27388" y="44878"/>
                  <a:pt x="27502" y="44878"/>
                  <a:pt x="27615" y="44878"/>
                </a:cubicBezTo>
                <a:cubicBezTo>
                  <a:pt x="33338" y="44878"/>
                  <a:pt x="38621" y="42974"/>
                  <a:pt x="44033" y="41692"/>
                </a:cubicBezTo>
                <a:cubicBezTo>
                  <a:pt x="46761" y="41051"/>
                  <a:pt x="49661" y="40580"/>
                  <a:pt x="52557" y="40580"/>
                </a:cubicBezTo>
                <a:cubicBezTo>
                  <a:pt x="55521" y="40580"/>
                  <a:pt x="58482" y="41073"/>
                  <a:pt x="61251" y="42384"/>
                </a:cubicBezTo>
                <a:cubicBezTo>
                  <a:pt x="63177" y="42934"/>
                  <a:pt x="65151" y="43199"/>
                  <a:pt x="67096" y="43199"/>
                </a:cubicBezTo>
                <a:cubicBezTo>
                  <a:pt x="72586" y="43199"/>
                  <a:pt x="77841" y="41087"/>
                  <a:pt x="81116" y="37301"/>
                </a:cubicBezTo>
                <a:cubicBezTo>
                  <a:pt x="82938" y="35200"/>
                  <a:pt x="84189" y="32541"/>
                  <a:pt x="83999" y="29681"/>
                </a:cubicBezTo>
                <a:cubicBezTo>
                  <a:pt x="83787" y="26239"/>
                  <a:pt x="81519" y="22921"/>
                  <a:pt x="78692" y="20407"/>
                </a:cubicBezTo>
                <a:cubicBezTo>
                  <a:pt x="70502" y="13133"/>
                  <a:pt x="58692" y="11949"/>
                  <a:pt x="48368" y="8139"/>
                </a:cubicBezTo>
                <a:cubicBezTo>
                  <a:pt x="41184" y="5491"/>
                  <a:pt x="34346" y="1402"/>
                  <a:pt x="26883" y="285"/>
                </a:cubicBezTo>
                <a:cubicBezTo>
                  <a:pt x="25614" y="94"/>
                  <a:pt x="24343" y="1"/>
                  <a:pt x="23083" y="1"/>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1"/>
          <p:cNvSpPr txBox="1">
            <a:spLocks noGrp="1"/>
          </p:cNvSpPr>
          <p:nvPr>
            <p:ph type="subTitle" idx="1"/>
          </p:nvPr>
        </p:nvSpPr>
        <p:spPr>
          <a:xfrm>
            <a:off x="3740837" y="1837688"/>
            <a:ext cx="2062500" cy="46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41" name="Google Shape;341;p21"/>
          <p:cNvSpPr txBox="1">
            <a:spLocks noGrp="1"/>
          </p:cNvSpPr>
          <p:nvPr>
            <p:ph type="subTitle" idx="2"/>
          </p:nvPr>
        </p:nvSpPr>
        <p:spPr>
          <a:xfrm>
            <a:off x="3740875" y="2250193"/>
            <a:ext cx="2062500" cy="598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42" name="Google Shape;342;p21"/>
          <p:cNvSpPr txBox="1">
            <a:spLocks noGrp="1"/>
          </p:cNvSpPr>
          <p:nvPr>
            <p:ph type="subTitle" idx="3"/>
          </p:nvPr>
        </p:nvSpPr>
        <p:spPr>
          <a:xfrm>
            <a:off x="3740837" y="3370358"/>
            <a:ext cx="2062500" cy="467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43" name="Google Shape;343;p21"/>
          <p:cNvSpPr txBox="1">
            <a:spLocks noGrp="1"/>
          </p:cNvSpPr>
          <p:nvPr>
            <p:ph type="subTitle" idx="4"/>
          </p:nvPr>
        </p:nvSpPr>
        <p:spPr>
          <a:xfrm>
            <a:off x="3740775" y="3787524"/>
            <a:ext cx="2062500" cy="598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44" name="Google Shape;344;p21"/>
          <p:cNvSpPr txBox="1">
            <a:spLocks noGrp="1"/>
          </p:cNvSpPr>
          <p:nvPr>
            <p:ph type="subTitle" idx="5"/>
          </p:nvPr>
        </p:nvSpPr>
        <p:spPr>
          <a:xfrm>
            <a:off x="6301939" y="1837688"/>
            <a:ext cx="2062500" cy="469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45" name="Google Shape;345;p21"/>
          <p:cNvSpPr txBox="1">
            <a:spLocks noGrp="1"/>
          </p:cNvSpPr>
          <p:nvPr>
            <p:ph type="subTitle" idx="6"/>
          </p:nvPr>
        </p:nvSpPr>
        <p:spPr>
          <a:xfrm>
            <a:off x="6301925" y="2250193"/>
            <a:ext cx="2062500" cy="5985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346" name="Google Shape;346;p21"/>
          <p:cNvSpPr txBox="1">
            <a:spLocks noGrp="1"/>
          </p:cNvSpPr>
          <p:nvPr>
            <p:ph type="subTitle" idx="7"/>
          </p:nvPr>
        </p:nvSpPr>
        <p:spPr>
          <a:xfrm>
            <a:off x="6301939" y="3370358"/>
            <a:ext cx="2062500" cy="467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347" name="Google Shape;347;p21"/>
          <p:cNvSpPr txBox="1">
            <a:spLocks noGrp="1"/>
          </p:cNvSpPr>
          <p:nvPr>
            <p:ph type="subTitle" idx="8"/>
          </p:nvPr>
        </p:nvSpPr>
        <p:spPr>
          <a:xfrm>
            <a:off x="6301950" y="3787524"/>
            <a:ext cx="2062500" cy="5985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348" name="Google Shape;348;p21"/>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349" name="Google Shape;349;p21"/>
          <p:cNvSpPr/>
          <p:nvPr/>
        </p:nvSpPr>
        <p:spPr>
          <a:xfrm>
            <a:off x="8364450" y="16260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1"/>
          <p:cNvSpPr/>
          <p:nvPr/>
        </p:nvSpPr>
        <p:spPr>
          <a:xfrm>
            <a:off x="284975" y="1625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1"/>
          <p:cNvSpPr/>
          <p:nvPr/>
        </p:nvSpPr>
        <p:spPr>
          <a:xfrm>
            <a:off x="8666250" y="7132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1"/>
          <p:cNvSpPr/>
          <p:nvPr/>
        </p:nvSpPr>
        <p:spPr>
          <a:xfrm>
            <a:off x="439175" y="4244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1"/>
          <p:cNvSpPr/>
          <p:nvPr/>
        </p:nvSpPr>
        <p:spPr>
          <a:xfrm>
            <a:off x="316575" y="10798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1"/>
          <p:cNvSpPr/>
          <p:nvPr/>
        </p:nvSpPr>
        <p:spPr>
          <a:xfrm>
            <a:off x="8754675" y="2993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1"/>
          <p:cNvSpPr/>
          <p:nvPr/>
        </p:nvSpPr>
        <p:spPr>
          <a:xfrm>
            <a:off x="793650" y="6856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Header 1">
  <p:cSld name="CUSTOM_16">
    <p:spTree>
      <p:nvGrpSpPr>
        <p:cNvPr id="1" name="Shape 356"/>
        <p:cNvGrpSpPr/>
        <p:nvPr/>
      </p:nvGrpSpPr>
      <p:grpSpPr>
        <a:xfrm>
          <a:off x="0" y="0"/>
          <a:ext cx="0" cy="0"/>
          <a:chOff x="0" y="0"/>
          <a:chExt cx="0" cy="0"/>
        </a:xfrm>
      </p:grpSpPr>
      <p:sp>
        <p:nvSpPr>
          <p:cNvPr id="357" name="Google Shape;357;p22"/>
          <p:cNvSpPr/>
          <p:nvPr/>
        </p:nvSpPr>
        <p:spPr>
          <a:xfrm rot="-2067227">
            <a:off x="-1370715" y="-478601"/>
            <a:ext cx="9849482" cy="5096210"/>
          </a:xfrm>
          <a:custGeom>
            <a:avLst/>
            <a:gdLst/>
            <a:ahLst/>
            <a:cxnLst/>
            <a:rect l="l" t="t" r="r" b="b"/>
            <a:pathLst>
              <a:path w="84189" h="44879" extrusionOk="0">
                <a:moveTo>
                  <a:pt x="23083" y="1"/>
                </a:moveTo>
                <a:cubicBezTo>
                  <a:pt x="15571" y="1"/>
                  <a:pt x="8463" y="3309"/>
                  <a:pt x="4559" y="8888"/>
                </a:cubicBezTo>
                <a:cubicBezTo>
                  <a:pt x="1" y="15413"/>
                  <a:pt x="23" y="24765"/>
                  <a:pt x="4693" y="32195"/>
                </a:cubicBezTo>
                <a:cubicBezTo>
                  <a:pt x="9352" y="39625"/>
                  <a:pt x="18458" y="44764"/>
                  <a:pt x="27274" y="44876"/>
                </a:cubicBezTo>
                <a:cubicBezTo>
                  <a:pt x="27388" y="44878"/>
                  <a:pt x="27502" y="44878"/>
                  <a:pt x="27615" y="44878"/>
                </a:cubicBezTo>
                <a:cubicBezTo>
                  <a:pt x="33338" y="44878"/>
                  <a:pt x="38621" y="42974"/>
                  <a:pt x="44033" y="41692"/>
                </a:cubicBezTo>
                <a:cubicBezTo>
                  <a:pt x="46761" y="41051"/>
                  <a:pt x="49661" y="40580"/>
                  <a:pt x="52557" y="40580"/>
                </a:cubicBezTo>
                <a:cubicBezTo>
                  <a:pt x="55521" y="40580"/>
                  <a:pt x="58482" y="41073"/>
                  <a:pt x="61251" y="42384"/>
                </a:cubicBezTo>
                <a:cubicBezTo>
                  <a:pt x="63177" y="42934"/>
                  <a:pt x="65151" y="43199"/>
                  <a:pt x="67096" y="43199"/>
                </a:cubicBezTo>
                <a:cubicBezTo>
                  <a:pt x="72586" y="43199"/>
                  <a:pt x="77841" y="41087"/>
                  <a:pt x="81116" y="37301"/>
                </a:cubicBezTo>
                <a:cubicBezTo>
                  <a:pt x="82938" y="35200"/>
                  <a:pt x="84189" y="32541"/>
                  <a:pt x="83999" y="29681"/>
                </a:cubicBezTo>
                <a:cubicBezTo>
                  <a:pt x="83787" y="26239"/>
                  <a:pt x="81519" y="22921"/>
                  <a:pt x="78692" y="20407"/>
                </a:cubicBezTo>
                <a:cubicBezTo>
                  <a:pt x="70502" y="13133"/>
                  <a:pt x="58692" y="11949"/>
                  <a:pt x="48368" y="8139"/>
                </a:cubicBezTo>
                <a:cubicBezTo>
                  <a:pt x="41184" y="5491"/>
                  <a:pt x="34346" y="1402"/>
                  <a:pt x="26883" y="285"/>
                </a:cubicBezTo>
                <a:cubicBezTo>
                  <a:pt x="25614" y="94"/>
                  <a:pt x="24343" y="1"/>
                  <a:pt x="23083" y="1"/>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2"/>
          <p:cNvSpPr txBox="1">
            <a:spLocks noGrp="1"/>
          </p:cNvSpPr>
          <p:nvPr>
            <p:ph type="title"/>
          </p:nvPr>
        </p:nvSpPr>
        <p:spPr>
          <a:xfrm>
            <a:off x="996100" y="997963"/>
            <a:ext cx="4906500" cy="7341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SzPts val="6000"/>
              <a:buNone/>
              <a:defRPr sz="6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
        <p:nvSpPr>
          <p:cNvPr id="359" name="Google Shape;359;p22"/>
          <p:cNvSpPr txBox="1">
            <a:spLocks noGrp="1"/>
          </p:cNvSpPr>
          <p:nvPr>
            <p:ph type="title" idx="2" hasCustomPrompt="1"/>
          </p:nvPr>
        </p:nvSpPr>
        <p:spPr>
          <a:xfrm>
            <a:off x="996100" y="2419100"/>
            <a:ext cx="1970400" cy="10407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Clr>
                <a:schemeClr val="accent1"/>
              </a:buClr>
              <a:buSzPts val="7200"/>
              <a:buNone/>
              <a:defRPr sz="9600">
                <a:solidFill>
                  <a:schemeClr val="accent3"/>
                </a:solidFill>
              </a:defRPr>
            </a:lvl1pPr>
            <a:lvl2pPr lvl="1" algn="ctr" rtl="0">
              <a:spcBef>
                <a:spcPts val="0"/>
              </a:spcBef>
              <a:spcAft>
                <a:spcPts val="0"/>
              </a:spcAft>
              <a:buClr>
                <a:schemeClr val="accent1"/>
              </a:buClr>
              <a:buSzPts val="7200"/>
              <a:buNone/>
              <a:defRPr sz="7200">
                <a:solidFill>
                  <a:schemeClr val="accent1"/>
                </a:solidFill>
              </a:defRPr>
            </a:lvl2pPr>
            <a:lvl3pPr lvl="2" algn="ctr" rtl="0">
              <a:spcBef>
                <a:spcPts val="0"/>
              </a:spcBef>
              <a:spcAft>
                <a:spcPts val="0"/>
              </a:spcAft>
              <a:buClr>
                <a:schemeClr val="accent1"/>
              </a:buClr>
              <a:buSzPts val="7200"/>
              <a:buNone/>
              <a:defRPr sz="7200">
                <a:solidFill>
                  <a:schemeClr val="accent1"/>
                </a:solidFill>
              </a:defRPr>
            </a:lvl3pPr>
            <a:lvl4pPr lvl="3" algn="ctr" rtl="0">
              <a:spcBef>
                <a:spcPts val="0"/>
              </a:spcBef>
              <a:spcAft>
                <a:spcPts val="0"/>
              </a:spcAft>
              <a:buClr>
                <a:schemeClr val="accent1"/>
              </a:buClr>
              <a:buSzPts val="7200"/>
              <a:buNone/>
              <a:defRPr sz="7200">
                <a:solidFill>
                  <a:schemeClr val="accent1"/>
                </a:solidFill>
              </a:defRPr>
            </a:lvl4pPr>
            <a:lvl5pPr lvl="4" algn="ctr" rtl="0">
              <a:spcBef>
                <a:spcPts val="0"/>
              </a:spcBef>
              <a:spcAft>
                <a:spcPts val="0"/>
              </a:spcAft>
              <a:buClr>
                <a:schemeClr val="accent1"/>
              </a:buClr>
              <a:buSzPts val="7200"/>
              <a:buNone/>
              <a:defRPr sz="7200">
                <a:solidFill>
                  <a:schemeClr val="accent1"/>
                </a:solidFill>
              </a:defRPr>
            </a:lvl5pPr>
            <a:lvl6pPr lvl="5" algn="ctr" rtl="0">
              <a:spcBef>
                <a:spcPts val="0"/>
              </a:spcBef>
              <a:spcAft>
                <a:spcPts val="0"/>
              </a:spcAft>
              <a:buClr>
                <a:schemeClr val="accent1"/>
              </a:buClr>
              <a:buSzPts val="7200"/>
              <a:buNone/>
              <a:defRPr sz="7200">
                <a:solidFill>
                  <a:schemeClr val="accent1"/>
                </a:solidFill>
              </a:defRPr>
            </a:lvl6pPr>
            <a:lvl7pPr lvl="6" algn="ctr" rtl="0">
              <a:spcBef>
                <a:spcPts val="0"/>
              </a:spcBef>
              <a:spcAft>
                <a:spcPts val="0"/>
              </a:spcAft>
              <a:buClr>
                <a:schemeClr val="accent1"/>
              </a:buClr>
              <a:buSzPts val="7200"/>
              <a:buNone/>
              <a:defRPr sz="7200">
                <a:solidFill>
                  <a:schemeClr val="accent1"/>
                </a:solidFill>
              </a:defRPr>
            </a:lvl7pPr>
            <a:lvl8pPr lvl="7" algn="ctr" rtl="0">
              <a:spcBef>
                <a:spcPts val="0"/>
              </a:spcBef>
              <a:spcAft>
                <a:spcPts val="0"/>
              </a:spcAft>
              <a:buClr>
                <a:schemeClr val="accent1"/>
              </a:buClr>
              <a:buSzPts val="7200"/>
              <a:buNone/>
              <a:defRPr sz="7200">
                <a:solidFill>
                  <a:schemeClr val="accent1"/>
                </a:solidFill>
              </a:defRPr>
            </a:lvl8pPr>
            <a:lvl9pPr lvl="8" algn="ctr" rtl="0">
              <a:spcBef>
                <a:spcPts val="0"/>
              </a:spcBef>
              <a:spcAft>
                <a:spcPts val="0"/>
              </a:spcAft>
              <a:buClr>
                <a:schemeClr val="accent1"/>
              </a:buClr>
              <a:buSzPts val="7200"/>
              <a:buNone/>
              <a:defRPr sz="7200">
                <a:solidFill>
                  <a:schemeClr val="accent1"/>
                </a:solidFill>
              </a:defRPr>
            </a:lvl9pPr>
          </a:lstStyle>
          <a:p>
            <a:r>
              <a:t>xx%</a:t>
            </a:r>
          </a:p>
        </p:txBody>
      </p:sp>
      <p:sp>
        <p:nvSpPr>
          <p:cNvPr id="360" name="Google Shape;360;p22"/>
          <p:cNvSpPr txBox="1">
            <a:spLocks noGrp="1"/>
          </p:cNvSpPr>
          <p:nvPr>
            <p:ph type="subTitle" idx="1"/>
          </p:nvPr>
        </p:nvSpPr>
        <p:spPr>
          <a:xfrm>
            <a:off x="996096" y="1854500"/>
            <a:ext cx="4906500" cy="4422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chemeClr val="accent1"/>
                </a:solidFill>
                <a:latin typeface="Cabin"/>
                <a:ea typeface="Cabin"/>
                <a:cs typeface="Cabin"/>
                <a:sym typeface="Cabin"/>
              </a:defRPr>
            </a:lvl1pPr>
            <a:lvl2pPr lvl="1" rtl="0">
              <a:spcBef>
                <a:spcPts val="0"/>
              </a:spcBef>
              <a:spcAft>
                <a:spcPts val="0"/>
              </a:spcAft>
              <a:buNone/>
              <a:defRPr>
                <a:solidFill>
                  <a:schemeClr val="accent1"/>
                </a:solidFill>
                <a:latin typeface="Cabin"/>
                <a:ea typeface="Cabin"/>
                <a:cs typeface="Cabin"/>
                <a:sym typeface="Cabin"/>
              </a:defRPr>
            </a:lvl2pPr>
            <a:lvl3pPr lvl="2" rtl="0">
              <a:spcBef>
                <a:spcPts val="0"/>
              </a:spcBef>
              <a:spcAft>
                <a:spcPts val="0"/>
              </a:spcAft>
              <a:buNone/>
              <a:defRPr>
                <a:solidFill>
                  <a:schemeClr val="accent1"/>
                </a:solidFill>
                <a:latin typeface="Cabin"/>
                <a:ea typeface="Cabin"/>
                <a:cs typeface="Cabin"/>
                <a:sym typeface="Cabin"/>
              </a:defRPr>
            </a:lvl3pPr>
            <a:lvl4pPr lvl="3" rtl="0">
              <a:spcBef>
                <a:spcPts val="0"/>
              </a:spcBef>
              <a:spcAft>
                <a:spcPts val="0"/>
              </a:spcAft>
              <a:buNone/>
              <a:defRPr>
                <a:solidFill>
                  <a:schemeClr val="accent1"/>
                </a:solidFill>
                <a:latin typeface="Cabin"/>
                <a:ea typeface="Cabin"/>
                <a:cs typeface="Cabin"/>
                <a:sym typeface="Cabin"/>
              </a:defRPr>
            </a:lvl4pPr>
            <a:lvl5pPr lvl="4" rtl="0">
              <a:spcBef>
                <a:spcPts val="0"/>
              </a:spcBef>
              <a:spcAft>
                <a:spcPts val="0"/>
              </a:spcAft>
              <a:buNone/>
              <a:defRPr>
                <a:solidFill>
                  <a:schemeClr val="accent1"/>
                </a:solidFill>
                <a:latin typeface="Cabin"/>
                <a:ea typeface="Cabin"/>
                <a:cs typeface="Cabin"/>
                <a:sym typeface="Cabin"/>
              </a:defRPr>
            </a:lvl5pPr>
            <a:lvl6pPr lvl="5" rtl="0">
              <a:spcBef>
                <a:spcPts val="0"/>
              </a:spcBef>
              <a:spcAft>
                <a:spcPts val="0"/>
              </a:spcAft>
              <a:buNone/>
              <a:defRPr>
                <a:solidFill>
                  <a:schemeClr val="accent1"/>
                </a:solidFill>
                <a:latin typeface="Cabin"/>
                <a:ea typeface="Cabin"/>
                <a:cs typeface="Cabin"/>
                <a:sym typeface="Cabin"/>
              </a:defRPr>
            </a:lvl6pPr>
            <a:lvl7pPr lvl="6" rtl="0">
              <a:spcBef>
                <a:spcPts val="0"/>
              </a:spcBef>
              <a:spcAft>
                <a:spcPts val="0"/>
              </a:spcAft>
              <a:buNone/>
              <a:defRPr>
                <a:solidFill>
                  <a:schemeClr val="accent1"/>
                </a:solidFill>
                <a:latin typeface="Cabin"/>
                <a:ea typeface="Cabin"/>
                <a:cs typeface="Cabin"/>
                <a:sym typeface="Cabin"/>
              </a:defRPr>
            </a:lvl7pPr>
            <a:lvl8pPr lvl="7" rtl="0">
              <a:spcBef>
                <a:spcPts val="0"/>
              </a:spcBef>
              <a:spcAft>
                <a:spcPts val="0"/>
              </a:spcAft>
              <a:buNone/>
              <a:defRPr>
                <a:solidFill>
                  <a:schemeClr val="accent1"/>
                </a:solidFill>
                <a:latin typeface="Cabin"/>
                <a:ea typeface="Cabin"/>
                <a:cs typeface="Cabin"/>
                <a:sym typeface="Cabin"/>
              </a:defRPr>
            </a:lvl8pPr>
            <a:lvl9pPr lvl="8" rtl="0">
              <a:spcBef>
                <a:spcPts val="0"/>
              </a:spcBef>
              <a:spcAft>
                <a:spcPts val="0"/>
              </a:spcAft>
              <a:buNone/>
              <a:defRPr>
                <a:solidFill>
                  <a:schemeClr val="accent1"/>
                </a:solidFill>
                <a:latin typeface="Cabin"/>
                <a:ea typeface="Cabin"/>
                <a:cs typeface="Cabin"/>
                <a:sym typeface="Cabin"/>
              </a:defRPr>
            </a:lvl9pPr>
          </a:lstStyle>
          <a:p>
            <a:endParaRPr/>
          </a:p>
        </p:txBody>
      </p:sp>
      <p:sp>
        <p:nvSpPr>
          <p:cNvPr id="361" name="Google Shape;361;p22"/>
          <p:cNvSpPr/>
          <p:nvPr/>
        </p:nvSpPr>
        <p:spPr>
          <a:xfrm>
            <a:off x="8355225" y="89652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2"/>
          <p:cNvSpPr/>
          <p:nvPr/>
        </p:nvSpPr>
        <p:spPr>
          <a:xfrm>
            <a:off x="7559675" y="287963"/>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2"/>
          <p:cNvSpPr/>
          <p:nvPr/>
        </p:nvSpPr>
        <p:spPr>
          <a:xfrm>
            <a:off x="8650450" y="64988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2"/>
          <p:cNvSpPr/>
          <p:nvPr/>
        </p:nvSpPr>
        <p:spPr>
          <a:xfrm>
            <a:off x="7969950" y="42473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2"/>
          <p:cNvSpPr/>
          <p:nvPr/>
        </p:nvSpPr>
        <p:spPr>
          <a:xfrm>
            <a:off x="7782250" y="896525"/>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2"/>
          <p:cNvSpPr/>
          <p:nvPr/>
        </p:nvSpPr>
        <p:spPr>
          <a:xfrm>
            <a:off x="2040775" y="465830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2"/>
          <p:cNvSpPr/>
          <p:nvPr/>
        </p:nvSpPr>
        <p:spPr>
          <a:xfrm>
            <a:off x="996100" y="472083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2"/>
          <p:cNvSpPr/>
          <p:nvPr/>
        </p:nvSpPr>
        <p:spPr>
          <a:xfrm>
            <a:off x="2559500" y="43841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2"/>
          <p:cNvSpPr/>
          <p:nvPr/>
        </p:nvSpPr>
        <p:spPr>
          <a:xfrm>
            <a:off x="1666800" y="43566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2"/>
          <p:cNvSpPr/>
          <p:nvPr/>
        </p:nvSpPr>
        <p:spPr>
          <a:xfrm>
            <a:off x="1353700" y="46065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8"/>
        <p:cNvGrpSpPr/>
        <p:nvPr/>
      </p:nvGrpSpPr>
      <p:grpSpPr>
        <a:xfrm>
          <a:off x="0" y="0"/>
          <a:ext cx="0" cy="0"/>
          <a:chOff x="0" y="0"/>
          <a:chExt cx="0" cy="0"/>
        </a:xfrm>
      </p:grpSpPr>
      <p:sp>
        <p:nvSpPr>
          <p:cNvPr id="19" name="Google Shape;19;p3"/>
          <p:cNvSpPr/>
          <p:nvPr/>
        </p:nvSpPr>
        <p:spPr>
          <a:xfrm>
            <a:off x="1143750" y="-535975"/>
            <a:ext cx="7170994" cy="6551541"/>
          </a:xfrm>
          <a:custGeom>
            <a:avLst/>
            <a:gdLst/>
            <a:ahLst/>
            <a:cxnLst/>
            <a:rect l="l" t="t" r="r" b="b"/>
            <a:pathLst>
              <a:path w="72190" h="65954" extrusionOk="0">
                <a:moveTo>
                  <a:pt x="34880" y="0"/>
                </a:moveTo>
                <a:cubicBezTo>
                  <a:pt x="25087" y="0"/>
                  <a:pt x="13290" y="529"/>
                  <a:pt x="5364" y="6697"/>
                </a:cubicBezTo>
                <a:cubicBezTo>
                  <a:pt x="0" y="16540"/>
                  <a:pt x="10470" y="23490"/>
                  <a:pt x="9587" y="38473"/>
                </a:cubicBezTo>
                <a:cubicBezTo>
                  <a:pt x="9352" y="46819"/>
                  <a:pt x="7654" y="55210"/>
                  <a:pt x="16291" y="61333"/>
                </a:cubicBezTo>
                <a:cubicBezTo>
                  <a:pt x="21199" y="64725"/>
                  <a:pt x="27543" y="65954"/>
                  <a:pt x="33600" y="65954"/>
                </a:cubicBezTo>
                <a:cubicBezTo>
                  <a:pt x="35803" y="65954"/>
                  <a:pt x="37967" y="65791"/>
                  <a:pt x="40011" y="65511"/>
                </a:cubicBezTo>
                <a:cubicBezTo>
                  <a:pt x="46000" y="64796"/>
                  <a:pt x="51597" y="64461"/>
                  <a:pt x="54860" y="59791"/>
                </a:cubicBezTo>
                <a:cubicBezTo>
                  <a:pt x="60748" y="48651"/>
                  <a:pt x="55318" y="49702"/>
                  <a:pt x="69876" y="36640"/>
                </a:cubicBezTo>
                <a:cubicBezTo>
                  <a:pt x="72189" y="33691"/>
                  <a:pt x="71619" y="29423"/>
                  <a:pt x="70938" y="25668"/>
                </a:cubicBezTo>
                <a:cubicBezTo>
                  <a:pt x="69787" y="16976"/>
                  <a:pt x="63754" y="9959"/>
                  <a:pt x="55899" y="5557"/>
                </a:cubicBezTo>
                <a:cubicBezTo>
                  <a:pt x="49798" y="2127"/>
                  <a:pt x="42905" y="194"/>
                  <a:pt x="36458" y="4"/>
                </a:cubicBezTo>
                <a:cubicBezTo>
                  <a:pt x="35939" y="2"/>
                  <a:pt x="35412" y="0"/>
                  <a:pt x="34880"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txBox="1">
            <a:spLocks noGrp="1"/>
          </p:cNvSpPr>
          <p:nvPr>
            <p:ph type="title"/>
          </p:nvPr>
        </p:nvSpPr>
        <p:spPr>
          <a:xfrm>
            <a:off x="2923850" y="2589838"/>
            <a:ext cx="5069100" cy="841800"/>
          </a:xfrm>
          <a:prstGeom prst="rect">
            <a:avLst/>
          </a:prstGeom>
        </p:spPr>
        <p:txBody>
          <a:bodyPr spcFirstLastPara="1" wrap="square" lIns="91425" tIns="91425" rIns="91425" bIns="91425" anchor="ctr" anchorCtr="0">
            <a:noAutofit/>
          </a:bodyPr>
          <a:lstStyle>
            <a:lvl1pPr lvl="0" algn="l">
              <a:lnSpc>
                <a:spcPct val="100000"/>
              </a:lnSpc>
              <a:spcBef>
                <a:spcPts val="0"/>
              </a:spcBef>
              <a:spcAft>
                <a:spcPts val="0"/>
              </a:spcAft>
              <a:buSzPts val="6000"/>
              <a:buNone/>
              <a:defRPr sz="72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21" name="Google Shape;21;p3"/>
          <p:cNvSpPr txBox="1">
            <a:spLocks noGrp="1"/>
          </p:cNvSpPr>
          <p:nvPr>
            <p:ph type="title" idx="2" hasCustomPrompt="1"/>
          </p:nvPr>
        </p:nvSpPr>
        <p:spPr>
          <a:xfrm>
            <a:off x="2926600" y="1549138"/>
            <a:ext cx="1638600" cy="1040700"/>
          </a:xfrm>
          <a:prstGeom prst="rect">
            <a:avLst/>
          </a:prstGeom>
        </p:spPr>
        <p:txBody>
          <a:bodyPr spcFirstLastPara="1" wrap="square" lIns="91425" tIns="91425" rIns="91425" bIns="91425" anchor="ctr" anchorCtr="0">
            <a:noAutofit/>
          </a:bodyPr>
          <a:lstStyle>
            <a:lvl1pPr lvl="0" algn="l" rtl="0">
              <a:lnSpc>
                <a:spcPct val="100000"/>
              </a:lnSpc>
              <a:spcBef>
                <a:spcPts val="0"/>
              </a:spcBef>
              <a:spcAft>
                <a:spcPts val="0"/>
              </a:spcAft>
              <a:buClr>
                <a:schemeClr val="accent1"/>
              </a:buClr>
              <a:buSzPts val="7200"/>
              <a:buNone/>
              <a:defRPr sz="9600">
                <a:solidFill>
                  <a:schemeClr val="accent3"/>
                </a:solidFill>
              </a:defRPr>
            </a:lvl1pPr>
            <a:lvl2pPr lvl="1" algn="ctr" rtl="0">
              <a:spcBef>
                <a:spcPts val="0"/>
              </a:spcBef>
              <a:spcAft>
                <a:spcPts val="0"/>
              </a:spcAft>
              <a:buClr>
                <a:schemeClr val="accent1"/>
              </a:buClr>
              <a:buSzPts val="7200"/>
              <a:buNone/>
              <a:defRPr sz="7200">
                <a:solidFill>
                  <a:schemeClr val="accent1"/>
                </a:solidFill>
              </a:defRPr>
            </a:lvl2pPr>
            <a:lvl3pPr lvl="2" algn="ctr" rtl="0">
              <a:spcBef>
                <a:spcPts val="0"/>
              </a:spcBef>
              <a:spcAft>
                <a:spcPts val="0"/>
              </a:spcAft>
              <a:buClr>
                <a:schemeClr val="accent1"/>
              </a:buClr>
              <a:buSzPts val="7200"/>
              <a:buNone/>
              <a:defRPr sz="7200">
                <a:solidFill>
                  <a:schemeClr val="accent1"/>
                </a:solidFill>
              </a:defRPr>
            </a:lvl3pPr>
            <a:lvl4pPr lvl="3" algn="ctr" rtl="0">
              <a:spcBef>
                <a:spcPts val="0"/>
              </a:spcBef>
              <a:spcAft>
                <a:spcPts val="0"/>
              </a:spcAft>
              <a:buClr>
                <a:schemeClr val="accent1"/>
              </a:buClr>
              <a:buSzPts val="7200"/>
              <a:buNone/>
              <a:defRPr sz="7200">
                <a:solidFill>
                  <a:schemeClr val="accent1"/>
                </a:solidFill>
              </a:defRPr>
            </a:lvl4pPr>
            <a:lvl5pPr lvl="4" algn="ctr" rtl="0">
              <a:spcBef>
                <a:spcPts val="0"/>
              </a:spcBef>
              <a:spcAft>
                <a:spcPts val="0"/>
              </a:spcAft>
              <a:buClr>
                <a:schemeClr val="accent1"/>
              </a:buClr>
              <a:buSzPts val="7200"/>
              <a:buNone/>
              <a:defRPr sz="7200">
                <a:solidFill>
                  <a:schemeClr val="accent1"/>
                </a:solidFill>
              </a:defRPr>
            </a:lvl5pPr>
            <a:lvl6pPr lvl="5" algn="ctr" rtl="0">
              <a:spcBef>
                <a:spcPts val="0"/>
              </a:spcBef>
              <a:spcAft>
                <a:spcPts val="0"/>
              </a:spcAft>
              <a:buClr>
                <a:schemeClr val="accent1"/>
              </a:buClr>
              <a:buSzPts val="7200"/>
              <a:buNone/>
              <a:defRPr sz="7200">
                <a:solidFill>
                  <a:schemeClr val="accent1"/>
                </a:solidFill>
              </a:defRPr>
            </a:lvl6pPr>
            <a:lvl7pPr lvl="6" algn="ctr" rtl="0">
              <a:spcBef>
                <a:spcPts val="0"/>
              </a:spcBef>
              <a:spcAft>
                <a:spcPts val="0"/>
              </a:spcAft>
              <a:buClr>
                <a:schemeClr val="accent1"/>
              </a:buClr>
              <a:buSzPts val="7200"/>
              <a:buNone/>
              <a:defRPr sz="7200">
                <a:solidFill>
                  <a:schemeClr val="accent1"/>
                </a:solidFill>
              </a:defRPr>
            </a:lvl7pPr>
            <a:lvl8pPr lvl="7" algn="ctr" rtl="0">
              <a:spcBef>
                <a:spcPts val="0"/>
              </a:spcBef>
              <a:spcAft>
                <a:spcPts val="0"/>
              </a:spcAft>
              <a:buClr>
                <a:schemeClr val="accent1"/>
              </a:buClr>
              <a:buSzPts val="7200"/>
              <a:buNone/>
              <a:defRPr sz="7200">
                <a:solidFill>
                  <a:schemeClr val="accent1"/>
                </a:solidFill>
              </a:defRPr>
            </a:lvl8pPr>
            <a:lvl9pPr lvl="8" algn="ctr" rtl="0">
              <a:spcBef>
                <a:spcPts val="0"/>
              </a:spcBef>
              <a:spcAft>
                <a:spcPts val="0"/>
              </a:spcAft>
              <a:buClr>
                <a:schemeClr val="accent1"/>
              </a:buClr>
              <a:buSzPts val="7200"/>
              <a:buNone/>
              <a:defRPr sz="7200">
                <a:solidFill>
                  <a:schemeClr val="accent1"/>
                </a:solidFill>
              </a:defRPr>
            </a:lvl9pPr>
          </a:lstStyle>
          <a:p>
            <a:r>
              <a:t>xx%</a:t>
            </a:r>
          </a:p>
        </p:txBody>
      </p:sp>
      <p:sp>
        <p:nvSpPr>
          <p:cNvPr id="22" name="Google Shape;22;p3"/>
          <p:cNvSpPr txBox="1">
            <a:spLocks noGrp="1"/>
          </p:cNvSpPr>
          <p:nvPr>
            <p:ph type="subTitle" idx="1"/>
          </p:nvPr>
        </p:nvSpPr>
        <p:spPr>
          <a:xfrm>
            <a:off x="2926600" y="3487663"/>
            <a:ext cx="5069100" cy="442200"/>
          </a:xfrm>
          <a:prstGeom prst="rect">
            <a:avLst/>
          </a:prstGeom>
        </p:spPr>
        <p:txBody>
          <a:bodyPr spcFirstLastPara="1" wrap="square" lIns="91425" tIns="91425" rIns="91425" bIns="91425" anchor="t" anchorCtr="0">
            <a:noAutofit/>
          </a:bodyPr>
          <a:lstStyle>
            <a:lvl1pPr lvl="0" rtl="0">
              <a:spcBef>
                <a:spcPts val="0"/>
              </a:spcBef>
              <a:spcAft>
                <a:spcPts val="0"/>
              </a:spcAft>
              <a:buNone/>
              <a:defRPr>
                <a:solidFill>
                  <a:schemeClr val="accent1"/>
                </a:solidFill>
                <a:latin typeface="Cabin"/>
                <a:ea typeface="Cabin"/>
                <a:cs typeface="Cabin"/>
                <a:sym typeface="Cabin"/>
              </a:defRPr>
            </a:lvl1pPr>
            <a:lvl2pPr lvl="1" rtl="0">
              <a:spcBef>
                <a:spcPts val="0"/>
              </a:spcBef>
              <a:spcAft>
                <a:spcPts val="0"/>
              </a:spcAft>
              <a:buNone/>
              <a:defRPr>
                <a:solidFill>
                  <a:schemeClr val="accent1"/>
                </a:solidFill>
                <a:latin typeface="Cabin"/>
                <a:ea typeface="Cabin"/>
                <a:cs typeface="Cabin"/>
                <a:sym typeface="Cabin"/>
              </a:defRPr>
            </a:lvl2pPr>
            <a:lvl3pPr lvl="2" rtl="0">
              <a:spcBef>
                <a:spcPts val="0"/>
              </a:spcBef>
              <a:spcAft>
                <a:spcPts val="0"/>
              </a:spcAft>
              <a:buNone/>
              <a:defRPr>
                <a:solidFill>
                  <a:schemeClr val="accent1"/>
                </a:solidFill>
                <a:latin typeface="Cabin"/>
                <a:ea typeface="Cabin"/>
                <a:cs typeface="Cabin"/>
                <a:sym typeface="Cabin"/>
              </a:defRPr>
            </a:lvl3pPr>
            <a:lvl4pPr lvl="3" rtl="0">
              <a:spcBef>
                <a:spcPts val="0"/>
              </a:spcBef>
              <a:spcAft>
                <a:spcPts val="0"/>
              </a:spcAft>
              <a:buNone/>
              <a:defRPr>
                <a:solidFill>
                  <a:schemeClr val="accent1"/>
                </a:solidFill>
                <a:latin typeface="Cabin"/>
                <a:ea typeface="Cabin"/>
                <a:cs typeface="Cabin"/>
                <a:sym typeface="Cabin"/>
              </a:defRPr>
            </a:lvl4pPr>
            <a:lvl5pPr lvl="4" rtl="0">
              <a:spcBef>
                <a:spcPts val="0"/>
              </a:spcBef>
              <a:spcAft>
                <a:spcPts val="0"/>
              </a:spcAft>
              <a:buNone/>
              <a:defRPr>
                <a:solidFill>
                  <a:schemeClr val="accent1"/>
                </a:solidFill>
                <a:latin typeface="Cabin"/>
                <a:ea typeface="Cabin"/>
                <a:cs typeface="Cabin"/>
                <a:sym typeface="Cabin"/>
              </a:defRPr>
            </a:lvl5pPr>
            <a:lvl6pPr lvl="5" rtl="0">
              <a:spcBef>
                <a:spcPts val="0"/>
              </a:spcBef>
              <a:spcAft>
                <a:spcPts val="0"/>
              </a:spcAft>
              <a:buNone/>
              <a:defRPr>
                <a:solidFill>
                  <a:schemeClr val="accent1"/>
                </a:solidFill>
                <a:latin typeface="Cabin"/>
                <a:ea typeface="Cabin"/>
                <a:cs typeface="Cabin"/>
                <a:sym typeface="Cabin"/>
              </a:defRPr>
            </a:lvl6pPr>
            <a:lvl7pPr lvl="6" rtl="0">
              <a:spcBef>
                <a:spcPts val="0"/>
              </a:spcBef>
              <a:spcAft>
                <a:spcPts val="0"/>
              </a:spcAft>
              <a:buNone/>
              <a:defRPr>
                <a:solidFill>
                  <a:schemeClr val="accent1"/>
                </a:solidFill>
                <a:latin typeface="Cabin"/>
                <a:ea typeface="Cabin"/>
                <a:cs typeface="Cabin"/>
                <a:sym typeface="Cabin"/>
              </a:defRPr>
            </a:lvl7pPr>
            <a:lvl8pPr lvl="7" rtl="0">
              <a:spcBef>
                <a:spcPts val="0"/>
              </a:spcBef>
              <a:spcAft>
                <a:spcPts val="0"/>
              </a:spcAft>
              <a:buNone/>
              <a:defRPr>
                <a:solidFill>
                  <a:schemeClr val="accent1"/>
                </a:solidFill>
                <a:latin typeface="Cabin"/>
                <a:ea typeface="Cabin"/>
                <a:cs typeface="Cabin"/>
                <a:sym typeface="Cabin"/>
              </a:defRPr>
            </a:lvl8pPr>
            <a:lvl9pPr lvl="8" rtl="0">
              <a:spcBef>
                <a:spcPts val="0"/>
              </a:spcBef>
              <a:spcAft>
                <a:spcPts val="0"/>
              </a:spcAft>
              <a:buNone/>
              <a:defRPr>
                <a:solidFill>
                  <a:schemeClr val="accent1"/>
                </a:solidFill>
                <a:latin typeface="Cabin"/>
                <a:ea typeface="Cabin"/>
                <a:cs typeface="Cabin"/>
                <a:sym typeface="Cabin"/>
              </a:defRPr>
            </a:lvl9pPr>
          </a:lstStyle>
          <a:p>
            <a:endParaRPr/>
          </a:p>
        </p:txBody>
      </p:sp>
      <p:grpSp>
        <p:nvGrpSpPr>
          <p:cNvPr id="23" name="Google Shape;23;p3"/>
          <p:cNvGrpSpPr/>
          <p:nvPr/>
        </p:nvGrpSpPr>
        <p:grpSpPr>
          <a:xfrm flipH="1">
            <a:off x="-103275" y="-53510"/>
            <a:ext cx="1847175" cy="986550"/>
            <a:chOff x="4156475" y="238125"/>
            <a:chExt cx="1847175" cy="986550"/>
          </a:xfrm>
        </p:grpSpPr>
        <p:sp>
          <p:nvSpPr>
            <p:cNvPr id="24" name="Google Shape;24;p3"/>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3"/>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3"/>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 name="Google Shape;29;p3"/>
          <p:cNvSpPr/>
          <p:nvPr/>
        </p:nvSpPr>
        <p:spPr>
          <a:xfrm>
            <a:off x="8133900" y="8113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a:off x="6827150" y="2606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a:off x="8467725" y="37096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3"/>
          <p:cNvSpPr/>
          <p:nvPr/>
        </p:nvSpPr>
        <p:spPr>
          <a:xfrm>
            <a:off x="7160250" y="4697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3"/>
          <p:cNvSpPr/>
          <p:nvPr/>
        </p:nvSpPr>
        <p:spPr>
          <a:xfrm>
            <a:off x="7560925" y="811375"/>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8556150" y="4557513"/>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a:off x="7925300" y="469657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8029700" y="4211338"/>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7493475" y="43072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3">
  <p:cSld name="ONE_COLUMN_TEXT_1_1_1">
    <p:spTree>
      <p:nvGrpSpPr>
        <p:cNvPr id="1" name="Shape 416"/>
        <p:cNvGrpSpPr/>
        <p:nvPr/>
      </p:nvGrpSpPr>
      <p:grpSpPr>
        <a:xfrm>
          <a:off x="0" y="0"/>
          <a:ext cx="0" cy="0"/>
          <a:chOff x="0" y="0"/>
          <a:chExt cx="0" cy="0"/>
        </a:xfrm>
      </p:grpSpPr>
      <p:sp>
        <p:nvSpPr>
          <p:cNvPr id="417" name="Google Shape;417;p26"/>
          <p:cNvSpPr/>
          <p:nvPr/>
        </p:nvSpPr>
        <p:spPr>
          <a:xfrm>
            <a:off x="365875" y="-387625"/>
            <a:ext cx="8238115" cy="5143563"/>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6"/>
          <p:cNvSpPr txBox="1">
            <a:spLocks noGrp="1"/>
          </p:cNvSpPr>
          <p:nvPr>
            <p:ph type="subTitle" idx="1"/>
          </p:nvPr>
        </p:nvSpPr>
        <p:spPr>
          <a:xfrm>
            <a:off x="660710" y="2629838"/>
            <a:ext cx="4138500" cy="9849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419" name="Google Shape;419;p26"/>
          <p:cNvSpPr txBox="1">
            <a:spLocks noGrp="1"/>
          </p:cNvSpPr>
          <p:nvPr>
            <p:ph type="title"/>
          </p:nvPr>
        </p:nvSpPr>
        <p:spPr>
          <a:xfrm>
            <a:off x="660710" y="1528763"/>
            <a:ext cx="4138500" cy="984900"/>
          </a:xfrm>
          <a:prstGeom prst="rect">
            <a:avLst/>
          </a:prstGeom>
        </p:spPr>
        <p:txBody>
          <a:bodyPr spcFirstLastPara="1" wrap="square" lIns="91425" tIns="91425" rIns="91425" bIns="91425" anchor="b" anchorCtr="0">
            <a:noAutofit/>
          </a:bodyPr>
          <a:lstStyle>
            <a:lvl1pPr lvl="0" algn="l"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420" name="Google Shape;420;p26"/>
          <p:cNvGrpSpPr/>
          <p:nvPr/>
        </p:nvGrpSpPr>
        <p:grpSpPr>
          <a:xfrm>
            <a:off x="7373025" y="-76200"/>
            <a:ext cx="1847175" cy="986550"/>
            <a:chOff x="4156475" y="238125"/>
            <a:chExt cx="1847175" cy="986550"/>
          </a:xfrm>
        </p:grpSpPr>
        <p:sp>
          <p:nvSpPr>
            <p:cNvPr id="421" name="Google Shape;421;p26"/>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6"/>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6"/>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6"/>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6"/>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26"/>
          <p:cNvGrpSpPr/>
          <p:nvPr/>
        </p:nvGrpSpPr>
        <p:grpSpPr>
          <a:xfrm>
            <a:off x="-76200" y="-71612"/>
            <a:ext cx="1680375" cy="994050"/>
            <a:chOff x="1190200" y="238125"/>
            <a:chExt cx="1680375" cy="994050"/>
          </a:xfrm>
        </p:grpSpPr>
        <p:sp>
          <p:nvSpPr>
            <p:cNvPr id="427" name="Google Shape;427;p26"/>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6"/>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6"/>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6"/>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6"/>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6"/>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3" name="Google Shape;433;p26"/>
          <p:cNvSpPr/>
          <p:nvPr/>
        </p:nvSpPr>
        <p:spPr>
          <a:xfrm>
            <a:off x="4015950" y="455220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6"/>
          <p:cNvSpPr/>
          <p:nvPr/>
        </p:nvSpPr>
        <p:spPr>
          <a:xfrm>
            <a:off x="3220400" y="394363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6"/>
          <p:cNvSpPr/>
          <p:nvPr/>
        </p:nvSpPr>
        <p:spPr>
          <a:xfrm>
            <a:off x="4311175" y="430556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6"/>
          <p:cNvSpPr/>
          <p:nvPr/>
        </p:nvSpPr>
        <p:spPr>
          <a:xfrm>
            <a:off x="3630675" y="40804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6"/>
          <p:cNvSpPr/>
          <p:nvPr/>
        </p:nvSpPr>
        <p:spPr>
          <a:xfrm>
            <a:off x="3442975" y="45522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4">
  <p:cSld name="CUSTOM_18">
    <p:spTree>
      <p:nvGrpSpPr>
        <p:cNvPr id="1" name="Shape 438"/>
        <p:cNvGrpSpPr/>
        <p:nvPr/>
      </p:nvGrpSpPr>
      <p:grpSpPr>
        <a:xfrm>
          <a:off x="0" y="0"/>
          <a:ext cx="0" cy="0"/>
          <a:chOff x="0" y="0"/>
          <a:chExt cx="0" cy="0"/>
        </a:xfrm>
      </p:grpSpPr>
      <p:sp>
        <p:nvSpPr>
          <p:cNvPr id="439" name="Google Shape;439;p27"/>
          <p:cNvSpPr txBox="1">
            <a:spLocks noGrp="1"/>
          </p:cNvSpPr>
          <p:nvPr>
            <p:ph type="subTitle" idx="1"/>
          </p:nvPr>
        </p:nvSpPr>
        <p:spPr>
          <a:xfrm>
            <a:off x="1474003" y="2347025"/>
            <a:ext cx="2560200" cy="1005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440" name="Google Shape;440;p27"/>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41" name="Google Shape;441;p27"/>
          <p:cNvSpPr/>
          <p:nvPr/>
        </p:nvSpPr>
        <p:spPr>
          <a:xfrm>
            <a:off x="267079" y="1003800"/>
            <a:ext cx="10343543" cy="514356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7"/>
          <p:cNvSpPr/>
          <p:nvPr/>
        </p:nvSpPr>
        <p:spPr>
          <a:xfrm>
            <a:off x="8819950" y="360250"/>
            <a:ext cx="268550" cy="312750"/>
          </a:xfrm>
          <a:custGeom>
            <a:avLst/>
            <a:gdLst/>
            <a:ahLst/>
            <a:cxnLst/>
            <a:rect l="l" t="t" r="r" b="b"/>
            <a:pathLst>
              <a:path w="10742" h="12510" extrusionOk="0">
                <a:moveTo>
                  <a:pt x="134" y="0"/>
                </a:moveTo>
                <a:cubicBezTo>
                  <a:pt x="1" y="4103"/>
                  <a:pt x="34" y="8306"/>
                  <a:pt x="268" y="12509"/>
                </a:cubicBezTo>
                <a:cubicBezTo>
                  <a:pt x="3904" y="10341"/>
                  <a:pt x="7406" y="8039"/>
                  <a:pt x="10742" y="5638"/>
                </a:cubicBezTo>
                <a:cubicBezTo>
                  <a:pt x="7106" y="3936"/>
                  <a:pt x="3570" y="2035"/>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7"/>
          <p:cNvSpPr/>
          <p:nvPr/>
        </p:nvSpPr>
        <p:spPr>
          <a:xfrm>
            <a:off x="8545600" y="192625"/>
            <a:ext cx="277725" cy="311925"/>
          </a:xfrm>
          <a:custGeom>
            <a:avLst/>
            <a:gdLst/>
            <a:ahLst/>
            <a:cxnLst/>
            <a:rect l="l" t="t" r="r" b="b"/>
            <a:pathLst>
              <a:path w="11109" h="12477" extrusionOk="0">
                <a:moveTo>
                  <a:pt x="1135" y="1"/>
                </a:moveTo>
                <a:cubicBezTo>
                  <a:pt x="567" y="4103"/>
                  <a:pt x="167" y="8240"/>
                  <a:pt x="0" y="12476"/>
                </a:cubicBezTo>
                <a:cubicBezTo>
                  <a:pt x="3803" y="10675"/>
                  <a:pt x="7539" y="8773"/>
                  <a:pt x="11108" y="6705"/>
                </a:cubicBezTo>
                <a:cubicBezTo>
                  <a:pt x="7673" y="4637"/>
                  <a:pt x="4337" y="2402"/>
                  <a:pt x="1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7"/>
          <p:cNvSpPr/>
          <p:nvPr/>
        </p:nvSpPr>
        <p:spPr>
          <a:xfrm>
            <a:off x="8282075" y="0"/>
            <a:ext cx="291900" cy="306900"/>
          </a:xfrm>
          <a:custGeom>
            <a:avLst/>
            <a:gdLst/>
            <a:ahLst/>
            <a:cxnLst/>
            <a:rect l="l" t="t" r="r" b="b"/>
            <a:pathLst>
              <a:path w="11676" h="12276" extrusionOk="0">
                <a:moveTo>
                  <a:pt x="2436" y="0"/>
                </a:moveTo>
                <a:cubicBezTo>
                  <a:pt x="1468" y="4003"/>
                  <a:pt x="634" y="8106"/>
                  <a:pt x="1" y="12275"/>
                </a:cubicBezTo>
                <a:cubicBezTo>
                  <a:pt x="4003" y="10908"/>
                  <a:pt x="7906" y="9373"/>
                  <a:pt x="11676" y="7706"/>
                </a:cubicBezTo>
                <a:cubicBezTo>
                  <a:pt x="8473" y="5304"/>
                  <a:pt x="5371" y="2735"/>
                  <a:pt x="2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7"/>
          <p:cNvSpPr/>
          <p:nvPr/>
        </p:nvSpPr>
        <p:spPr>
          <a:xfrm>
            <a:off x="8790775" y="510350"/>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7"/>
          <p:cNvSpPr/>
          <p:nvPr/>
        </p:nvSpPr>
        <p:spPr>
          <a:xfrm>
            <a:off x="8423000" y="376925"/>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7"/>
          <p:cNvSpPr/>
          <p:nvPr/>
        </p:nvSpPr>
        <p:spPr>
          <a:xfrm>
            <a:off x="8071100" y="205975"/>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7"/>
          <p:cNvSpPr/>
          <p:nvPr/>
        </p:nvSpPr>
        <p:spPr>
          <a:xfrm>
            <a:off x="7716675" y="0"/>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7"/>
          <p:cNvSpPr/>
          <p:nvPr/>
        </p:nvSpPr>
        <p:spPr>
          <a:xfrm flipH="1">
            <a:off x="558650" y="27851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7"/>
          <p:cNvSpPr/>
          <p:nvPr/>
        </p:nvSpPr>
        <p:spPr>
          <a:xfrm flipH="1">
            <a:off x="355500" y="127660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7"/>
          <p:cNvSpPr/>
          <p:nvPr/>
        </p:nvSpPr>
        <p:spPr>
          <a:xfrm flipH="1">
            <a:off x="267075" y="56792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7"/>
          <p:cNvSpPr/>
          <p:nvPr/>
        </p:nvSpPr>
        <p:spPr>
          <a:xfrm flipH="1">
            <a:off x="1019475" y="540400"/>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7"/>
          <p:cNvSpPr/>
          <p:nvPr/>
        </p:nvSpPr>
        <p:spPr>
          <a:xfrm flipH="1">
            <a:off x="726300" y="100378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5">
  <p:cSld name="CUSTOM_19">
    <p:spTree>
      <p:nvGrpSpPr>
        <p:cNvPr id="1" name="Shape 454"/>
        <p:cNvGrpSpPr/>
        <p:nvPr/>
      </p:nvGrpSpPr>
      <p:grpSpPr>
        <a:xfrm>
          <a:off x="0" y="0"/>
          <a:ext cx="0" cy="0"/>
          <a:chOff x="0" y="0"/>
          <a:chExt cx="0" cy="0"/>
        </a:xfrm>
      </p:grpSpPr>
      <p:sp>
        <p:nvSpPr>
          <p:cNvPr id="455" name="Google Shape;455;p28"/>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56" name="Google Shape;456;p28"/>
          <p:cNvSpPr txBox="1">
            <a:spLocks noGrp="1"/>
          </p:cNvSpPr>
          <p:nvPr>
            <p:ph type="subTitle" idx="1"/>
          </p:nvPr>
        </p:nvSpPr>
        <p:spPr>
          <a:xfrm>
            <a:off x="4835075" y="2347025"/>
            <a:ext cx="2560200" cy="1005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457" name="Google Shape;457;p28"/>
          <p:cNvSpPr/>
          <p:nvPr/>
        </p:nvSpPr>
        <p:spPr>
          <a:xfrm>
            <a:off x="-651474" y="-1199925"/>
            <a:ext cx="8937091" cy="5143563"/>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 name="Google Shape;458;p28"/>
          <p:cNvGrpSpPr/>
          <p:nvPr/>
        </p:nvGrpSpPr>
        <p:grpSpPr>
          <a:xfrm>
            <a:off x="-76200" y="-71612"/>
            <a:ext cx="1680375" cy="994050"/>
            <a:chOff x="1190200" y="238125"/>
            <a:chExt cx="1680375" cy="994050"/>
          </a:xfrm>
        </p:grpSpPr>
        <p:sp>
          <p:nvSpPr>
            <p:cNvPr id="459" name="Google Shape;459;p28"/>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8"/>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8"/>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8"/>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8"/>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8"/>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5" name="Google Shape;465;p28"/>
          <p:cNvSpPr/>
          <p:nvPr/>
        </p:nvSpPr>
        <p:spPr>
          <a:xfrm>
            <a:off x="8190825" y="9337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8"/>
          <p:cNvSpPr/>
          <p:nvPr/>
        </p:nvSpPr>
        <p:spPr>
          <a:xfrm>
            <a:off x="8486050" y="6871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8"/>
          <p:cNvSpPr/>
          <p:nvPr/>
        </p:nvSpPr>
        <p:spPr>
          <a:xfrm>
            <a:off x="7805550" y="4619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6">
  <p:cSld name="CUSTOM_23">
    <p:spTree>
      <p:nvGrpSpPr>
        <p:cNvPr id="1" name="Shape 468"/>
        <p:cNvGrpSpPr/>
        <p:nvPr/>
      </p:nvGrpSpPr>
      <p:grpSpPr>
        <a:xfrm>
          <a:off x="0" y="0"/>
          <a:ext cx="0" cy="0"/>
          <a:chOff x="0" y="0"/>
          <a:chExt cx="0" cy="0"/>
        </a:xfrm>
      </p:grpSpPr>
      <p:sp>
        <p:nvSpPr>
          <p:cNvPr id="469" name="Google Shape;469;p29"/>
          <p:cNvSpPr/>
          <p:nvPr/>
        </p:nvSpPr>
        <p:spPr>
          <a:xfrm rot="1818858">
            <a:off x="-754566" y="761938"/>
            <a:ext cx="12293342" cy="540471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9"/>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71" name="Google Shape;471;p29"/>
          <p:cNvSpPr txBox="1">
            <a:spLocks noGrp="1"/>
          </p:cNvSpPr>
          <p:nvPr>
            <p:ph type="subTitle" idx="1"/>
          </p:nvPr>
        </p:nvSpPr>
        <p:spPr>
          <a:xfrm>
            <a:off x="726225" y="1812514"/>
            <a:ext cx="3726600" cy="2604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200"/>
            </a:lvl1pPr>
            <a:lvl2pPr lvl="1" rtl="0">
              <a:lnSpc>
                <a:spcPct val="115000"/>
              </a:lnSpc>
              <a:spcBef>
                <a:spcPts val="1200"/>
              </a:spcBef>
              <a:spcAft>
                <a:spcPts val="0"/>
              </a:spcAft>
              <a:buNone/>
              <a:defRPr sz="1200"/>
            </a:lvl2pPr>
            <a:lvl3pPr lvl="2" rtl="0">
              <a:lnSpc>
                <a:spcPct val="115000"/>
              </a:lnSpc>
              <a:spcBef>
                <a:spcPts val="1200"/>
              </a:spcBef>
              <a:spcAft>
                <a:spcPts val="0"/>
              </a:spcAft>
              <a:buNone/>
              <a:defRPr sz="1200"/>
            </a:lvl3pPr>
            <a:lvl4pPr lvl="3" rtl="0">
              <a:lnSpc>
                <a:spcPct val="115000"/>
              </a:lnSpc>
              <a:spcBef>
                <a:spcPts val="1200"/>
              </a:spcBef>
              <a:spcAft>
                <a:spcPts val="0"/>
              </a:spcAft>
              <a:buNone/>
              <a:defRPr sz="1200"/>
            </a:lvl4pPr>
            <a:lvl5pPr lvl="4" rtl="0">
              <a:lnSpc>
                <a:spcPct val="115000"/>
              </a:lnSpc>
              <a:spcBef>
                <a:spcPts val="1200"/>
              </a:spcBef>
              <a:spcAft>
                <a:spcPts val="0"/>
              </a:spcAft>
              <a:buNone/>
              <a:defRPr sz="1200"/>
            </a:lvl5pPr>
            <a:lvl6pPr lvl="5" rtl="0">
              <a:lnSpc>
                <a:spcPct val="115000"/>
              </a:lnSpc>
              <a:spcBef>
                <a:spcPts val="1200"/>
              </a:spcBef>
              <a:spcAft>
                <a:spcPts val="0"/>
              </a:spcAft>
              <a:buNone/>
              <a:defRPr sz="1200"/>
            </a:lvl6pPr>
            <a:lvl7pPr lvl="6" rtl="0">
              <a:lnSpc>
                <a:spcPct val="115000"/>
              </a:lnSpc>
              <a:spcBef>
                <a:spcPts val="1200"/>
              </a:spcBef>
              <a:spcAft>
                <a:spcPts val="0"/>
              </a:spcAft>
              <a:buNone/>
              <a:defRPr sz="1200"/>
            </a:lvl7pPr>
            <a:lvl8pPr lvl="7" rtl="0">
              <a:lnSpc>
                <a:spcPct val="115000"/>
              </a:lnSpc>
              <a:spcBef>
                <a:spcPts val="1200"/>
              </a:spcBef>
              <a:spcAft>
                <a:spcPts val="0"/>
              </a:spcAft>
              <a:buNone/>
              <a:defRPr sz="1200"/>
            </a:lvl8pPr>
            <a:lvl9pPr lvl="8" rtl="0">
              <a:lnSpc>
                <a:spcPct val="115000"/>
              </a:lnSpc>
              <a:spcBef>
                <a:spcPts val="1200"/>
              </a:spcBef>
              <a:spcAft>
                <a:spcPts val="1200"/>
              </a:spcAft>
              <a:buNone/>
              <a:defRPr sz="1200"/>
            </a:lvl9pPr>
          </a:lstStyle>
          <a:p>
            <a:endParaRPr/>
          </a:p>
        </p:txBody>
      </p:sp>
      <p:grpSp>
        <p:nvGrpSpPr>
          <p:cNvPr id="472" name="Google Shape;472;p29"/>
          <p:cNvGrpSpPr/>
          <p:nvPr/>
        </p:nvGrpSpPr>
        <p:grpSpPr>
          <a:xfrm flipH="1">
            <a:off x="7400325" y="215338"/>
            <a:ext cx="1566150" cy="634538"/>
            <a:chOff x="7400325" y="4324338"/>
            <a:chExt cx="1566150" cy="634538"/>
          </a:xfrm>
        </p:grpSpPr>
        <p:sp>
          <p:nvSpPr>
            <p:cNvPr id="473" name="Google Shape;473;p29"/>
            <p:cNvSpPr/>
            <p:nvPr/>
          </p:nvSpPr>
          <p:spPr>
            <a:xfrm>
              <a:off x="8847200" y="432433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9"/>
            <p:cNvSpPr/>
            <p:nvPr/>
          </p:nvSpPr>
          <p:spPr>
            <a:xfrm>
              <a:off x="8127375" y="47720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9"/>
            <p:cNvSpPr/>
            <p:nvPr/>
          </p:nvSpPr>
          <p:spPr>
            <a:xfrm>
              <a:off x="8533650" y="4343513"/>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9"/>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9"/>
            <p:cNvSpPr/>
            <p:nvPr/>
          </p:nvSpPr>
          <p:spPr>
            <a:xfrm>
              <a:off x="7695550" y="43827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 name="Google Shape;478;p29"/>
          <p:cNvGrpSpPr/>
          <p:nvPr/>
        </p:nvGrpSpPr>
        <p:grpSpPr>
          <a:xfrm flipH="1">
            <a:off x="-103275" y="-53510"/>
            <a:ext cx="1847175" cy="986550"/>
            <a:chOff x="4156475" y="238125"/>
            <a:chExt cx="1847175" cy="986550"/>
          </a:xfrm>
        </p:grpSpPr>
        <p:sp>
          <p:nvSpPr>
            <p:cNvPr id="479" name="Google Shape;479;p29"/>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9"/>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9"/>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9"/>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9"/>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 name="Google Shape;484;p29"/>
          <p:cNvSpPr txBox="1">
            <a:spLocks noGrp="1"/>
          </p:cNvSpPr>
          <p:nvPr>
            <p:ph type="subTitle" idx="2"/>
          </p:nvPr>
        </p:nvSpPr>
        <p:spPr>
          <a:xfrm>
            <a:off x="4691100" y="1812514"/>
            <a:ext cx="3726600" cy="2604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u="sng"/>
            </a:lvl1pPr>
            <a:lvl2pPr lvl="1" rtl="0">
              <a:lnSpc>
                <a:spcPct val="115000"/>
              </a:lnSpc>
              <a:spcBef>
                <a:spcPts val="1200"/>
              </a:spcBef>
              <a:spcAft>
                <a:spcPts val="0"/>
              </a:spcAft>
              <a:buNone/>
              <a:defRPr sz="1400" u="sng"/>
            </a:lvl2pPr>
            <a:lvl3pPr lvl="2" rtl="0">
              <a:lnSpc>
                <a:spcPct val="115000"/>
              </a:lnSpc>
              <a:spcBef>
                <a:spcPts val="1200"/>
              </a:spcBef>
              <a:spcAft>
                <a:spcPts val="0"/>
              </a:spcAft>
              <a:buNone/>
              <a:defRPr sz="1400" u="sng"/>
            </a:lvl3pPr>
            <a:lvl4pPr lvl="3" rtl="0">
              <a:lnSpc>
                <a:spcPct val="115000"/>
              </a:lnSpc>
              <a:spcBef>
                <a:spcPts val="1200"/>
              </a:spcBef>
              <a:spcAft>
                <a:spcPts val="0"/>
              </a:spcAft>
              <a:buNone/>
              <a:defRPr sz="1400" u="sng"/>
            </a:lvl4pPr>
            <a:lvl5pPr lvl="4" rtl="0">
              <a:lnSpc>
                <a:spcPct val="115000"/>
              </a:lnSpc>
              <a:spcBef>
                <a:spcPts val="1200"/>
              </a:spcBef>
              <a:spcAft>
                <a:spcPts val="0"/>
              </a:spcAft>
              <a:buNone/>
              <a:defRPr sz="1400" u="sng"/>
            </a:lvl5pPr>
            <a:lvl6pPr lvl="5" rtl="0">
              <a:lnSpc>
                <a:spcPct val="115000"/>
              </a:lnSpc>
              <a:spcBef>
                <a:spcPts val="1200"/>
              </a:spcBef>
              <a:spcAft>
                <a:spcPts val="0"/>
              </a:spcAft>
              <a:buNone/>
              <a:defRPr sz="1400" u="sng"/>
            </a:lvl6pPr>
            <a:lvl7pPr lvl="6" rtl="0">
              <a:lnSpc>
                <a:spcPct val="115000"/>
              </a:lnSpc>
              <a:spcBef>
                <a:spcPts val="1200"/>
              </a:spcBef>
              <a:spcAft>
                <a:spcPts val="0"/>
              </a:spcAft>
              <a:buNone/>
              <a:defRPr sz="1400" u="sng"/>
            </a:lvl7pPr>
            <a:lvl8pPr lvl="7" rtl="0">
              <a:lnSpc>
                <a:spcPct val="115000"/>
              </a:lnSpc>
              <a:spcBef>
                <a:spcPts val="1200"/>
              </a:spcBef>
              <a:spcAft>
                <a:spcPts val="0"/>
              </a:spcAft>
              <a:buNone/>
              <a:defRPr sz="1400" u="sng"/>
            </a:lvl8pPr>
            <a:lvl9pPr lvl="8" rtl="0">
              <a:lnSpc>
                <a:spcPct val="115000"/>
              </a:lnSpc>
              <a:spcBef>
                <a:spcPts val="1200"/>
              </a:spcBef>
              <a:spcAft>
                <a:spcPts val="1200"/>
              </a:spcAft>
              <a:buNone/>
              <a:defRPr sz="1400" u="sng"/>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7">
  <p:cSld name="CUSTOM_24">
    <p:spTree>
      <p:nvGrpSpPr>
        <p:cNvPr id="1" name="Shape 485"/>
        <p:cNvGrpSpPr/>
        <p:nvPr/>
      </p:nvGrpSpPr>
      <p:grpSpPr>
        <a:xfrm>
          <a:off x="0" y="0"/>
          <a:ext cx="0" cy="0"/>
          <a:chOff x="0" y="0"/>
          <a:chExt cx="0" cy="0"/>
        </a:xfrm>
      </p:grpSpPr>
      <p:sp>
        <p:nvSpPr>
          <p:cNvPr id="486" name="Google Shape;486;p30"/>
          <p:cNvSpPr/>
          <p:nvPr/>
        </p:nvSpPr>
        <p:spPr>
          <a:xfrm>
            <a:off x="-1716648" y="281413"/>
            <a:ext cx="10320670" cy="5143563"/>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0"/>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488" name="Google Shape;488;p30"/>
          <p:cNvGrpSpPr/>
          <p:nvPr/>
        </p:nvGrpSpPr>
        <p:grpSpPr>
          <a:xfrm>
            <a:off x="171925" y="244763"/>
            <a:ext cx="1420125" cy="576163"/>
            <a:chOff x="6827350" y="4382713"/>
            <a:chExt cx="1420125" cy="576163"/>
          </a:xfrm>
        </p:grpSpPr>
        <p:sp>
          <p:nvSpPr>
            <p:cNvPr id="489" name="Google Shape;489;p30"/>
            <p:cNvSpPr/>
            <p:nvPr/>
          </p:nvSpPr>
          <p:spPr>
            <a:xfrm>
              <a:off x="8127375" y="47720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0"/>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0"/>
            <p:cNvSpPr/>
            <p:nvPr/>
          </p:nvSpPr>
          <p:spPr>
            <a:xfrm>
              <a:off x="7695550" y="43827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0"/>
            <p:cNvSpPr/>
            <p:nvPr/>
          </p:nvSpPr>
          <p:spPr>
            <a:xfrm>
              <a:off x="6827350" y="46293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 name="Google Shape;493;p30"/>
          <p:cNvGrpSpPr/>
          <p:nvPr/>
        </p:nvGrpSpPr>
        <p:grpSpPr>
          <a:xfrm>
            <a:off x="7373025" y="-53510"/>
            <a:ext cx="1847175" cy="986550"/>
            <a:chOff x="4156475" y="238125"/>
            <a:chExt cx="1847175" cy="986550"/>
          </a:xfrm>
        </p:grpSpPr>
        <p:sp>
          <p:nvSpPr>
            <p:cNvPr id="494" name="Google Shape;494;p30"/>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0"/>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0"/>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0"/>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0"/>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 name="Google Shape;499;p30"/>
          <p:cNvSpPr txBox="1">
            <a:spLocks noGrp="1"/>
          </p:cNvSpPr>
          <p:nvPr>
            <p:ph type="subTitle" idx="1"/>
          </p:nvPr>
        </p:nvSpPr>
        <p:spPr>
          <a:xfrm>
            <a:off x="726225" y="1812514"/>
            <a:ext cx="3726600" cy="2604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200"/>
            </a:lvl1pPr>
            <a:lvl2pPr lvl="1" rtl="0">
              <a:lnSpc>
                <a:spcPct val="115000"/>
              </a:lnSpc>
              <a:spcBef>
                <a:spcPts val="1200"/>
              </a:spcBef>
              <a:spcAft>
                <a:spcPts val="0"/>
              </a:spcAft>
              <a:buNone/>
              <a:defRPr sz="1200"/>
            </a:lvl2pPr>
            <a:lvl3pPr lvl="2" rtl="0">
              <a:lnSpc>
                <a:spcPct val="115000"/>
              </a:lnSpc>
              <a:spcBef>
                <a:spcPts val="1200"/>
              </a:spcBef>
              <a:spcAft>
                <a:spcPts val="0"/>
              </a:spcAft>
              <a:buNone/>
              <a:defRPr sz="1200"/>
            </a:lvl3pPr>
            <a:lvl4pPr lvl="3" rtl="0">
              <a:lnSpc>
                <a:spcPct val="115000"/>
              </a:lnSpc>
              <a:spcBef>
                <a:spcPts val="1200"/>
              </a:spcBef>
              <a:spcAft>
                <a:spcPts val="0"/>
              </a:spcAft>
              <a:buNone/>
              <a:defRPr sz="1200"/>
            </a:lvl4pPr>
            <a:lvl5pPr lvl="4" rtl="0">
              <a:lnSpc>
                <a:spcPct val="115000"/>
              </a:lnSpc>
              <a:spcBef>
                <a:spcPts val="1200"/>
              </a:spcBef>
              <a:spcAft>
                <a:spcPts val="0"/>
              </a:spcAft>
              <a:buNone/>
              <a:defRPr sz="1200"/>
            </a:lvl5pPr>
            <a:lvl6pPr lvl="5" rtl="0">
              <a:lnSpc>
                <a:spcPct val="115000"/>
              </a:lnSpc>
              <a:spcBef>
                <a:spcPts val="1200"/>
              </a:spcBef>
              <a:spcAft>
                <a:spcPts val="0"/>
              </a:spcAft>
              <a:buNone/>
              <a:defRPr sz="1200"/>
            </a:lvl6pPr>
            <a:lvl7pPr lvl="6" rtl="0">
              <a:lnSpc>
                <a:spcPct val="115000"/>
              </a:lnSpc>
              <a:spcBef>
                <a:spcPts val="1200"/>
              </a:spcBef>
              <a:spcAft>
                <a:spcPts val="0"/>
              </a:spcAft>
              <a:buNone/>
              <a:defRPr sz="1200"/>
            </a:lvl7pPr>
            <a:lvl8pPr lvl="7" rtl="0">
              <a:lnSpc>
                <a:spcPct val="115000"/>
              </a:lnSpc>
              <a:spcBef>
                <a:spcPts val="1200"/>
              </a:spcBef>
              <a:spcAft>
                <a:spcPts val="0"/>
              </a:spcAft>
              <a:buNone/>
              <a:defRPr sz="1200"/>
            </a:lvl8pPr>
            <a:lvl9pPr lvl="8" rtl="0">
              <a:lnSpc>
                <a:spcPct val="115000"/>
              </a:lnSpc>
              <a:spcBef>
                <a:spcPts val="1200"/>
              </a:spcBef>
              <a:spcAft>
                <a:spcPts val="1200"/>
              </a:spcAft>
              <a:buNone/>
              <a:defRPr sz="1200"/>
            </a:lvl9pPr>
          </a:lstStyle>
          <a:p>
            <a:endParaRPr/>
          </a:p>
        </p:txBody>
      </p:sp>
      <p:sp>
        <p:nvSpPr>
          <p:cNvPr id="500" name="Google Shape;500;p30"/>
          <p:cNvSpPr txBox="1">
            <a:spLocks noGrp="1"/>
          </p:cNvSpPr>
          <p:nvPr>
            <p:ph type="subTitle" idx="2"/>
          </p:nvPr>
        </p:nvSpPr>
        <p:spPr>
          <a:xfrm>
            <a:off x="4691100" y="1812514"/>
            <a:ext cx="3726600" cy="2604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u="sng"/>
            </a:lvl1pPr>
            <a:lvl2pPr lvl="1" rtl="0">
              <a:lnSpc>
                <a:spcPct val="115000"/>
              </a:lnSpc>
              <a:spcBef>
                <a:spcPts val="1200"/>
              </a:spcBef>
              <a:spcAft>
                <a:spcPts val="0"/>
              </a:spcAft>
              <a:buNone/>
              <a:defRPr sz="1400" u="sng"/>
            </a:lvl2pPr>
            <a:lvl3pPr lvl="2" rtl="0">
              <a:lnSpc>
                <a:spcPct val="115000"/>
              </a:lnSpc>
              <a:spcBef>
                <a:spcPts val="1200"/>
              </a:spcBef>
              <a:spcAft>
                <a:spcPts val="0"/>
              </a:spcAft>
              <a:buNone/>
              <a:defRPr sz="1400" u="sng"/>
            </a:lvl3pPr>
            <a:lvl4pPr lvl="3" rtl="0">
              <a:lnSpc>
                <a:spcPct val="115000"/>
              </a:lnSpc>
              <a:spcBef>
                <a:spcPts val="1200"/>
              </a:spcBef>
              <a:spcAft>
                <a:spcPts val="0"/>
              </a:spcAft>
              <a:buNone/>
              <a:defRPr sz="1400" u="sng"/>
            </a:lvl4pPr>
            <a:lvl5pPr lvl="4" rtl="0">
              <a:lnSpc>
                <a:spcPct val="115000"/>
              </a:lnSpc>
              <a:spcBef>
                <a:spcPts val="1200"/>
              </a:spcBef>
              <a:spcAft>
                <a:spcPts val="0"/>
              </a:spcAft>
              <a:buNone/>
              <a:defRPr sz="1400" u="sng"/>
            </a:lvl5pPr>
            <a:lvl6pPr lvl="5" rtl="0">
              <a:lnSpc>
                <a:spcPct val="115000"/>
              </a:lnSpc>
              <a:spcBef>
                <a:spcPts val="1200"/>
              </a:spcBef>
              <a:spcAft>
                <a:spcPts val="0"/>
              </a:spcAft>
              <a:buNone/>
              <a:defRPr sz="1400" u="sng"/>
            </a:lvl6pPr>
            <a:lvl7pPr lvl="6" rtl="0">
              <a:lnSpc>
                <a:spcPct val="115000"/>
              </a:lnSpc>
              <a:spcBef>
                <a:spcPts val="1200"/>
              </a:spcBef>
              <a:spcAft>
                <a:spcPts val="0"/>
              </a:spcAft>
              <a:buNone/>
              <a:defRPr sz="1400" u="sng"/>
            </a:lvl7pPr>
            <a:lvl8pPr lvl="7" rtl="0">
              <a:lnSpc>
                <a:spcPct val="115000"/>
              </a:lnSpc>
              <a:spcBef>
                <a:spcPts val="1200"/>
              </a:spcBef>
              <a:spcAft>
                <a:spcPts val="0"/>
              </a:spcAft>
              <a:buNone/>
              <a:defRPr sz="1400" u="sng"/>
            </a:lvl8pPr>
            <a:lvl9pPr lvl="8" rtl="0">
              <a:lnSpc>
                <a:spcPct val="115000"/>
              </a:lnSpc>
              <a:spcBef>
                <a:spcPts val="1200"/>
              </a:spcBef>
              <a:spcAft>
                <a:spcPts val="1200"/>
              </a:spcAft>
              <a:buNone/>
              <a:defRPr sz="1400" u="sng"/>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1">
  <p:cSld name="CUSTOM_12">
    <p:spTree>
      <p:nvGrpSpPr>
        <p:cNvPr id="1" name="Shape 527"/>
        <p:cNvGrpSpPr/>
        <p:nvPr/>
      </p:nvGrpSpPr>
      <p:grpSpPr>
        <a:xfrm>
          <a:off x="0" y="0"/>
          <a:ext cx="0" cy="0"/>
          <a:chOff x="0" y="0"/>
          <a:chExt cx="0" cy="0"/>
        </a:xfrm>
      </p:grpSpPr>
      <p:sp>
        <p:nvSpPr>
          <p:cNvPr id="528" name="Google Shape;528;p32"/>
          <p:cNvSpPr/>
          <p:nvPr/>
        </p:nvSpPr>
        <p:spPr>
          <a:xfrm>
            <a:off x="-1305375" y="1088075"/>
            <a:ext cx="10810153" cy="4752540"/>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2"/>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2">
  <p:cSld name="CUSTOM_12_1">
    <p:spTree>
      <p:nvGrpSpPr>
        <p:cNvPr id="1" name="Shape 530"/>
        <p:cNvGrpSpPr/>
        <p:nvPr/>
      </p:nvGrpSpPr>
      <p:grpSpPr>
        <a:xfrm>
          <a:off x="0" y="0"/>
          <a:ext cx="0" cy="0"/>
          <a:chOff x="0" y="0"/>
          <a:chExt cx="0" cy="0"/>
        </a:xfrm>
      </p:grpSpPr>
      <p:sp>
        <p:nvSpPr>
          <p:cNvPr id="531" name="Google Shape;531;p33"/>
          <p:cNvSpPr/>
          <p:nvPr/>
        </p:nvSpPr>
        <p:spPr>
          <a:xfrm>
            <a:off x="-1" y="-577622"/>
            <a:ext cx="9240500" cy="5007557"/>
          </a:xfrm>
          <a:custGeom>
            <a:avLst/>
            <a:gdLst/>
            <a:ahLst/>
            <a:cxnLst/>
            <a:rect l="l" t="t" r="r" b="b"/>
            <a:pathLst>
              <a:path w="72190" h="65954" extrusionOk="0">
                <a:moveTo>
                  <a:pt x="34880" y="0"/>
                </a:moveTo>
                <a:cubicBezTo>
                  <a:pt x="25087" y="0"/>
                  <a:pt x="13290" y="529"/>
                  <a:pt x="5364" y="6697"/>
                </a:cubicBezTo>
                <a:cubicBezTo>
                  <a:pt x="0" y="16540"/>
                  <a:pt x="10470" y="23490"/>
                  <a:pt x="9587" y="38473"/>
                </a:cubicBezTo>
                <a:cubicBezTo>
                  <a:pt x="9352" y="46819"/>
                  <a:pt x="7654" y="55210"/>
                  <a:pt x="16291" y="61333"/>
                </a:cubicBezTo>
                <a:cubicBezTo>
                  <a:pt x="21199" y="64725"/>
                  <a:pt x="27543" y="65954"/>
                  <a:pt x="33600" y="65954"/>
                </a:cubicBezTo>
                <a:cubicBezTo>
                  <a:pt x="35803" y="65954"/>
                  <a:pt x="37967" y="65791"/>
                  <a:pt x="40011" y="65511"/>
                </a:cubicBezTo>
                <a:cubicBezTo>
                  <a:pt x="46000" y="64796"/>
                  <a:pt x="51597" y="64461"/>
                  <a:pt x="54860" y="59791"/>
                </a:cubicBezTo>
                <a:cubicBezTo>
                  <a:pt x="60748" y="48651"/>
                  <a:pt x="55318" y="49702"/>
                  <a:pt x="69876" y="36640"/>
                </a:cubicBezTo>
                <a:cubicBezTo>
                  <a:pt x="72189" y="33691"/>
                  <a:pt x="71619" y="29423"/>
                  <a:pt x="70938" y="25668"/>
                </a:cubicBezTo>
                <a:cubicBezTo>
                  <a:pt x="69787" y="16976"/>
                  <a:pt x="63754" y="9959"/>
                  <a:pt x="55899" y="5557"/>
                </a:cubicBezTo>
                <a:cubicBezTo>
                  <a:pt x="49798" y="2127"/>
                  <a:pt x="42905" y="194"/>
                  <a:pt x="36458" y="4"/>
                </a:cubicBezTo>
                <a:cubicBezTo>
                  <a:pt x="35939" y="2"/>
                  <a:pt x="35412" y="0"/>
                  <a:pt x="34880"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3"/>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33" name="Google Shape;533;p33"/>
          <p:cNvSpPr/>
          <p:nvPr/>
        </p:nvSpPr>
        <p:spPr>
          <a:xfrm>
            <a:off x="8875575" y="310425"/>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3"/>
          <p:cNvSpPr/>
          <p:nvPr/>
        </p:nvSpPr>
        <p:spPr>
          <a:xfrm>
            <a:off x="8155750" y="758138"/>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3"/>
          <p:cNvSpPr/>
          <p:nvPr/>
        </p:nvSpPr>
        <p:spPr>
          <a:xfrm>
            <a:off x="8562025" y="329600"/>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3"/>
          <p:cNvSpPr/>
          <p:nvPr/>
        </p:nvSpPr>
        <p:spPr>
          <a:xfrm>
            <a:off x="8275850" y="415447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3"/>
          <p:cNvSpPr/>
          <p:nvPr/>
        </p:nvSpPr>
        <p:spPr>
          <a:xfrm>
            <a:off x="8396750" y="4267050"/>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3"/>
          <p:cNvSpPr/>
          <p:nvPr/>
        </p:nvSpPr>
        <p:spPr>
          <a:xfrm>
            <a:off x="8498425" y="476303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9" name="Google Shape;539;p33"/>
          <p:cNvGrpSpPr/>
          <p:nvPr/>
        </p:nvGrpSpPr>
        <p:grpSpPr>
          <a:xfrm>
            <a:off x="-76200" y="-71612"/>
            <a:ext cx="2245775" cy="1024075"/>
            <a:chOff x="1190200" y="238125"/>
            <a:chExt cx="2245775" cy="1024075"/>
          </a:xfrm>
        </p:grpSpPr>
        <p:sp>
          <p:nvSpPr>
            <p:cNvPr id="540" name="Google Shape;540;p33"/>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3"/>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3"/>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3"/>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3"/>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3"/>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3"/>
            <p:cNvSpPr/>
            <p:nvPr/>
          </p:nvSpPr>
          <p:spPr>
            <a:xfrm>
              <a:off x="1190200" y="897750"/>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3"/>
            <p:cNvSpPr/>
            <p:nvPr/>
          </p:nvSpPr>
          <p:spPr>
            <a:xfrm>
              <a:off x="1588800" y="842700"/>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3"/>
            <p:cNvSpPr/>
            <p:nvPr/>
          </p:nvSpPr>
          <p:spPr>
            <a:xfrm>
              <a:off x="1980750" y="748475"/>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3"/>
            <p:cNvSpPr/>
            <p:nvPr/>
          </p:nvSpPr>
          <p:spPr>
            <a:xfrm>
              <a:off x="2361850" y="615050"/>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3"/>
            <p:cNvSpPr/>
            <p:nvPr/>
          </p:nvSpPr>
          <p:spPr>
            <a:xfrm>
              <a:off x="2729625" y="444100"/>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3"/>
            <p:cNvSpPr/>
            <p:nvPr/>
          </p:nvSpPr>
          <p:spPr>
            <a:xfrm>
              <a:off x="3081550" y="238125"/>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3">
  <p:cSld name="CUSTOM_13">
    <p:spTree>
      <p:nvGrpSpPr>
        <p:cNvPr id="1" name="Shape 552"/>
        <p:cNvGrpSpPr/>
        <p:nvPr/>
      </p:nvGrpSpPr>
      <p:grpSpPr>
        <a:xfrm>
          <a:off x="0" y="0"/>
          <a:ext cx="0" cy="0"/>
          <a:chOff x="0" y="0"/>
          <a:chExt cx="0" cy="0"/>
        </a:xfrm>
      </p:grpSpPr>
      <p:sp>
        <p:nvSpPr>
          <p:cNvPr id="553" name="Google Shape;553;p34"/>
          <p:cNvSpPr/>
          <p:nvPr/>
        </p:nvSpPr>
        <p:spPr>
          <a:xfrm rot="1277832">
            <a:off x="-531199" y="316259"/>
            <a:ext cx="8238122" cy="4510984"/>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4"/>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55" name="Google Shape;555;p34"/>
          <p:cNvSpPr/>
          <p:nvPr/>
        </p:nvSpPr>
        <p:spPr>
          <a:xfrm>
            <a:off x="8875575" y="310425"/>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4"/>
          <p:cNvSpPr/>
          <p:nvPr/>
        </p:nvSpPr>
        <p:spPr>
          <a:xfrm>
            <a:off x="8729650" y="478672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4"/>
          <p:cNvSpPr/>
          <p:nvPr/>
        </p:nvSpPr>
        <p:spPr>
          <a:xfrm>
            <a:off x="8346925" y="4376250"/>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 name="Google Shape;558;p34"/>
          <p:cNvGrpSpPr/>
          <p:nvPr/>
        </p:nvGrpSpPr>
        <p:grpSpPr>
          <a:xfrm>
            <a:off x="-76200" y="-71612"/>
            <a:ext cx="1680375" cy="994050"/>
            <a:chOff x="1190200" y="238125"/>
            <a:chExt cx="1680375" cy="994050"/>
          </a:xfrm>
        </p:grpSpPr>
        <p:sp>
          <p:nvSpPr>
            <p:cNvPr id="559" name="Google Shape;559;p34"/>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4"/>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4"/>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4"/>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4"/>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4"/>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 name="Google Shape;565;p34"/>
          <p:cNvSpPr/>
          <p:nvPr/>
        </p:nvSpPr>
        <p:spPr>
          <a:xfrm>
            <a:off x="8244850" y="4786325"/>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4"/>
          <p:cNvSpPr/>
          <p:nvPr/>
        </p:nvSpPr>
        <p:spPr>
          <a:xfrm>
            <a:off x="8417700" y="170800"/>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4">
  <p:cSld name="CUSTOM_14">
    <p:spTree>
      <p:nvGrpSpPr>
        <p:cNvPr id="1" name="Shape 567"/>
        <p:cNvGrpSpPr/>
        <p:nvPr/>
      </p:nvGrpSpPr>
      <p:grpSpPr>
        <a:xfrm>
          <a:off x="0" y="0"/>
          <a:ext cx="0" cy="0"/>
          <a:chOff x="0" y="0"/>
          <a:chExt cx="0" cy="0"/>
        </a:xfrm>
      </p:grpSpPr>
      <p:sp>
        <p:nvSpPr>
          <p:cNvPr id="568" name="Google Shape;568;p35"/>
          <p:cNvSpPr/>
          <p:nvPr/>
        </p:nvSpPr>
        <p:spPr>
          <a:xfrm rot="-481249" flipH="1">
            <a:off x="-296730" y="424334"/>
            <a:ext cx="9550317" cy="5143616"/>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570" name="Google Shape;570;p35"/>
          <p:cNvGrpSpPr/>
          <p:nvPr/>
        </p:nvGrpSpPr>
        <p:grpSpPr>
          <a:xfrm flipH="1">
            <a:off x="6898225" y="0"/>
            <a:ext cx="2245775" cy="1024075"/>
            <a:chOff x="-76200" y="0"/>
            <a:chExt cx="2245775" cy="1024075"/>
          </a:xfrm>
        </p:grpSpPr>
        <p:sp>
          <p:nvSpPr>
            <p:cNvPr id="571" name="Google Shape;571;p35"/>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5"/>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5"/>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5"/>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5"/>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5"/>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7" name="Google Shape;577;p35"/>
          <p:cNvSpPr/>
          <p:nvPr/>
        </p:nvSpPr>
        <p:spPr>
          <a:xfrm>
            <a:off x="208825" y="43009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5"/>
          <p:cNvSpPr/>
          <p:nvPr/>
        </p:nvSpPr>
        <p:spPr>
          <a:xfrm>
            <a:off x="804875" y="4447600"/>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5"/>
          <p:cNvSpPr/>
          <p:nvPr/>
        </p:nvSpPr>
        <p:spPr>
          <a:xfrm>
            <a:off x="445450" y="46792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5"/>
          <p:cNvSpPr/>
          <p:nvPr/>
        </p:nvSpPr>
        <p:spPr>
          <a:xfrm>
            <a:off x="1189525" y="46491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5"/>
          <p:cNvSpPr/>
          <p:nvPr/>
        </p:nvSpPr>
        <p:spPr>
          <a:xfrm>
            <a:off x="689113" y="6236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5"/>
          <p:cNvSpPr/>
          <p:nvPr/>
        </p:nvSpPr>
        <p:spPr>
          <a:xfrm>
            <a:off x="306388" y="213175"/>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5"/>
          <p:cNvSpPr/>
          <p:nvPr/>
        </p:nvSpPr>
        <p:spPr>
          <a:xfrm>
            <a:off x="204313" y="623250"/>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5">
  <p:cSld name="CUSTOM_15">
    <p:spTree>
      <p:nvGrpSpPr>
        <p:cNvPr id="1" name="Shape 584"/>
        <p:cNvGrpSpPr/>
        <p:nvPr/>
      </p:nvGrpSpPr>
      <p:grpSpPr>
        <a:xfrm>
          <a:off x="0" y="0"/>
          <a:ext cx="0" cy="0"/>
          <a:chOff x="0" y="0"/>
          <a:chExt cx="0" cy="0"/>
        </a:xfrm>
      </p:grpSpPr>
      <p:sp>
        <p:nvSpPr>
          <p:cNvPr id="585" name="Google Shape;585;p36"/>
          <p:cNvSpPr/>
          <p:nvPr/>
        </p:nvSpPr>
        <p:spPr>
          <a:xfrm rot="6940389">
            <a:off x="2759845" y="-1568652"/>
            <a:ext cx="4894739" cy="8474129"/>
          </a:xfrm>
          <a:custGeom>
            <a:avLst/>
            <a:gdLst/>
            <a:ahLst/>
            <a:cxnLst/>
            <a:rect l="l" t="t" r="r" b="b"/>
            <a:pathLst>
              <a:path w="72190" h="65954" extrusionOk="0">
                <a:moveTo>
                  <a:pt x="34880" y="0"/>
                </a:moveTo>
                <a:cubicBezTo>
                  <a:pt x="25087" y="0"/>
                  <a:pt x="13290" y="529"/>
                  <a:pt x="5364" y="6697"/>
                </a:cubicBezTo>
                <a:cubicBezTo>
                  <a:pt x="0" y="16540"/>
                  <a:pt x="10470" y="23490"/>
                  <a:pt x="9587" y="38473"/>
                </a:cubicBezTo>
                <a:cubicBezTo>
                  <a:pt x="9352" y="46819"/>
                  <a:pt x="7654" y="55210"/>
                  <a:pt x="16291" y="61333"/>
                </a:cubicBezTo>
                <a:cubicBezTo>
                  <a:pt x="21199" y="64725"/>
                  <a:pt x="27543" y="65954"/>
                  <a:pt x="33600" y="65954"/>
                </a:cubicBezTo>
                <a:cubicBezTo>
                  <a:pt x="35803" y="65954"/>
                  <a:pt x="37967" y="65791"/>
                  <a:pt x="40011" y="65511"/>
                </a:cubicBezTo>
                <a:cubicBezTo>
                  <a:pt x="46000" y="64796"/>
                  <a:pt x="51597" y="64461"/>
                  <a:pt x="54860" y="59791"/>
                </a:cubicBezTo>
                <a:cubicBezTo>
                  <a:pt x="60748" y="48651"/>
                  <a:pt x="55318" y="49702"/>
                  <a:pt x="69876" y="36640"/>
                </a:cubicBezTo>
                <a:cubicBezTo>
                  <a:pt x="72189" y="33691"/>
                  <a:pt x="71619" y="29423"/>
                  <a:pt x="70938" y="25668"/>
                </a:cubicBezTo>
                <a:cubicBezTo>
                  <a:pt x="69787" y="16976"/>
                  <a:pt x="63754" y="9959"/>
                  <a:pt x="55899" y="5557"/>
                </a:cubicBezTo>
                <a:cubicBezTo>
                  <a:pt x="49798" y="2127"/>
                  <a:pt x="42905" y="194"/>
                  <a:pt x="36458" y="4"/>
                </a:cubicBezTo>
                <a:cubicBezTo>
                  <a:pt x="35939" y="2"/>
                  <a:pt x="35412" y="0"/>
                  <a:pt x="34880"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6"/>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87" name="Google Shape;587;p36"/>
          <p:cNvSpPr/>
          <p:nvPr/>
        </p:nvSpPr>
        <p:spPr>
          <a:xfrm>
            <a:off x="8808625" y="346125"/>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6"/>
          <p:cNvSpPr/>
          <p:nvPr/>
        </p:nvSpPr>
        <p:spPr>
          <a:xfrm>
            <a:off x="8035750" y="632888"/>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6"/>
          <p:cNvSpPr/>
          <p:nvPr/>
        </p:nvSpPr>
        <p:spPr>
          <a:xfrm>
            <a:off x="8442025" y="204350"/>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6"/>
          <p:cNvSpPr/>
          <p:nvPr/>
        </p:nvSpPr>
        <p:spPr>
          <a:xfrm>
            <a:off x="208825" y="40723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6"/>
          <p:cNvSpPr/>
          <p:nvPr/>
        </p:nvSpPr>
        <p:spPr>
          <a:xfrm>
            <a:off x="652475" y="4295200"/>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6"/>
          <p:cNvSpPr/>
          <p:nvPr/>
        </p:nvSpPr>
        <p:spPr>
          <a:xfrm>
            <a:off x="445450" y="44506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6"/>
          <p:cNvSpPr/>
          <p:nvPr/>
        </p:nvSpPr>
        <p:spPr>
          <a:xfrm>
            <a:off x="884725" y="46491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8"/>
        <p:cNvGrpSpPr/>
        <p:nvPr/>
      </p:nvGrpSpPr>
      <p:grpSpPr>
        <a:xfrm>
          <a:off x="0" y="0"/>
          <a:ext cx="0" cy="0"/>
          <a:chOff x="0" y="0"/>
          <a:chExt cx="0" cy="0"/>
        </a:xfrm>
      </p:grpSpPr>
      <p:sp>
        <p:nvSpPr>
          <p:cNvPr id="39" name="Google Shape;39;p4"/>
          <p:cNvSpPr/>
          <p:nvPr/>
        </p:nvSpPr>
        <p:spPr>
          <a:xfrm>
            <a:off x="-254829" y="878900"/>
            <a:ext cx="10056776" cy="4264589"/>
          </a:xfrm>
          <a:custGeom>
            <a:avLst/>
            <a:gdLst/>
            <a:ahLst/>
            <a:cxnLst/>
            <a:rect l="l" t="t" r="r" b="b"/>
            <a:pathLst>
              <a:path w="114630" h="48609" extrusionOk="0">
                <a:moveTo>
                  <a:pt x="86408" y="0"/>
                </a:moveTo>
                <a:cubicBezTo>
                  <a:pt x="83396" y="0"/>
                  <a:pt x="79816" y="516"/>
                  <a:pt x="75581" y="1657"/>
                </a:cubicBezTo>
                <a:cubicBezTo>
                  <a:pt x="52244" y="7947"/>
                  <a:pt x="51023" y="14929"/>
                  <a:pt x="26053" y="14929"/>
                </a:cubicBezTo>
                <a:cubicBezTo>
                  <a:pt x="24675" y="14929"/>
                  <a:pt x="23224" y="14907"/>
                  <a:pt x="21694" y="14863"/>
                </a:cubicBezTo>
                <a:cubicBezTo>
                  <a:pt x="21606" y="14861"/>
                  <a:pt x="21518" y="14860"/>
                  <a:pt x="21431" y="14860"/>
                </a:cubicBezTo>
                <a:cubicBezTo>
                  <a:pt x="11971" y="14860"/>
                  <a:pt x="1" y="29097"/>
                  <a:pt x="22163" y="47031"/>
                </a:cubicBezTo>
                <a:cubicBezTo>
                  <a:pt x="31511" y="48183"/>
                  <a:pt x="40834" y="48608"/>
                  <a:pt x="49500" y="48608"/>
                </a:cubicBezTo>
                <a:cubicBezTo>
                  <a:pt x="73845" y="48608"/>
                  <a:pt x="93011" y="45254"/>
                  <a:pt x="93011" y="45254"/>
                </a:cubicBezTo>
                <a:cubicBezTo>
                  <a:pt x="93011" y="45254"/>
                  <a:pt x="114630" y="0"/>
                  <a:pt x="86408"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4"/>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a:lnSpc>
                <a:spcPct val="100000"/>
              </a:lnSpc>
              <a:spcBef>
                <a:spcPts val="0"/>
              </a:spcBef>
              <a:spcAft>
                <a:spcPts val="0"/>
              </a:spcAft>
              <a:buSzPts val="3400"/>
              <a:buNone/>
              <a:defRPr sz="3000"/>
            </a:lvl1pPr>
            <a:lvl2pPr lvl="1">
              <a:spcBef>
                <a:spcPts val="0"/>
              </a:spcBef>
              <a:spcAft>
                <a:spcPts val="0"/>
              </a:spcAft>
              <a:buSzPts val="3400"/>
              <a:buNone/>
              <a:defRPr/>
            </a:lvl2pPr>
            <a:lvl3pPr lvl="2">
              <a:spcBef>
                <a:spcPts val="0"/>
              </a:spcBef>
              <a:spcAft>
                <a:spcPts val="0"/>
              </a:spcAft>
              <a:buSzPts val="3400"/>
              <a:buNone/>
              <a:defRPr/>
            </a:lvl3pPr>
            <a:lvl4pPr lvl="3">
              <a:spcBef>
                <a:spcPts val="0"/>
              </a:spcBef>
              <a:spcAft>
                <a:spcPts val="0"/>
              </a:spcAft>
              <a:buSzPts val="3400"/>
              <a:buNone/>
              <a:defRPr/>
            </a:lvl4pPr>
            <a:lvl5pPr lvl="4">
              <a:spcBef>
                <a:spcPts val="0"/>
              </a:spcBef>
              <a:spcAft>
                <a:spcPts val="0"/>
              </a:spcAft>
              <a:buSzPts val="3400"/>
              <a:buNone/>
              <a:defRPr/>
            </a:lvl5pPr>
            <a:lvl6pPr lvl="5">
              <a:spcBef>
                <a:spcPts val="0"/>
              </a:spcBef>
              <a:spcAft>
                <a:spcPts val="0"/>
              </a:spcAft>
              <a:buSzPts val="3400"/>
              <a:buNone/>
              <a:defRPr/>
            </a:lvl6pPr>
            <a:lvl7pPr lvl="6">
              <a:spcBef>
                <a:spcPts val="0"/>
              </a:spcBef>
              <a:spcAft>
                <a:spcPts val="0"/>
              </a:spcAft>
              <a:buSzPts val="3400"/>
              <a:buNone/>
              <a:defRPr/>
            </a:lvl7pPr>
            <a:lvl8pPr lvl="7">
              <a:spcBef>
                <a:spcPts val="0"/>
              </a:spcBef>
              <a:spcAft>
                <a:spcPts val="0"/>
              </a:spcAft>
              <a:buSzPts val="3400"/>
              <a:buNone/>
              <a:defRPr/>
            </a:lvl8pPr>
            <a:lvl9pPr lvl="8">
              <a:spcBef>
                <a:spcPts val="0"/>
              </a:spcBef>
              <a:spcAft>
                <a:spcPts val="0"/>
              </a:spcAft>
              <a:buSzPts val="3400"/>
              <a:buNone/>
              <a:defRPr/>
            </a:lvl9pPr>
          </a:lstStyle>
          <a:p>
            <a:endParaRPr/>
          </a:p>
        </p:txBody>
      </p:sp>
      <p:sp>
        <p:nvSpPr>
          <p:cNvPr id="41" name="Google Shape;41;p4"/>
          <p:cNvSpPr txBox="1">
            <a:spLocks noGrp="1"/>
          </p:cNvSpPr>
          <p:nvPr>
            <p:ph type="subTitle" idx="1"/>
          </p:nvPr>
        </p:nvSpPr>
        <p:spPr>
          <a:xfrm>
            <a:off x="726225" y="1280750"/>
            <a:ext cx="7691400" cy="3144900"/>
          </a:xfrm>
          <a:prstGeom prst="rect">
            <a:avLst/>
          </a:prstGeom>
        </p:spPr>
        <p:txBody>
          <a:bodyPr spcFirstLastPara="1" wrap="square" lIns="91425" tIns="91425" rIns="91425" bIns="91425" anchor="ctr" anchorCtr="0">
            <a:noAutofit/>
          </a:bodyPr>
          <a:lstStyle>
            <a:lvl1pPr lvl="0" rtl="0">
              <a:spcBef>
                <a:spcPts val="0"/>
              </a:spcBef>
              <a:spcAft>
                <a:spcPts val="0"/>
              </a:spcAft>
              <a:buNone/>
              <a:defRPr sz="1200"/>
            </a:lvl1pPr>
            <a:lvl2pPr lvl="1" rtl="0">
              <a:spcBef>
                <a:spcPts val="0"/>
              </a:spcBef>
              <a:spcAft>
                <a:spcPts val="0"/>
              </a:spcAft>
              <a:buNone/>
              <a:defRPr sz="1200"/>
            </a:lvl2pPr>
            <a:lvl3pPr lvl="2" rtl="0">
              <a:spcBef>
                <a:spcPts val="0"/>
              </a:spcBef>
              <a:spcAft>
                <a:spcPts val="0"/>
              </a:spcAft>
              <a:buNone/>
              <a:defRPr sz="1200"/>
            </a:lvl3pPr>
            <a:lvl4pPr lvl="3" rtl="0">
              <a:spcBef>
                <a:spcPts val="0"/>
              </a:spcBef>
              <a:spcAft>
                <a:spcPts val="0"/>
              </a:spcAft>
              <a:buNone/>
              <a:defRPr sz="1200"/>
            </a:lvl4pPr>
            <a:lvl5pPr lvl="4" rtl="0">
              <a:spcBef>
                <a:spcPts val="0"/>
              </a:spcBef>
              <a:spcAft>
                <a:spcPts val="0"/>
              </a:spcAft>
              <a:buNone/>
              <a:defRPr sz="1200"/>
            </a:lvl5pPr>
            <a:lvl6pPr lvl="5" rtl="0">
              <a:spcBef>
                <a:spcPts val="0"/>
              </a:spcBef>
              <a:spcAft>
                <a:spcPts val="0"/>
              </a:spcAft>
              <a:buNone/>
              <a:defRPr sz="1200"/>
            </a:lvl6pPr>
            <a:lvl7pPr lvl="6" rtl="0">
              <a:spcBef>
                <a:spcPts val="0"/>
              </a:spcBef>
              <a:spcAft>
                <a:spcPts val="0"/>
              </a:spcAft>
              <a:buNone/>
              <a:defRPr sz="1200"/>
            </a:lvl7pPr>
            <a:lvl8pPr lvl="7" rtl="0">
              <a:spcBef>
                <a:spcPts val="0"/>
              </a:spcBef>
              <a:spcAft>
                <a:spcPts val="0"/>
              </a:spcAft>
              <a:buNone/>
              <a:defRPr sz="1200"/>
            </a:lvl8pPr>
            <a:lvl9pPr lvl="8" rtl="0">
              <a:spcBef>
                <a:spcPts val="0"/>
              </a:spcBef>
              <a:spcAft>
                <a:spcPts val="0"/>
              </a:spcAft>
              <a:buNone/>
              <a:defRPr sz="1200"/>
            </a:lvl9pPr>
          </a:lstStyle>
          <a:p>
            <a:endParaRPr/>
          </a:p>
        </p:txBody>
      </p:sp>
      <p:grpSp>
        <p:nvGrpSpPr>
          <p:cNvPr id="42" name="Google Shape;42;p4"/>
          <p:cNvGrpSpPr/>
          <p:nvPr/>
        </p:nvGrpSpPr>
        <p:grpSpPr>
          <a:xfrm>
            <a:off x="6827350" y="4324338"/>
            <a:ext cx="2139125" cy="634538"/>
            <a:chOff x="6827350" y="4324338"/>
            <a:chExt cx="2139125" cy="634538"/>
          </a:xfrm>
        </p:grpSpPr>
        <p:sp>
          <p:nvSpPr>
            <p:cNvPr id="43" name="Google Shape;43;p4"/>
            <p:cNvSpPr/>
            <p:nvPr/>
          </p:nvSpPr>
          <p:spPr>
            <a:xfrm>
              <a:off x="8847200" y="4324338"/>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4"/>
            <p:cNvSpPr/>
            <p:nvPr/>
          </p:nvSpPr>
          <p:spPr>
            <a:xfrm>
              <a:off x="8127375" y="47720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4"/>
            <p:cNvSpPr/>
            <p:nvPr/>
          </p:nvSpPr>
          <p:spPr>
            <a:xfrm>
              <a:off x="8533650" y="4343513"/>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4"/>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4"/>
            <p:cNvSpPr/>
            <p:nvPr/>
          </p:nvSpPr>
          <p:spPr>
            <a:xfrm>
              <a:off x="7695550" y="43827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4"/>
            <p:cNvSpPr/>
            <p:nvPr/>
          </p:nvSpPr>
          <p:spPr>
            <a:xfrm>
              <a:off x="6827350" y="46293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 name="Google Shape;49;p4"/>
          <p:cNvGrpSpPr/>
          <p:nvPr/>
        </p:nvGrpSpPr>
        <p:grpSpPr>
          <a:xfrm flipH="1">
            <a:off x="-103275" y="-53510"/>
            <a:ext cx="1847175" cy="986550"/>
            <a:chOff x="4156475" y="238125"/>
            <a:chExt cx="1847175" cy="986550"/>
          </a:xfrm>
        </p:grpSpPr>
        <p:sp>
          <p:nvSpPr>
            <p:cNvPr id="50" name="Google Shape;50;p4"/>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4"/>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4"/>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4"/>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4"/>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6">
  <p:cSld name="CUSTOM_20">
    <p:spTree>
      <p:nvGrpSpPr>
        <p:cNvPr id="1" name="Shape 594"/>
        <p:cNvGrpSpPr/>
        <p:nvPr/>
      </p:nvGrpSpPr>
      <p:grpSpPr>
        <a:xfrm>
          <a:off x="0" y="0"/>
          <a:ext cx="0" cy="0"/>
          <a:chOff x="0" y="0"/>
          <a:chExt cx="0" cy="0"/>
        </a:xfrm>
      </p:grpSpPr>
      <p:sp>
        <p:nvSpPr>
          <p:cNvPr id="595" name="Google Shape;595;p37"/>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96" name="Google Shape;596;p37"/>
          <p:cNvSpPr/>
          <p:nvPr/>
        </p:nvSpPr>
        <p:spPr>
          <a:xfrm rot="481249">
            <a:off x="-1579580" y="839109"/>
            <a:ext cx="9550317" cy="5143616"/>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7"/>
          <p:cNvSpPr/>
          <p:nvPr/>
        </p:nvSpPr>
        <p:spPr>
          <a:xfrm>
            <a:off x="1266975" y="9337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7"/>
          <p:cNvSpPr/>
          <p:nvPr/>
        </p:nvSpPr>
        <p:spPr>
          <a:xfrm>
            <a:off x="239925" y="3251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7"/>
          <p:cNvSpPr/>
          <p:nvPr/>
        </p:nvSpPr>
        <p:spPr>
          <a:xfrm>
            <a:off x="1639350" y="7132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7"/>
          <p:cNvSpPr/>
          <p:nvPr/>
        </p:nvSpPr>
        <p:spPr>
          <a:xfrm>
            <a:off x="910650" y="3251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7"/>
          <p:cNvSpPr/>
          <p:nvPr/>
        </p:nvSpPr>
        <p:spPr>
          <a:xfrm>
            <a:off x="472150" y="741925"/>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7"/>
          <p:cNvSpPr/>
          <p:nvPr/>
        </p:nvSpPr>
        <p:spPr>
          <a:xfrm>
            <a:off x="8033550" y="242263"/>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7"/>
          <p:cNvSpPr/>
          <p:nvPr/>
        </p:nvSpPr>
        <p:spPr>
          <a:xfrm>
            <a:off x="8704275" y="24226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7"/>
          <p:cNvSpPr/>
          <p:nvPr/>
        </p:nvSpPr>
        <p:spPr>
          <a:xfrm>
            <a:off x="8265775" y="6590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7">
  <p:cSld name="CUSTOM_22">
    <p:spTree>
      <p:nvGrpSpPr>
        <p:cNvPr id="1" name="Shape 605"/>
        <p:cNvGrpSpPr/>
        <p:nvPr/>
      </p:nvGrpSpPr>
      <p:grpSpPr>
        <a:xfrm>
          <a:off x="0" y="0"/>
          <a:ext cx="0" cy="0"/>
          <a:chOff x="0" y="0"/>
          <a:chExt cx="0" cy="0"/>
        </a:xfrm>
      </p:grpSpPr>
      <p:sp>
        <p:nvSpPr>
          <p:cNvPr id="606" name="Google Shape;606;p38"/>
          <p:cNvSpPr/>
          <p:nvPr/>
        </p:nvSpPr>
        <p:spPr>
          <a:xfrm>
            <a:off x="365875" y="-387625"/>
            <a:ext cx="8238115" cy="5143563"/>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 name="Google Shape;607;p38"/>
          <p:cNvGrpSpPr/>
          <p:nvPr/>
        </p:nvGrpSpPr>
        <p:grpSpPr>
          <a:xfrm flipH="1">
            <a:off x="7519700" y="-71612"/>
            <a:ext cx="1680375" cy="994050"/>
            <a:chOff x="1190200" y="238125"/>
            <a:chExt cx="1680375" cy="994050"/>
          </a:xfrm>
        </p:grpSpPr>
        <p:sp>
          <p:nvSpPr>
            <p:cNvPr id="608" name="Google Shape;608;p38"/>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8"/>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8"/>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8"/>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8"/>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8"/>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 name="Google Shape;614;p38"/>
          <p:cNvSpPr/>
          <p:nvPr/>
        </p:nvSpPr>
        <p:spPr>
          <a:xfrm rot="10800000" flipH="1">
            <a:off x="939025" y="20116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8"/>
          <p:cNvSpPr/>
          <p:nvPr/>
        </p:nvSpPr>
        <p:spPr>
          <a:xfrm rot="10800000" flipH="1">
            <a:off x="143475" y="93482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8"/>
          <p:cNvSpPr/>
          <p:nvPr/>
        </p:nvSpPr>
        <p:spPr>
          <a:xfrm rot="10800000" flipH="1">
            <a:off x="1234250" y="57207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8"/>
          <p:cNvSpPr/>
          <p:nvPr/>
        </p:nvSpPr>
        <p:spPr>
          <a:xfrm rot="10800000" flipH="1">
            <a:off x="553750" y="742175"/>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8"/>
          <p:cNvSpPr/>
          <p:nvPr/>
        </p:nvSpPr>
        <p:spPr>
          <a:xfrm rot="10800000" flipH="1">
            <a:off x="366050" y="27121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8"/>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hanks">
  <p:cSld name="CUSTOM_10_1_1">
    <p:spTree>
      <p:nvGrpSpPr>
        <p:cNvPr id="1" name="Shape 620"/>
        <p:cNvGrpSpPr/>
        <p:nvPr/>
      </p:nvGrpSpPr>
      <p:grpSpPr>
        <a:xfrm>
          <a:off x="0" y="0"/>
          <a:ext cx="0" cy="0"/>
          <a:chOff x="0" y="0"/>
          <a:chExt cx="0" cy="0"/>
        </a:xfrm>
      </p:grpSpPr>
      <p:sp>
        <p:nvSpPr>
          <p:cNvPr id="621" name="Google Shape;621;p39"/>
          <p:cNvSpPr/>
          <p:nvPr/>
        </p:nvSpPr>
        <p:spPr>
          <a:xfrm>
            <a:off x="-455950" y="316426"/>
            <a:ext cx="10055917" cy="5818619"/>
          </a:xfrm>
          <a:custGeom>
            <a:avLst/>
            <a:gdLst/>
            <a:ahLst/>
            <a:cxnLst/>
            <a:rect l="l" t="t" r="r" b="b"/>
            <a:pathLst>
              <a:path w="114630" h="48609" extrusionOk="0">
                <a:moveTo>
                  <a:pt x="86408" y="0"/>
                </a:moveTo>
                <a:cubicBezTo>
                  <a:pt x="83396" y="0"/>
                  <a:pt x="79816" y="516"/>
                  <a:pt x="75581" y="1657"/>
                </a:cubicBezTo>
                <a:cubicBezTo>
                  <a:pt x="52244" y="7947"/>
                  <a:pt x="51023" y="14929"/>
                  <a:pt x="26053" y="14929"/>
                </a:cubicBezTo>
                <a:cubicBezTo>
                  <a:pt x="24675" y="14929"/>
                  <a:pt x="23224" y="14907"/>
                  <a:pt x="21694" y="14863"/>
                </a:cubicBezTo>
                <a:cubicBezTo>
                  <a:pt x="21606" y="14861"/>
                  <a:pt x="21518" y="14860"/>
                  <a:pt x="21431" y="14860"/>
                </a:cubicBezTo>
                <a:cubicBezTo>
                  <a:pt x="11971" y="14860"/>
                  <a:pt x="1" y="29097"/>
                  <a:pt x="22163" y="47031"/>
                </a:cubicBezTo>
                <a:cubicBezTo>
                  <a:pt x="31511" y="48183"/>
                  <a:pt x="40834" y="48608"/>
                  <a:pt x="49500" y="48608"/>
                </a:cubicBezTo>
                <a:cubicBezTo>
                  <a:pt x="73845" y="48608"/>
                  <a:pt x="93011" y="45254"/>
                  <a:pt x="93011" y="45254"/>
                </a:cubicBezTo>
                <a:cubicBezTo>
                  <a:pt x="93011" y="45254"/>
                  <a:pt x="114630" y="0"/>
                  <a:pt x="8640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9"/>
          <p:cNvSpPr txBox="1">
            <a:spLocks noGrp="1"/>
          </p:cNvSpPr>
          <p:nvPr>
            <p:ph type="title"/>
          </p:nvPr>
        </p:nvSpPr>
        <p:spPr>
          <a:xfrm>
            <a:off x="2241300" y="739062"/>
            <a:ext cx="4492800" cy="888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8100"/>
            </a:lvl1pPr>
            <a:lvl2pPr lvl="1" rtl="0">
              <a:lnSpc>
                <a:spcPct val="100000"/>
              </a:lnSpc>
              <a:spcBef>
                <a:spcPts val="0"/>
              </a:spcBef>
              <a:spcAft>
                <a:spcPts val="0"/>
              </a:spcAft>
              <a:buNone/>
              <a:defRPr sz="8100"/>
            </a:lvl2pPr>
            <a:lvl3pPr lvl="2" rtl="0">
              <a:lnSpc>
                <a:spcPct val="100000"/>
              </a:lnSpc>
              <a:spcBef>
                <a:spcPts val="0"/>
              </a:spcBef>
              <a:spcAft>
                <a:spcPts val="0"/>
              </a:spcAft>
              <a:buNone/>
              <a:defRPr sz="8100"/>
            </a:lvl3pPr>
            <a:lvl4pPr lvl="3" rtl="0">
              <a:lnSpc>
                <a:spcPct val="100000"/>
              </a:lnSpc>
              <a:spcBef>
                <a:spcPts val="0"/>
              </a:spcBef>
              <a:spcAft>
                <a:spcPts val="0"/>
              </a:spcAft>
              <a:buNone/>
              <a:defRPr sz="8100"/>
            </a:lvl4pPr>
            <a:lvl5pPr lvl="4" rtl="0">
              <a:lnSpc>
                <a:spcPct val="100000"/>
              </a:lnSpc>
              <a:spcBef>
                <a:spcPts val="0"/>
              </a:spcBef>
              <a:spcAft>
                <a:spcPts val="0"/>
              </a:spcAft>
              <a:buNone/>
              <a:defRPr sz="8100"/>
            </a:lvl5pPr>
            <a:lvl6pPr lvl="5" rtl="0">
              <a:lnSpc>
                <a:spcPct val="100000"/>
              </a:lnSpc>
              <a:spcBef>
                <a:spcPts val="0"/>
              </a:spcBef>
              <a:spcAft>
                <a:spcPts val="0"/>
              </a:spcAft>
              <a:buNone/>
              <a:defRPr sz="8100"/>
            </a:lvl6pPr>
            <a:lvl7pPr lvl="6" rtl="0">
              <a:lnSpc>
                <a:spcPct val="100000"/>
              </a:lnSpc>
              <a:spcBef>
                <a:spcPts val="0"/>
              </a:spcBef>
              <a:spcAft>
                <a:spcPts val="0"/>
              </a:spcAft>
              <a:buNone/>
              <a:defRPr sz="8100"/>
            </a:lvl7pPr>
            <a:lvl8pPr lvl="7" rtl="0">
              <a:lnSpc>
                <a:spcPct val="100000"/>
              </a:lnSpc>
              <a:spcBef>
                <a:spcPts val="0"/>
              </a:spcBef>
              <a:spcAft>
                <a:spcPts val="0"/>
              </a:spcAft>
              <a:buNone/>
              <a:defRPr sz="8100"/>
            </a:lvl8pPr>
            <a:lvl9pPr lvl="8" rtl="0">
              <a:lnSpc>
                <a:spcPct val="100000"/>
              </a:lnSpc>
              <a:spcBef>
                <a:spcPts val="0"/>
              </a:spcBef>
              <a:spcAft>
                <a:spcPts val="0"/>
              </a:spcAft>
              <a:buNone/>
              <a:defRPr sz="8100"/>
            </a:lvl9pPr>
          </a:lstStyle>
          <a:p>
            <a:endParaRPr/>
          </a:p>
        </p:txBody>
      </p:sp>
      <p:sp>
        <p:nvSpPr>
          <p:cNvPr id="623" name="Google Shape;623;p39"/>
          <p:cNvSpPr txBox="1"/>
          <p:nvPr/>
        </p:nvSpPr>
        <p:spPr>
          <a:xfrm>
            <a:off x="2198600" y="3522550"/>
            <a:ext cx="4746600" cy="6186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Clr>
                <a:schemeClr val="dk1"/>
              </a:buClr>
              <a:buSzPts val="1100"/>
              <a:buFont typeface="Arial"/>
              <a:buNone/>
            </a:pPr>
            <a:r>
              <a:rPr lang="en" sz="1200" b="1">
                <a:solidFill>
                  <a:schemeClr val="dk2"/>
                </a:solidFill>
                <a:latin typeface="Livvic"/>
                <a:ea typeface="Livvic"/>
                <a:cs typeface="Livvic"/>
                <a:sym typeface="Livvic"/>
              </a:rPr>
              <a:t>CREDITS:</a:t>
            </a:r>
            <a:r>
              <a:rPr lang="en" sz="1200">
                <a:solidFill>
                  <a:schemeClr val="dk2"/>
                </a:solidFill>
                <a:latin typeface="Livvic"/>
                <a:ea typeface="Livvic"/>
                <a:cs typeface="Livvic"/>
                <a:sym typeface="Livvic"/>
              </a:rPr>
              <a:t> This presentation template was created by </a:t>
            </a:r>
            <a:r>
              <a:rPr lang="en" sz="1200" b="1">
                <a:solidFill>
                  <a:schemeClr val="dk2"/>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 sz="1200">
                <a:solidFill>
                  <a:schemeClr val="dk2"/>
                </a:solidFill>
                <a:latin typeface="Livvic"/>
                <a:ea typeface="Livvic"/>
                <a:cs typeface="Livvic"/>
                <a:sym typeface="Livvic"/>
              </a:rPr>
              <a:t>, including icons by </a:t>
            </a:r>
            <a:r>
              <a:rPr lang="en" sz="1200" b="1">
                <a:solidFill>
                  <a:schemeClr val="dk2"/>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 sz="1200">
                <a:solidFill>
                  <a:schemeClr val="dk2"/>
                </a:solidFill>
                <a:latin typeface="Livvic"/>
                <a:ea typeface="Livvic"/>
                <a:cs typeface="Livvic"/>
                <a:sym typeface="Livvic"/>
              </a:rPr>
              <a:t>, and infographics &amp; images by </a:t>
            </a:r>
            <a:r>
              <a:rPr lang="en" sz="1200" b="1">
                <a:solidFill>
                  <a:schemeClr val="dk2"/>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endParaRPr sz="1200">
              <a:solidFill>
                <a:schemeClr val="dk2"/>
              </a:solidFill>
              <a:latin typeface="Livvic"/>
              <a:ea typeface="Livvic"/>
              <a:cs typeface="Livvic"/>
              <a:sym typeface="Livvic"/>
            </a:endParaRPr>
          </a:p>
        </p:txBody>
      </p:sp>
      <p:sp>
        <p:nvSpPr>
          <p:cNvPr id="624" name="Google Shape;624;p39"/>
          <p:cNvSpPr txBox="1">
            <a:spLocks noGrp="1"/>
          </p:cNvSpPr>
          <p:nvPr>
            <p:ph type="subTitle" idx="1"/>
          </p:nvPr>
        </p:nvSpPr>
        <p:spPr>
          <a:xfrm>
            <a:off x="2242400" y="1748450"/>
            <a:ext cx="4492800" cy="11793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grpSp>
        <p:nvGrpSpPr>
          <p:cNvPr id="625" name="Google Shape;625;p39"/>
          <p:cNvGrpSpPr/>
          <p:nvPr/>
        </p:nvGrpSpPr>
        <p:grpSpPr>
          <a:xfrm>
            <a:off x="-76200" y="0"/>
            <a:ext cx="2245775" cy="1024075"/>
            <a:chOff x="-76200" y="0"/>
            <a:chExt cx="2245775" cy="1024075"/>
          </a:xfrm>
        </p:grpSpPr>
        <p:sp>
          <p:nvSpPr>
            <p:cNvPr id="626" name="Google Shape;626;p39"/>
            <p:cNvSpPr/>
            <p:nvPr/>
          </p:nvSpPr>
          <p:spPr>
            <a:xfrm>
              <a:off x="-76200" y="697150"/>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9"/>
            <p:cNvSpPr/>
            <p:nvPr/>
          </p:nvSpPr>
          <p:spPr>
            <a:xfrm>
              <a:off x="225675" y="613750"/>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9"/>
            <p:cNvSpPr/>
            <p:nvPr/>
          </p:nvSpPr>
          <p:spPr>
            <a:xfrm>
              <a:off x="517550" y="501175"/>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9"/>
            <p:cNvSpPr/>
            <p:nvPr/>
          </p:nvSpPr>
          <p:spPr>
            <a:xfrm>
              <a:off x="797750" y="360250"/>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9"/>
            <p:cNvSpPr/>
            <p:nvPr/>
          </p:nvSpPr>
          <p:spPr>
            <a:xfrm>
              <a:off x="1062925" y="192625"/>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9"/>
            <p:cNvSpPr/>
            <p:nvPr/>
          </p:nvSpPr>
          <p:spPr>
            <a:xfrm>
              <a:off x="1312275" y="0"/>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9"/>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9"/>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9"/>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9"/>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9"/>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9"/>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 name="Google Shape;638;p39"/>
          <p:cNvSpPr/>
          <p:nvPr/>
        </p:nvSpPr>
        <p:spPr>
          <a:xfrm flipH="1">
            <a:off x="7768925" y="459838"/>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9"/>
          <p:cNvSpPr/>
          <p:nvPr/>
        </p:nvSpPr>
        <p:spPr>
          <a:xfrm flipH="1">
            <a:off x="8221250" y="31642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9"/>
          <p:cNvSpPr/>
          <p:nvPr/>
        </p:nvSpPr>
        <p:spPr>
          <a:xfrm flipH="1">
            <a:off x="7513000" y="9601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9"/>
          <p:cNvSpPr/>
          <p:nvPr/>
        </p:nvSpPr>
        <p:spPr>
          <a:xfrm flipH="1">
            <a:off x="8309650" y="7925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9"/>
          <p:cNvSpPr/>
          <p:nvPr/>
        </p:nvSpPr>
        <p:spPr>
          <a:xfrm flipH="1">
            <a:off x="8187050" y="118511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p:cSld name="CUSTOM_10_1_1_1">
    <p:spTree>
      <p:nvGrpSpPr>
        <p:cNvPr id="1" name="Shape 643"/>
        <p:cNvGrpSpPr/>
        <p:nvPr/>
      </p:nvGrpSpPr>
      <p:grpSpPr>
        <a:xfrm>
          <a:off x="0" y="0"/>
          <a:ext cx="0" cy="0"/>
          <a:chOff x="0" y="0"/>
          <a:chExt cx="0" cy="0"/>
        </a:xfrm>
      </p:grpSpPr>
      <p:grpSp>
        <p:nvGrpSpPr>
          <p:cNvPr id="644" name="Google Shape;644;p40"/>
          <p:cNvGrpSpPr/>
          <p:nvPr/>
        </p:nvGrpSpPr>
        <p:grpSpPr>
          <a:xfrm flipH="1">
            <a:off x="171925" y="244763"/>
            <a:ext cx="1420125" cy="576163"/>
            <a:chOff x="6827350" y="4382713"/>
            <a:chExt cx="1420125" cy="576163"/>
          </a:xfrm>
        </p:grpSpPr>
        <p:sp>
          <p:nvSpPr>
            <p:cNvPr id="645" name="Google Shape;645;p40"/>
            <p:cNvSpPr/>
            <p:nvPr/>
          </p:nvSpPr>
          <p:spPr>
            <a:xfrm>
              <a:off x="8127375" y="4772050"/>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0"/>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0"/>
            <p:cNvSpPr/>
            <p:nvPr/>
          </p:nvSpPr>
          <p:spPr>
            <a:xfrm>
              <a:off x="7695550" y="43827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0"/>
            <p:cNvSpPr/>
            <p:nvPr/>
          </p:nvSpPr>
          <p:spPr>
            <a:xfrm>
              <a:off x="6827350" y="46293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 name="Google Shape;649;p40"/>
          <p:cNvGrpSpPr/>
          <p:nvPr/>
        </p:nvGrpSpPr>
        <p:grpSpPr>
          <a:xfrm>
            <a:off x="7373025" y="-53510"/>
            <a:ext cx="1847175" cy="986550"/>
            <a:chOff x="4156475" y="238125"/>
            <a:chExt cx="1847175" cy="986550"/>
          </a:xfrm>
        </p:grpSpPr>
        <p:sp>
          <p:nvSpPr>
            <p:cNvPr id="650" name="Google Shape;650;p40"/>
            <p:cNvSpPr/>
            <p:nvPr/>
          </p:nvSpPr>
          <p:spPr>
            <a:xfrm>
              <a:off x="5611675" y="842700"/>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0"/>
            <p:cNvSpPr/>
            <p:nvPr/>
          </p:nvSpPr>
          <p:spPr>
            <a:xfrm>
              <a:off x="5230575" y="748475"/>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0"/>
            <p:cNvSpPr/>
            <p:nvPr/>
          </p:nvSpPr>
          <p:spPr>
            <a:xfrm>
              <a:off x="4862800" y="615050"/>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0"/>
            <p:cNvSpPr/>
            <p:nvPr/>
          </p:nvSpPr>
          <p:spPr>
            <a:xfrm>
              <a:off x="4510900" y="444100"/>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0"/>
            <p:cNvSpPr/>
            <p:nvPr/>
          </p:nvSpPr>
          <p:spPr>
            <a:xfrm>
              <a:off x="4156475" y="238125"/>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 name="Google Shape;655;p40"/>
          <p:cNvSpPr/>
          <p:nvPr/>
        </p:nvSpPr>
        <p:spPr>
          <a:xfrm>
            <a:off x="1137500" y="820925"/>
            <a:ext cx="10418051" cy="5143563"/>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1">
  <p:cSld name="CUSTOM_10_1_1_1_1_1">
    <p:spTree>
      <p:nvGrpSpPr>
        <p:cNvPr id="1" name="Shape 656"/>
        <p:cNvGrpSpPr/>
        <p:nvPr/>
      </p:nvGrpSpPr>
      <p:grpSpPr>
        <a:xfrm>
          <a:off x="0" y="0"/>
          <a:ext cx="0" cy="0"/>
          <a:chOff x="0" y="0"/>
          <a:chExt cx="0" cy="0"/>
        </a:xfrm>
      </p:grpSpPr>
      <p:grpSp>
        <p:nvGrpSpPr>
          <p:cNvPr id="657" name="Google Shape;657;p41"/>
          <p:cNvGrpSpPr/>
          <p:nvPr/>
        </p:nvGrpSpPr>
        <p:grpSpPr>
          <a:xfrm>
            <a:off x="-76200" y="0"/>
            <a:ext cx="2245775" cy="1024075"/>
            <a:chOff x="-76200" y="0"/>
            <a:chExt cx="2245775" cy="1024075"/>
          </a:xfrm>
        </p:grpSpPr>
        <p:sp>
          <p:nvSpPr>
            <p:cNvPr id="658" name="Google Shape;658;p41"/>
            <p:cNvSpPr/>
            <p:nvPr/>
          </p:nvSpPr>
          <p:spPr>
            <a:xfrm>
              <a:off x="-76200" y="697150"/>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41"/>
            <p:cNvSpPr/>
            <p:nvPr/>
          </p:nvSpPr>
          <p:spPr>
            <a:xfrm>
              <a:off x="225675" y="613750"/>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41"/>
            <p:cNvSpPr/>
            <p:nvPr/>
          </p:nvSpPr>
          <p:spPr>
            <a:xfrm>
              <a:off x="517550" y="501175"/>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1"/>
            <p:cNvSpPr/>
            <p:nvPr/>
          </p:nvSpPr>
          <p:spPr>
            <a:xfrm>
              <a:off x="797750" y="360250"/>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1"/>
            <p:cNvSpPr/>
            <p:nvPr/>
          </p:nvSpPr>
          <p:spPr>
            <a:xfrm>
              <a:off x="1062925" y="192625"/>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41"/>
            <p:cNvSpPr/>
            <p:nvPr/>
          </p:nvSpPr>
          <p:spPr>
            <a:xfrm>
              <a:off x="1312275" y="0"/>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1"/>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1"/>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41"/>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41"/>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41"/>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41"/>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 name="Google Shape;670;p41"/>
          <p:cNvSpPr/>
          <p:nvPr/>
        </p:nvSpPr>
        <p:spPr>
          <a:xfrm>
            <a:off x="8481325" y="440538"/>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41"/>
          <p:cNvSpPr/>
          <p:nvPr/>
        </p:nvSpPr>
        <p:spPr>
          <a:xfrm>
            <a:off x="8108250" y="297125"/>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41"/>
          <p:cNvSpPr/>
          <p:nvPr/>
        </p:nvSpPr>
        <p:spPr>
          <a:xfrm>
            <a:off x="8816475" y="9408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41"/>
          <p:cNvSpPr/>
          <p:nvPr/>
        </p:nvSpPr>
        <p:spPr>
          <a:xfrm>
            <a:off x="7985625" y="7732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41"/>
          <p:cNvSpPr/>
          <p:nvPr/>
        </p:nvSpPr>
        <p:spPr>
          <a:xfrm>
            <a:off x="8108250" y="116581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41"/>
          <p:cNvSpPr/>
          <p:nvPr/>
        </p:nvSpPr>
        <p:spPr>
          <a:xfrm>
            <a:off x="-1909549" y="174350"/>
            <a:ext cx="10571694" cy="498810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406"/>
        <p:cNvGrpSpPr/>
        <p:nvPr/>
      </p:nvGrpSpPr>
      <p:grpSpPr>
        <a:xfrm>
          <a:off x="0" y="0"/>
          <a:ext cx="0" cy="0"/>
          <a:chOff x="0" y="0"/>
          <a:chExt cx="0" cy="0"/>
        </a:xfrm>
      </p:grpSpPr>
      <p:sp>
        <p:nvSpPr>
          <p:cNvPr id="407" name="Google Shape;407;p25"/>
          <p:cNvSpPr/>
          <p:nvPr/>
        </p:nvSpPr>
        <p:spPr>
          <a:xfrm>
            <a:off x="-1419525" y="813550"/>
            <a:ext cx="10252401" cy="5521745"/>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5"/>
          <p:cNvSpPr txBox="1">
            <a:spLocks noGrp="1"/>
          </p:cNvSpPr>
          <p:nvPr>
            <p:ph type="subTitle" idx="1"/>
          </p:nvPr>
        </p:nvSpPr>
        <p:spPr>
          <a:xfrm>
            <a:off x="1118250" y="1960263"/>
            <a:ext cx="2951400" cy="17055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700"/>
            </a:lvl1pPr>
            <a:lvl2pPr lvl="1" algn="ctr" rtl="0">
              <a:spcBef>
                <a:spcPts val="0"/>
              </a:spcBef>
              <a:spcAft>
                <a:spcPts val="0"/>
              </a:spcAft>
              <a:buNone/>
              <a:defRPr sz="1700"/>
            </a:lvl2pPr>
            <a:lvl3pPr lvl="2" algn="ctr" rtl="0">
              <a:spcBef>
                <a:spcPts val="0"/>
              </a:spcBef>
              <a:spcAft>
                <a:spcPts val="0"/>
              </a:spcAft>
              <a:buNone/>
              <a:defRPr sz="1700"/>
            </a:lvl3pPr>
            <a:lvl4pPr lvl="3" algn="ctr" rtl="0">
              <a:spcBef>
                <a:spcPts val="0"/>
              </a:spcBef>
              <a:spcAft>
                <a:spcPts val="0"/>
              </a:spcAft>
              <a:buNone/>
              <a:defRPr sz="1700"/>
            </a:lvl4pPr>
            <a:lvl5pPr lvl="4" algn="ctr" rtl="0">
              <a:spcBef>
                <a:spcPts val="0"/>
              </a:spcBef>
              <a:spcAft>
                <a:spcPts val="0"/>
              </a:spcAft>
              <a:buNone/>
              <a:defRPr sz="1700"/>
            </a:lvl5pPr>
            <a:lvl6pPr lvl="5" algn="ctr" rtl="0">
              <a:spcBef>
                <a:spcPts val="0"/>
              </a:spcBef>
              <a:spcAft>
                <a:spcPts val="0"/>
              </a:spcAft>
              <a:buNone/>
              <a:defRPr sz="1700"/>
            </a:lvl6pPr>
            <a:lvl7pPr lvl="6" algn="ctr" rtl="0">
              <a:spcBef>
                <a:spcPts val="0"/>
              </a:spcBef>
              <a:spcAft>
                <a:spcPts val="0"/>
              </a:spcAft>
              <a:buNone/>
              <a:defRPr sz="1700"/>
            </a:lvl7pPr>
            <a:lvl8pPr lvl="7" algn="ctr" rtl="0">
              <a:spcBef>
                <a:spcPts val="0"/>
              </a:spcBef>
              <a:spcAft>
                <a:spcPts val="0"/>
              </a:spcAft>
              <a:buNone/>
              <a:defRPr sz="1700"/>
            </a:lvl8pPr>
            <a:lvl9pPr lvl="8" algn="ctr" rtl="0">
              <a:spcBef>
                <a:spcPts val="0"/>
              </a:spcBef>
              <a:spcAft>
                <a:spcPts val="0"/>
              </a:spcAft>
              <a:buNone/>
              <a:defRPr sz="1700"/>
            </a:lvl9pPr>
          </a:lstStyle>
          <a:p>
            <a:endParaRPr/>
          </a:p>
        </p:txBody>
      </p:sp>
      <p:sp>
        <p:nvSpPr>
          <p:cNvPr id="409" name="Google Shape;409;p2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410" name="Google Shape;410;p25"/>
          <p:cNvSpPr/>
          <p:nvPr/>
        </p:nvSpPr>
        <p:spPr>
          <a:xfrm>
            <a:off x="8374500" y="284038"/>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5"/>
          <p:cNvSpPr/>
          <p:nvPr/>
        </p:nvSpPr>
        <p:spPr>
          <a:xfrm>
            <a:off x="248325" y="181863"/>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5"/>
          <p:cNvSpPr/>
          <p:nvPr/>
        </p:nvSpPr>
        <p:spPr>
          <a:xfrm>
            <a:off x="1339100" y="54378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5"/>
          <p:cNvSpPr/>
          <p:nvPr/>
        </p:nvSpPr>
        <p:spPr>
          <a:xfrm>
            <a:off x="658600" y="31863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5"/>
          <p:cNvSpPr/>
          <p:nvPr/>
        </p:nvSpPr>
        <p:spPr>
          <a:xfrm>
            <a:off x="7801525" y="28403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5"/>
          <p:cNvSpPr/>
          <p:nvPr/>
        </p:nvSpPr>
        <p:spPr>
          <a:xfrm>
            <a:off x="8153200" y="68138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8583008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D2018E2F-FDC0-4431-919B-C81ED60E5838}" type="datetimeFigureOut">
              <a:rPr lang="ar-KW"/>
              <a:pPr>
                <a:defRPr/>
              </a:pPr>
              <a:t>26/07/1444</a:t>
            </a:fld>
            <a:endParaRPr lang="ar-KW"/>
          </a:p>
        </p:txBody>
      </p:sp>
      <p:sp>
        <p:nvSpPr>
          <p:cNvPr id="3" name="Footer Placeholder 4"/>
          <p:cNvSpPr>
            <a:spLocks noGrp="1"/>
          </p:cNvSpPr>
          <p:nvPr>
            <p:ph type="ftr" sz="quarter" idx="11"/>
          </p:nvPr>
        </p:nvSpPr>
        <p:spPr/>
        <p:txBody>
          <a:bodyPr/>
          <a:lstStyle>
            <a:lvl1pPr>
              <a:defRPr/>
            </a:lvl1pPr>
          </a:lstStyle>
          <a:p>
            <a:pPr>
              <a:defRPr/>
            </a:pPr>
            <a:endParaRPr lang="ar-KW"/>
          </a:p>
        </p:txBody>
      </p:sp>
      <p:sp>
        <p:nvSpPr>
          <p:cNvPr id="4" name="Slide Number Placeholder 5"/>
          <p:cNvSpPr>
            <a:spLocks noGrp="1"/>
          </p:cNvSpPr>
          <p:nvPr>
            <p:ph type="sldNum" sz="quarter" idx="12"/>
          </p:nvPr>
        </p:nvSpPr>
        <p:spPr/>
        <p:txBody>
          <a:bodyPr/>
          <a:lstStyle>
            <a:lvl1pPr>
              <a:defRPr/>
            </a:lvl1pPr>
          </a:lstStyle>
          <a:p>
            <a:pPr>
              <a:defRPr/>
            </a:pPr>
            <a:fld id="{F869B862-575E-44D5-A9CA-9E6123BD140B}" type="slidenum">
              <a:rPr lang="ar-KW"/>
              <a:pPr>
                <a:defRPr/>
              </a:pPr>
              <a:t>‹#›</a:t>
            </a:fld>
            <a:endParaRPr lang="ar-KW"/>
          </a:p>
        </p:txBody>
      </p:sp>
    </p:spTree>
    <p:extLst>
      <p:ext uri="{BB962C8B-B14F-4D97-AF65-F5344CB8AC3E}">
        <p14:creationId xmlns:p14="http://schemas.microsoft.com/office/powerpoint/2010/main" val="3754381324"/>
      </p:ext>
    </p:extLst>
  </p:cSld>
  <p:clrMapOvr>
    <a:masterClrMapping/>
  </p:clrMapOvr>
  <p:transition spd="slow">
    <p:fade/>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ar-KW"/>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ar-KW"/>
          </a:p>
        </p:txBody>
      </p:sp>
      <p:sp>
        <p:nvSpPr>
          <p:cNvPr id="4" name="Date Placeholder 3"/>
          <p:cNvSpPr>
            <a:spLocks noGrp="1"/>
          </p:cNvSpPr>
          <p:nvPr>
            <p:ph type="dt" sz="half" idx="10"/>
          </p:nvPr>
        </p:nvSpPr>
        <p:spPr/>
        <p:txBody>
          <a:bodyPr/>
          <a:lstStyle/>
          <a:p>
            <a:fld id="{6C5031B0-1AAB-40DD-9898-51B806C61F5A}" type="datetimeFigureOut">
              <a:rPr lang="ar-KW" smtClean="0"/>
              <a:t>26/07/1444</a:t>
            </a:fld>
            <a:endParaRPr lang="ar-KW"/>
          </a:p>
        </p:txBody>
      </p:sp>
      <p:sp>
        <p:nvSpPr>
          <p:cNvPr id="5" name="Footer Placeholder 4"/>
          <p:cNvSpPr>
            <a:spLocks noGrp="1"/>
          </p:cNvSpPr>
          <p:nvPr>
            <p:ph type="ftr" sz="quarter" idx="11"/>
          </p:nvPr>
        </p:nvSpPr>
        <p:spPr/>
        <p:txBody>
          <a:bodyPr/>
          <a:lstStyle/>
          <a:p>
            <a:endParaRPr lang="ar-KW"/>
          </a:p>
        </p:txBody>
      </p:sp>
      <p:sp>
        <p:nvSpPr>
          <p:cNvPr id="6" name="Slide Number Placeholder 5"/>
          <p:cNvSpPr>
            <a:spLocks noGrp="1"/>
          </p:cNvSpPr>
          <p:nvPr>
            <p:ph type="sldNum" sz="quarter" idx="12"/>
          </p:nvPr>
        </p:nvSpPr>
        <p:spPr/>
        <p:txBody>
          <a:bodyPr/>
          <a:lstStyle/>
          <a:p>
            <a:fld id="{41D3A1B4-B4FE-4789-9559-2BB5DA803FF1}" type="slidenum">
              <a:rPr lang="ar-KW" smtClean="0"/>
              <a:t>‹#›</a:t>
            </a:fld>
            <a:endParaRPr lang="ar-KW"/>
          </a:p>
        </p:txBody>
      </p:sp>
    </p:spTree>
    <p:extLst>
      <p:ext uri="{BB962C8B-B14F-4D97-AF65-F5344CB8AC3E}">
        <p14:creationId xmlns:p14="http://schemas.microsoft.com/office/powerpoint/2010/main" val="2035918676"/>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ext 8">
  <p:cSld name="Title and text 8">
    <p:spTree>
      <p:nvGrpSpPr>
        <p:cNvPr id="1" name="Shape 501"/>
        <p:cNvGrpSpPr/>
        <p:nvPr/>
      </p:nvGrpSpPr>
      <p:grpSpPr>
        <a:xfrm>
          <a:off x="0" y="0"/>
          <a:ext cx="0" cy="0"/>
          <a:chOff x="0" y="0"/>
          <a:chExt cx="0" cy="0"/>
        </a:xfrm>
      </p:grpSpPr>
      <p:sp>
        <p:nvSpPr>
          <p:cNvPr id="502" name="Google Shape;502;p31"/>
          <p:cNvSpPr/>
          <p:nvPr/>
        </p:nvSpPr>
        <p:spPr>
          <a:xfrm>
            <a:off x="731650" y="174350"/>
            <a:ext cx="7930546" cy="498810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1"/>
          <p:cNvSpPr txBox="1">
            <a:spLocks noGrp="1"/>
          </p:cNvSpPr>
          <p:nvPr>
            <p:ph type="title"/>
          </p:nvPr>
        </p:nvSpPr>
        <p:spPr>
          <a:xfrm>
            <a:off x="727075" y="1431950"/>
            <a:ext cx="5114400" cy="1110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3400"/>
              <a:buNone/>
              <a:defRPr sz="10000"/>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
        <p:nvSpPr>
          <p:cNvPr id="504" name="Google Shape;504;p31"/>
          <p:cNvSpPr txBox="1">
            <a:spLocks noGrp="1"/>
          </p:cNvSpPr>
          <p:nvPr>
            <p:ph type="subTitle" idx="1"/>
          </p:nvPr>
        </p:nvSpPr>
        <p:spPr>
          <a:xfrm>
            <a:off x="1334150" y="2700850"/>
            <a:ext cx="3900300" cy="10107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a:lvl1pPr>
            <a:lvl2pPr lvl="1" algn="ctr" rtl="0">
              <a:spcBef>
                <a:spcPts val="0"/>
              </a:spcBef>
              <a:spcAft>
                <a:spcPts val="0"/>
              </a:spcAft>
              <a:buNone/>
              <a:defRPr sz="1800"/>
            </a:lvl2pPr>
            <a:lvl3pPr lvl="2" algn="ctr" rtl="0">
              <a:spcBef>
                <a:spcPts val="0"/>
              </a:spcBef>
              <a:spcAft>
                <a:spcPts val="0"/>
              </a:spcAft>
              <a:buNone/>
              <a:defRPr sz="1800"/>
            </a:lvl3pPr>
            <a:lvl4pPr lvl="3" algn="ctr" rtl="0">
              <a:spcBef>
                <a:spcPts val="0"/>
              </a:spcBef>
              <a:spcAft>
                <a:spcPts val="0"/>
              </a:spcAft>
              <a:buNone/>
              <a:defRPr sz="1800"/>
            </a:lvl4pPr>
            <a:lvl5pPr lvl="4" algn="ctr" rtl="0">
              <a:spcBef>
                <a:spcPts val="0"/>
              </a:spcBef>
              <a:spcAft>
                <a:spcPts val="0"/>
              </a:spcAft>
              <a:buNone/>
              <a:defRPr sz="1800"/>
            </a:lvl5pPr>
            <a:lvl6pPr lvl="5" algn="ctr" rtl="0">
              <a:spcBef>
                <a:spcPts val="0"/>
              </a:spcBef>
              <a:spcAft>
                <a:spcPts val="0"/>
              </a:spcAft>
              <a:buNone/>
              <a:defRPr sz="1800"/>
            </a:lvl6pPr>
            <a:lvl7pPr lvl="6" algn="ctr" rtl="0">
              <a:spcBef>
                <a:spcPts val="0"/>
              </a:spcBef>
              <a:spcAft>
                <a:spcPts val="0"/>
              </a:spcAft>
              <a:buNone/>
              <a:defRPr sz="1800"/>
            </a:lvl7pPr>
            <a:lvl8pPr lvl="7" algn="ctr" rtl="0">
              <a:spcBef>
                <a:spcPts val="0"/>
              </a:spcBef>
              <a:spcAft>
                <a:spcPts val="0"/>
              </a:spcAft>
              <a:buNone/>
              <a:defRPr sz="1800"/>
            </a:lvl8pPr>
            <a:lvl9pPr lvl="8" algn="ctr" rtl="0">
              <a:spcBef>
                <a:spcPts val="0"/>
              </a:spcBef>
              <a:spcAft>
                <a:spcPts val="0"/>
              </a:spcAft>
              <a:buNone/>
              <a:defRPr sz="1800"/>
            </a:lvl9pPr>
          </a:lstStyle>
          <a:p>
            <a:endParaRPr/>
          </a:p>
        </p:txBody>
      </p:sp>
      <p:grpSp>
        <p:nvGrpSpPr>
          <p:cNvPr id="505" name="Google Shape;505;p31"/>
          <p:cNvGrpSpPr/>
          <p:nvPr/>
        </p:nvGrpSpPr>
        <p:grpSpPr>
          <a:xfrm>
            <a:off x="894625" y="204350"/>
            <a:ext cx="6509275" cy="4671600"/>
            <a:chOff x="894625" y="204350"/>
            <a:chExt cx="6509275" cy="4671600"/>
          </a:xfrm>
        </p:grpSpPr>
        <p:sp>
          <p:nvSpPr>
            <p:cNvPr id="506" name="Google Shape;506;p31"/>
            <p:cNvSpPr/>
            <p:nvPr/>
          </p:nvSpPr>
          <p:spPr>
            <a:xfrm>
              <a:off x="7284625" y="346125"/>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1"/>
            <p:cNvSpPr/>
            <p:nvPr/>
          </p:nvSpPr>
          <p:spPr>
            <a:xfrm>
              <a:off x="6130750" y="632888"/>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1"/>
            <p:cNvSpPr/>
            <p:nvPr/>
          </p:nvSpPr>
          <p:spPr>
            <a:xfrm>
              <a:off x="6537025" y="204350"/>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1"/>
            <p:cNvSpPr/>
            <p:nvPr/>
          </p:nvSpPr>
          <p:spPr>
            <a:xfrm>
              <a:off x="2133850" y="46140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1"/>
            <p:cNvSpPr/>
            <p:nvPr/>
          </p:nvSpPr>
          <p:spPr>
            <a:xfrm>
              <a:off x="894625" y="4072388"/>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1"/>
            <p:cNvSpPr/>
            <p:nvPr/>
          </p:nvSpPr>
          <p:spPr>
            <a:xfrm>
              <a:off x="2633675" y="4676200"/>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1"/>
            <p:cNvSpPr/>
            <p:nvPr/>
          </p:nvSpPr>
          <p:spPr>
            <a:xfrm>
              <a:off x="1131250" y="4450613"/>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1"/>
            <p:cNvSpPr/>
            <p:nvPr/>
          </p:nvSpPr>
          <p:spPr>
            <a:xfrm>
              <a:off x="1570525" y="464910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 name="Google Shape;514;p31"/>
          <p:cNvGrpSpPr/>
          <p:nvPr/>
        </p:nvGrpSpPr>
        <p:grpSpPr>
          <a:xfrm>
            <a:off x="-76200" y="0"/>
            <a:ext cx="2245775" cy="1024075"/>
            <a:chOff x="-76200" y="0"/>
            <a:chExt cx="2245775" cy="1024075"/>
          </a:xfrm>
        </p:grpSpPr>
        <p:sp>
          <p:nvSpPr>
            <p:cNvPr id="515" name="Google Shape;515;p31"/>
            <p:cNvSpPr/>
            <p:nvPr/>
          </p:nvSpPr>
          <p:spPr>
            <a:xfrm>
              <a:off x="-76200" y="697150"/>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1"/>
            <p:cNvSpPr/>
            <p:nvPr/>
          </p:nvSpPr>
          <p:spPr>
            <a:xfrm>
              <a:off x="225675" y="613750"/>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1"/>
            <p:cNvSpPr/>
            <p:nvPr/>
          </p:nvSpPr>
          <p:spPr>
            <a:xfrm>
              <a:off x="517550" y="501175"/>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1"/>
            <p:cNvSpPr/>
            <p:nvPr/>
          </p:nvSpPr>
          <p:spPr>
            <a:xfrm>
              <a:off x="797750" y="360250"/>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1"/>
            <p:cNvSpPr/>
            <p:nvPr/>
          </p:nvSpPr>
          <p:spPr>
            <a:xfrm>
              <a:off x="1062925" y="192625"/>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1"/>
            <p:cNvSpPr/>
            <p:nvPr/>
          </p:nvSpPr>
          <p:spPr>
            <a:xfrm>
              <a:off x="1312275" y="0"/>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1"/>
            <p:cNvSpPr/>
            <p:nvPr/>
          </p:nvSpPr>
          <p:spPr>
            <a:xfrm>
              <a:off x="-76200" y="659625"/>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1"/>
            <p:cNvSpPr/>
            <p:nvPr/>
          </p:nvSpPr>
          <p:spPr>
            <a:xfrm>
              <a:off x="322400" y="604575"/>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1"/>
            <p:cNvSpPr/>
            <p:nvPr/>
          </p:nvSpPr>
          <p:spPr>
            <a:xfrm>
              <a:off x="714350" y="510350"/>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1"/>
            <p:cNvSpPr/>
            <p:nvPr/>
          </p:nvSpPr>
          <p:spPr>
            <a:xfrm>
              <a:off x="1095450" y="376925"/>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1"/>
            <p:cNvSpPr/>
            <p:nvPr/>
          </p:nvSpPr>
          <p:spPr>
            <a:xfrm>
              <a:off x="1463225" y="205975"/>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1"/>
            <p:cNvSpPr/>
            <p:nvPr/>
          </p:nvSpPr>
          <p:spPr>
            <a:xfrm>
              <a:off x="1815150" y="0"/>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86857519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679"/>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5"/>
        <p:cNvGrpSpPr/>
        <p:nvPr/>
      </p:nvGrpSpPr>
      <p:grpSpPr>
        <a:xfrm>
          <a:off x="0" y="0"/>
          <a:ext cx="0" cy="0"/>
          <a:chOff x="0" y="0"/>
          <a:chExt cx="0" cy="0"/>
        </a:xfrm>
      </p:grpSpPr>
      <p:sp>
        <p:nvSpPr>
          <p:cNvPr id="56" name="Google Shape;56;p5"/>
          <p:cNvSpPr/>
          <p:nvPr/>
        </p:nvSpPr>
        <p:spPr>
          <a:xfrm flipH="1">
            <a:off x="-977483" y="270051"/>
            <a:ext cx="8177939" cy="5143567"/>
          </a:xfrm>
          <a:custGeom>
            <a:avLst/>
            <a:gdLst/>
            <a:ahLst/>
            <a:cxnLst/>
            <a:rect l="l" t="t" r="r" b="b"/>
            <a:pathLst>
              <a:path w="91627" h="57631" extrusionOk="0">
                <a:moveTo>
                  <a:pt x="46144" y="0"/>
                </a:moveTo>
                <a:cubicBezTo>
                  <a:pt x="39222" y="0"/>
                  <a:pt x="32539" y="4362"/>
                  <a:pt x="26383" y="7694"/>
                </a:cubicBezTo>
                <a:cubicBezTo>
                  <a:pt x="23679" y="8997"/>
                  <a:pt x="20096" y="10968"/>
                  <a:pt x="16918" y="10968"/>
                </a:cubicBezTo>
                <a:cubicBezTo>
                  <a:pt x="16090" y="10968"/>
                  <a:pt x="15290" y="10835"/>
                  <a:pt x="14540" y="10521"/>
                </a:cubicBezTo>
                <a:cubicBezTo>
                  <a:pt x="13587" y="10238"/>
                  <a:pt x="12672" y="10107"/>
                  <a:pt x="11801" y="10107"/>
                </a:cubicBezTo>
                <a:cubicBezTo>
                  <a:pt x="4269" y="10107"/>
                  <a:pt x="1" y="19897"/>
                  <a:pt x="3165" y="26096"/>
                </a:cubicBezTo>
                <a:cubicBezTo>
                  <a:pt x="4562" y="29448"/>
                  <a:pt x="7076" y="32654"/>
                  <a:pt x="9445" y="35917"/>
                </a:cubicBezTo>
                <a:cubicBezTo>
                  <a:pt x="15188" y="43593"/>
                  <a:pt x="19232" y="53202"/>
                  <a:pt x="28763" y="55146"/>
                </a:cubicBezTo>
                <a:cubicBezTo>
                  <a:pt x="35179" y="56876"/>
                  <a:pt x="41091" y="57631"/>
                  <a:pt x="46464" y="57631"/>
                </a:cubicBezTo>
                <a:cubicBezTo>
                  <a:pt x="78831" y="57631"/>
                  <a:pt x="91627" y="30253"/>
                  <a:pt x="77253" y="23995"/>
                </a:cubicBezTo>
                <a:cubicBezTo>
                  <a:pt x="62773" y="17403"/>
                  <a:pt x="63879" y="12521"/>
                  <a:pt x="58002" y="5102"/>
                </a:cubicBezTo>
                <a:cubicBezTo>
                  <a:pt x="54008" y="1381"/>
                  <a:pt x="50038" y="0"/>
                  <a:pt x="46144"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5"/>
          <p:cNvSpPr txBox="1">
            <a:spLocks noGrp="1"/>
          </p:cNvSpPr>
          <p:nvPr>
            <p:ph type="subTitle" idx="1"/>
          </p:nvPr>
        </p:nvSpPr>
        <p:spPr>
          <a:xfrm>
            <a:off x="3458506" y="1997850"/>
            <a:ext cx="2342700" cy="396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58" name="Google Shape;58;p5"/>
          <p:cNvSpPr txBox="1">
            <a:spLocks noGrp="1"/>
          </p:cNvSpPr>
          <p:nvPr>
            <p:ph type="subTitle" idx="2"/>
          </p:nvPr>
        </p:nvSpPr>
        <p:spPr>
          <a:xfrm>
            <a:off x="3458525" y="2336434"/>
            <a:ext cx="2342700" cy="1214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59" name="Google Shape;59;p5"/>
          <p:cNvSpPr txBox="1">
            <a:spLocks noGrp="1"/>
          </p:cNvSpPr>
          <p:nvPr>
            <p:ph type="subTitle" idx="3"/>
          </p:nvPr>
        </p:nvSpPr>
        <p:spPr>
          <a:xfrm>
            <a:off x="5968306" y="1997850"/>
            <a:ext cx="2342700" cy="396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2500" b="1">
                <a:solidFill>
                  <a:schemeClr val="lt1"/>
                </a:solidFill>
                <a:latin typeface="Cabin"/>
                <a:ea typeface="Cabin"/>
                <a:cs typeface="Cabin"/>
                <a:sym typeface="Cabin"/>
              </a:defRPr>
            </a:lvl1pPr>
            <a:lvl2pPr lvl="1" algn="ctr" rtl="0">
              <a:spcBef>
                <a:spcPts val="0"/>
              </a:spcBef>
              <a:spcAft>
                <a:spcPts val="0"/>
              </a:spcAft>
              <a:buNone/>
              <a:defRPr sz="2500" b="1">
                <a:solidFill>
                  <a:schemeClr val="lt1"/>
                </a:solidFill>
                <a:latin typeface="Cabin"/>
                <a:ea typeface="Cabin"/>
                <a:cs typeface="Cabin"/>
                <a:sym typeface="Cabin"/>
              </a:defRPr>
            </a:lvl2pPr>
            <a:lvl3pPr lvl="2" algn="ctr" rtl="0">
              <a:spcBef>
                <a:spcPts val="0"/>
              </a:spcBef>
              <a:spcAft>
                <a:spcPts val="0"/>
              </a:spcAft>
              <a:buNone/>
              <a:defRPr sz="2500" b="1">
                <a:solidFill>
                  <a:schemeClr val="lt1"/>
                </a:solidFill>
                <a:latin typeface="Cabin"/>
                <a:ea typeface="Cabin"/>
                <a:cs typeface="Cabin"/>
                <a:sym typeface="Cabin"/>
              </a:defRPr>
            </a:lvl3pPr>
            <a:lvl4pPr lvl="3" algn="ctr" rtl="0">
              <a:spcBef>
                <a:spcPts val="0"/>
              </a:spcBef>
              <a:spcAft>
                <a:spcPts val="0"/>
              </a:spcAft>
              <a:buNone/>
              <a:defRPr sz="2500" b="1">
                <a:solidFill>
                  <a:schemeClr val="lt1"/>
                </a:solidFill>
                <a:latin typeface="Cabin"/>
                <a:ea typeface="Cabin"/>
                <a:cs typeface="Cabin"/>
                <a:sym typeface="Cabin"/>
              </a:defRPr>
            </a:lvl4pPr>
            <a:lvl5pPr lvl="4" algn="ctr" rtl="0">
              <a:spcBef>
                <a:spcPts val="0"/>
              </a:spcBef>
              <a:spcAft>
                <a:spcPts val="0"/>
              </a:spcAft>
              <a:buNone/>
              <a:defRPr sz="2500" b="1">
                <a:solidFill>
                  <a:schemeClr val="lt1"/>
                </a:solidFill>
                <a:latin typeface="Cabin"/>
                <a:ea typeface="Cabin"/>
                <a:cs typeface="Cabin"/>
                <a:sym typeface="Cabin"/>
              </a:defRPr>
            </a:lvl5pPr>
            <a:lvl6pPr lvl="5" algn="ctr" rtl="0">
              <a:spcBef>
                <a:spcPts val="0"/>
              </a:spcBef>
              <a:spcAft>
                <a:spcPts val="0"/>
              </a:spcAft>
              <a:buNone/>
              <a:defRPr sz="2500" b="1">
                <a:solidFill>
                  <a:schemeClr val="lt1"/>
                </a:solidFill>
                <a:latin typeface="Cabin"/>
                <a:ea typeface="Cabin"/>
                <a:cs typeface="Cabin"/>
                <a:sym typeface="Cabin"/>
              </a:defRPr>
            </a:lvl6pPr>
            <a:lvl7pPr lvl="6" algn="ctr" rtl="0">
              <a:spcBef>
                <a:spcPts val="0"/>
              </a:spcBef>
              <a:spcAft>
                <a:spcPts val="0"/>
              </a:spcAft>
              <a:buNone/>
              <a:defRPr sz="2500" b="1">
                <a:solidFill>
                  <a:schemeClr val="lt1"/>
                </a:solidFill>
                <a:latin typeface="Cabin"/>
                <a:ea typeface="Cabin"/>
                <a:cs typeface="Cabin"/>
                <a:sym typeface="Cabin"/>
              </a:defRPr>
            </a:lvl7pPr>
            <a:lvl8pPr lvl="7" algn="ctr" rtl="0">
              <a:spcBef>
                <a:spcPts val="0"/>
              </a:spcBef>
              <a:spcAft>
                <a:spcPts val="0"/>
              </a:spcAft>
              <a:buNone/>
              <a:defRPr sz="2500" b="1">
                <a:solidFill>
                  <a:schemeClr val="lt1"/>
                </a:solidFill>
                <a:latin typeface="Cabin"/>
                <a:ea typeface="Cabin"/>
                <a:cs typeface="Cabin"/>
                <a:sym typeface="Cabin"/>
              </a:defRPr>
            </a:lvl8pPr>
            <a:lvl9pPr lvl="8" algn="ctr" rtl="0">
              <a:spcBef>
                <a:spcPts val="0"/>
              </a:spcBef>
              <a:spcAft>
                <a:spcPts val="0"/>
              </a:spcAft>
              <a:buNone/>
              <a:defRPr sz="2500" b="1">
                <a:solidFill>
                  <a:schemeClr val="lt1"/>
                </a:solidFill>
                <a:latin typeface="Cabin"/>
                <a:ea typeface="Cabin"/>
                <a:cs typeface="Cabin"/>
                <a:sym typeface="Cabin"/>
              </a:defRPr>
            </a:lvl9pPr>
          </a:lstStyle>
          <a:p>
            <a:endParaRPr/>
          </a:p>
        </p:txBody>
      </p:sp>
      <p:sp>
        <p:nvSpPr>
          <p:cNvPr id="60" name="Google Shape;60;p5"/>
          <p:cNvSpPr txBox="1">
            <a:spLocks noGrp="1"/>
          </p:cNvSpPr>
          <p:nvPr>
            <p:ph type="subTitle" idx="4"/>
          </p:nvPr>
        </p:nvSpPr>
        <p:spPr>
          <a:xfrm>
            <a:off x="5968325" y="2336433"/>
            <a:ext cx="2342700" cy="12144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61" name="Google Shape;61;p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62" name="Google Shape;62;p5"/>
          <p:cNvSpPr/>
          <p:nvPr/>
        </p:nvSpPr>
        <p:spPr>
          <a:xfrm>
            <a:off x="8355750" y="7631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5"/>
          <p:cNvSpPr/>
          <p:nvPr/>
        </p:nvSpPr>
        <p:spPr>
          <a:xfrm>
            <a:off x="8778000" y="1379563"/>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5"/>
          <p:cNvSpPr/>
          <p:nvPr/>
        </p:nvSpPr>
        <p:spPr>
          <a:xfrm>
            <a:off x="8689575" y="322738"/>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5"/>
          <p:cNvSpPr/>
          <p:nvPr/>
        </p:nvSpPr>
        <p:spPr>
          <a:xfrm>
            <a:off x="8076575" y="32273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5"/>
          <p:cNvSpPr/>
          <p:nvPr/>
        </p:nvSpPr>
        <p:spPr>
          <a:xfrm>
            <a:off x="7782775" y="7631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680"/>
        <p:cNvGrpSpPr/>
        <p:nvPr/>
      </p:nvGrpSpPr>
      <p:grpSpPr>
        <a:xfrm>
          <a:off x="0" y="0"/>
          <a:ext cx="0" cy="0"/>
          <a:chOff x="0" y="0"/>
          <a:chExt cx="0" cy="0"/>
        </a:xfrm>
      </p:grpSpPr>
      <p:sp>
        <p:nvSpPr>
          <p:cNvPr id="681" name="Google Shape;681;p4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685"/>
        <p:cNvGrpSpPr/>
        <p:nvPr/>
      </p:nvGrpSpPr>
      <p:grpSpPr>
        <a:xfrm>
          <a:off x="0" y="0"/>
          <a:ext cx="0" cy="0"/>
          <a:chOff x="0" y="0"/>
          <a:chExt cx="0" cy="0"/>
        </a:xfrm>
      </p:grpSpPr>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689"/>
        <p:cNvGrpSpPr/>
        <p:nvPr/>
      </p:nvGrpSpPr>
      <p:grpSpPr>
        <a:xfrm>
          <a:off x="0" y="0"/>
          <a:ext cx="0" cy="0"/>
          <a:chOff x="0" y="0"/>
          <a:chExt cx="0" cy="0"/>
        </a:xfrm>
      </p:grpSpPr>
      <p:sp>
        <p:nvSpPr>
          <p:cNvPr id="690" name="Google Shape;690;p48"/>
          <p:cNvSpPr txBox="1">
            <a:spLocks noGrp="1"/>
          </p:cNvSpPr>
          <p:nvPr>
            <p:ph type="subTitle" idx="1"/>
          </p:nvPr>
        </p:nvSpPr>
        <p:spPr>
          <a:xfrm>
            <a:off x="2905125" y="3603100"/>
            <a:ext cx="3333600" cy="419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2"/>
              </a:buClr>
              <a:buSzPts val="2500"/>
              <a:buNone/>
              <a:defRPr sz="2200" b="1">
                <a:solidFill>
                  <a:schemeClr val="accent2"/>
                </a:solidFill>
              </a:defRPr>
            </a:lvl1pPr>
            <a:lvl2pPr lvl="1" algn="ctr" rtl="0">
              <a:lnSpc>
                <a:spcPct val="100000"/>
              </a:lnSpc>
              <a:spcBef>
                <a:spcPts val="0"/>
              </a:spcBef>
              <a:spcAft>
                <a:spcPts val="0"/>
              </a:spcAft>
              <a:buClr>
                <a:schemeClr val="accent2"/>
              </a:buClr>
              <a:buSzPts val="2500"/>
              <a:buNone/>
              <a:defRPr sz="2500">
                <a:solidFill>
                  <a:schemeClr val="accent2"/>
                </a:solidFill>
              </a:defRPr>
            </a:lvl2pPr>
            <a:lvl3pPr lvl="2" algn="ctr" rtl="0">
              <a:lnSpc>
                <a:spcPct val="100000"/>
              </a:lnSpc>
              <a:spcBef>
                <a:spcPts val="0"/>
              </a:spcBef>
              <a:spcAft>
                <a:spcPts val="0"/>
              </a:spcAft>
              <a:buClr>
                <a:schemeClr val="accent2"/>
              </a:buClr>
              <a:buSzPts val="2500"/>
              <a:buNone/>
              <a:defRPr sz="2500">
                <a:solidFill>
                  <a:schemeClr val="accent2"/>
                </a:solidFill>
              </a:defRPr>
            </a:lvl3pPr>
            <a:lvl4pPr lvl="3" algn="ctr" rtl="0">
              <a:lnSpc>
                <a:spcPct val="100000"/>
              </a:lnSpc>
              <a:spcBef>
                <a:spcPts val="0"/>
              </a:spcBef>
              <a:spcAft>
                <a:spcPts val="0"/>
              </a:spcAft>
              <a:buClr>
                <a:schemeClr val="accent2"/>
              </a:buClr>
              <a:buSzPts val="2500"/>
              <a:buNone/>
              <a:defRPr sz="2500">
                <a:solidFill>
                  <a:schemeClr val="accent2"/>
                </a:solidFill>
              </a:defRPr>
            </a:lvl4pPr>
            <a:lvl5pPr lvl="4" algn="ctr" rtl="0">
              <a:lnSpc>
                <a:spcPct val="100000"/>
              </a:lnSpc>
              <a:spcBef>
                <a:spcPts val="0"/>
              </a:spcBef>
              <a:spcAft>
                <a:spcPts val="0"/>
              </a:spcAft>
              <a:buClr>
                <a:schemeClr val="accent2"/>
              </a:buClr>
              <a:buSzPts val="2500"/>
              <a:buNone/>
              <a:defRPr sz="2500">
                <a:solidFill>
                  <a:schemeClr val="accent2"/>
                </a:solidFill>
              </a:defRPr>
            </a:lvl5pPr>
            <a:lvl6pPr lvl="5" algn="ctr" rtl="0">
              <a:lnSpc>
                <a:spcPct val="100000"/>
              </a:lnSpc>
              <a:spcBef>
                <a:spcPts val="0"/>
              </a:spcBef>
              <a:spcAft>
                <a:spcPts val="0"/>
              </a:spcAft>
              <a:buClr>
                <a:schemeClr val="accent2"/>
              </a:buClr>
              <a:buSzPts val="2500"/>
              <a:buNone/>
              <a:defRPr sz="2500">
                <a:solidFill>
                  <a:schemeClr val="accent2"/>
                </a:solidFill>
              </a:defRPr>
            </a:lvl6pPr>
            <a:lvl7pPr lvl="6" algn="ctr" rtl="0">
              <a:lnSpc>
                <a:spcPct val="100000"/>
              </a:lnSpc>
              <a:spcBef>
                <a:spcPts val="0"/>
              </a:spcBef>
              <a:spcAft>
                <a:spcPts val="0"/>
              </a:spcAft>
              <a:buClr>
                <a:schemeClr val="accent2"/>
              </a:buClr>
              <a:buSzPts val="2500"/>
              <a:buNone/>
              <a:defRPr sz="2500">
                <a:solidFill>
                  <a:schemeClr val="accent2"/>
                </a:solidFill>
              </a:defRPr>
            </a:lvl7pPr>
            <a:lvl8pPr lvl="7" algn="ctr" rtl="0">
              <a:lnSpc>
                <a:spcPct val="100000"/>
              </a:lnSpc>
              <a:spcBef>
                <a:spcPts val="0"/>
              </a:spcBef>
              <a:spcAft>
                <a:spcPts val="0"/>
              </a:spcAft>
              <a:buClr>
                <a:schemeClr val="accent2"/>
              </a:buClr>
              <a:buSzPts val="2500"/>
              <a:buNone/>
              <a:defRPr sz="2500">
                <a:solidFill>
                  <a:schemeClr val="accent2"/>
                </a:solidFill>
              </a:defRPr>
            </a:lvl8pPr>
            <a:lvl9pPr lvl="8" algn="ctr" rtl="0">
              <a:lnSpc>
                <a:spcPct val="100000"/>
              </a:lnSpc>
              <a:spcBef>
                <a:spcPts val="0"/>
              </a:spcBef>
              <a:spcAft>
                <a:spcPts val="0"/>
              </a:spcAft>
              <a:buClr>
                <a:schemeClr val="accent2"/>
              </a:buClr>
              <a:buSzPts val="2500"/>
              <a:buNone/>
              <a:defRPr sz="2500">
                <a:solidFill>
                  <a:schemeClr val="accent2"/>
                </a:solidFill>
              </a:defRPr>
            </a:lvl9pPr>
          </a:lstStyle>
          <a:p>
            <a:endParaRPr/>
          </a:p>
        </p:txBody>
      </p:sp>
      <p:sp>
        <p:nvSpPr>
          <p:cNvPr id="691" name="Google Shape;691;p48"/>
          <p:cNvSpPr txBox="1">
            <a:spLocks noGrp="1"/>
          </p:cNvSpPr>
          <p:nvPr>
            <p:ph type="ctrTitle"/>
          </p:nvPr>
        </p:nvSpPr>
        <p:spPr>
          <a:xfrm>
            <a:off x="1521225" y="1128125"/>
            <a:ext cx="6101700" cy="23085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2"/>
              </a:buClr>
              <a:buSzPts val="4700"/>
              <a:buFont typeface="Droid Sans"/>
              <a:buNone/>
              <a:defRPr sz="4800">
                <a:solidFill>
                  <a:schemeClr val="accent2"/>
                </a:solidFill>
              </a:defRPr>
            </a:lvl1pPr>
            <a:lvl2pPr lvl="1" algn="ctr" rtl="0">
              <a:spcBef>
                <a:spcPts val="0"/>
              </a:spcBef>
              <a:spcAft>
                <a:spcPts val="0"/>
              </a:spcAft>
              <a:buClr>
                <a:schemeClr val="dk2"/>
              </a:buClr>
              <a:buSzPts val="5200"/>
              <a:buNone/>
              <a:defRPr sz="5200">
                <a:solidFill>
                  <a:schemeClr val="dk2"/>
                </a:solidFill>
              </a:defRPr>
            </a:lvl2pPr>
            <a:lvl3pPr lvl="2" algn="ctr" rtl="0">
              <a:spcBef>
                <a:spcPts val="0"/>
              </a:spcBef>
              <a:spcAft>
                <a:spcPts val="0"/>
              </a:spcAft>
              <a:buClr>
                <a:schemeClr val="dk2"/>
              </a:buClr>
              <a:buSzPts val="5200"/>
              <a:buNone/>
              <a:defRPr sz="5200">
                <a:solidFill>
                  <a:schemeClr val="dk2"/>
                </a:solidFill>
              </a:defRPr>
            </a:lvl3pPr>
            <a:lvl4pPr lvl="3" algn="ctr" rtl="0">
              <a:spcBef>
                <a:spcPts val="0"/>
              </a:spcBef>
              <a:spcAft>
                <a:spcPts val="0"/>
              </a:spcAft>
              <a:buClr>
                <a:schemeClr val="dk2"/>
              </a:buClr>
              <a:buSzPts val="5200"/>
              <a:buNone/>
              <a:defRPr sz="5200">
                <a:solidFill>
                  <a:schemeClr val="dk2"/>
                </a:solidFill>
              </a:defRPr>
            </a:lvl4pPr>
            <a:lvl5pPr lvl="4" algn="ctr" rtl="0">
              <a:spcBef>
                <a:spcPts val="0"/>
              </a:spcBef>
              <a:spcAft>
                <a:spcPts val="0"/>
              </a:spcAft>
              <a:buClr>
                <a:schemeClr val="dk2"/>
              </a:buClr>
              <a:buSzPts val="5200"/>
              <a:buNone/>
              <a:defRPr sz="5200">
                <a:solidFill>
                  <a:schemeClr val="dk2"/>
                </a:solidFill>
              </a:defRPr>
            </a:lvl5pPr>
            <a:lvl6pPr lvl="5" algn="ctr" rtl="0">
              <a:spcBef>
                <a:spcPts val="0"/>
              </a:spcBef>
              <a:spcAft>
                <a:spcPts val="0"/>
              </a:spcAft>
              <a:buClr>
                <a:schemeClr val="dk2"/>
              </a:buClr>
              <a:buSzPts val="5200"/>
              <a:buNone/>
              <a:defRPr sz="5200">
                <a:solidFill>
                  <a:schemeClr val="dk2"/>
                </a:solidFill>
              </a:defRPr>
            </a:lvl6pPr>
            <a:lvl7pPr lvl="6" algn="ctr" rtl="0">
              <a:spcBef>
                <a:spcPts val="0"/>
              </a:spcBef>
              <a:spcAft>
                <a:spcPts val="0"/>
              </a:spcAft>
              <a:buClr>
                <a:schemeClr val="dk2"/>
              </a:buClr>
              <a:buSzPts val="5200"/>
              <a:buNone/>
              <a:defRPr sz="5200">
                <a:solidFill>
                  <a:schemeClr val="dk2"/>
                </a:solidFill>
              </a:defRPr>
            </a:lvl7pPr>
            <a:lvl8pPr lvl="7" algn="ctr" rtl="0">
              <a:spcBef>
                <a:spcPts val="0"/>
              </a:spcBef>
              <a:spcAft>
                <a:spcPts val="0"/>
              </a:spcAft>
              <a:buClr>
                <a:schemeClr val="dk2"/>
              </a:buClr>
              <a:buSzPts val="5200"/>
              <a:buNone/>
              <a:defRPr sz="5200">
                <a:solidFill>
                  <a:schemeClr val="dk2"/>
                </a:solidFill>
              </a:defRPr>
            </a:lvl8pPr>
            <a:lvl9pPr lvl="8" algn="ctr" rtl="0">
              <a:spcBef>
                <a:spcPts val="0"/>
              </a:spcBef>
              <a:spcAft>
                <a:spcPts val="0"/>
              </a:spcAft>
              <a:buClr>
                <a:schemeClr val="dk2"/>
              </a:buClr>
              <a:buSzPts val="5200"/>
              <a:buNone/>
              <a:defRPr sz="5200">
                <a:solidFill>
                  <a:schemeClr val="dk2"/>
                </a:solidFill>
              </a:defRPr>
            </a:lvl9pPr>
          </a:lstStyle>
          <a:p>
            <a:endParaRPr/>
          </a:p>
        </p:txBody>
      </p:sp>
      <p:grpSp>
        <p:nvGrpSpPr>
          <p:cNvPr id="692" name="Google Shape;692;p48"/>
          <p:cNvGrpSpPr/>
          <p:nvPr/>
        </p:nvGrpSpPr>
        <p:grpSpPr>
          <a:xfrm>
            <a:off x="-3176922" y="-724306"/>
            <a:ext cx="4612127" cy="4612082"/>
            <a:chOff x="3896445" y="840725"/>
            <a:chExt cx="2534275" cy="2534250"/>
          </a:xfrm>
        </p:grpSpPr>
        <p:sp>
          <p:nvSpPr>
            <p:cNvPr id="693" name="Google Shape;693;p48"/>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48"/>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48"/>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 name="Google Shape;696;p48"/>
          <p:cNvGrpSpPr/>
          <p:nvPr/>
        </p:nvGrpSpPr>
        <p:grpSpPr>
          <a:xfrm>
            <a:off x="7572340" y="2404875"/>
            <a:ext cx="2162798" cy="1206590"/>
            <a:chOff x="7572340" y="2404875"/>
            <a:chExt cx="2162798" cy="1206590"/>
          </a:xfrm>
        </p:grpSpPr>
        <p:sp>
          <p:nvSpPr>
            <p:cNvPr id="697" name="Google Shape;697;p48"/>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48"/>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48"/>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48"/>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 name="Google Shape;701;p48"/>
          <p:cNvSpPr/>
          <p:nvPr/>
        </p:nvSpPr>
        <p:spPr>
          <a:xfrm>
            <a:off x="-520225" y="4005638"/>
            <a:ext cx="1206584" cy="120658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48"/>
          <p:cNvSpPr/>
          <p:nvPr/>
        </p:nvSpPr>
        <p:spPr>
          <a:xfrm>
            <a:off x="5972155" y="-442455"/>
            <a:ext cx="894539" cy="894484"/>
          </a:xfrm>
          <a:custGeom>
            <a:avLst/>
            <a:gdLst/>
            <a:ahLst/>
            <a:cxnLst/>
            <a:rect l="l" t="t" r="r" b="b"/>
            <a:pathLst>
              <a:path w="16385" h="16384" extrusionOk="0">
                <a:moveTo>
                  <a:pt x="8208" y="3587"/>
                </a:moveTo>
                <a:cubicBezTo>
                  <a:pt x="10761" y="3587"/>
                  <a:pt x="12828" y="5654"/>
                  <a:pt x="12828" y="8207"/>
                </a:cubicBezTo>
                <a:cubicBezTo>
                  <a:pt x="12828" y="10760"/>
                  <a:pt x="10761" y="12827"/>
                  <a:pt x="8208" y="12827"/>
                </a:cubicBezTo>
                <a:cubicBezTo>
                  <a:pt x="5624" y="12827"/>
                  <a:pt x="3557" y="10760"/>
                  <a:pt x="3557" y="8207"/>
                </a:cubicBezTo>
                <a:cubicBezTo>
                  <a:pt x="3557" y="5654"/>
                  <a:pt x="5624" y="3587"/>
                  <a:pt x="8208" y="3587"/>
                </a:cubicBezTo>
                <a:close/>
                <a:moveTo>
                  <a:pt x="7478" y="0"/>
                </a:moveTo>
                <a:lnTo>
                  <a:pt x="7265" y="1581"/>
                </a:lnTo>
                <a:cubicBezTo>
                  <a:pt x="6658" y="1672"/>
                  <a:pt x="6050" y="1824"/>
                  <a:pt x="5533" y="2067"/>
                </a:cubicBezTo>
                <a:lnTo>
                  <a:pt x="4530" y="851"/>
                </a:lnTo>
                <a:lnTo>
                  <a:pt x="3284" y="1611"/>
                </a:lnTo>
                <a:lnTo>
                  <a:pt x="3922" y="3040"/>
                </a:lnTo>
                <a:cubicBezTo>
                  <a:pt x="3557" y="3313"/>
                  <a:pt x="3253" y="3617"/>
                  <a:pt x="2980" y="3982"/>
                </a:cubicBezTo>
                <a:lnTo>
                  <a:pt x="1551" y="3344"/>
                </a:lnTo>
                <a:lnTo>
                  <a:pt x="791" y="4590"/>
                </a:lnTo>
                <a:lnTo>
                  <a:pt x="2007" y="5593"/>
                </a:lnTo>
                <a:cubicBezTo>
                  <a:pt x="1794" y="6110"/>
                  <a:pt x="1642" y="6657"/>
                  <a:pt x="1551" y="7265"/>
                </a:cubicBezTo>
                <a:lnTo>
                  <a:pt x="1" y="7477"/>
                </a:lnTo>
                <a:lnTo>
                  <a:pt x="1" y="8936"/>
                </a:lnTo>
                <a:lnTo>
                  <a:pt x="1551" y="9149"/>
                </a:lnTo>
                <a:cubicBezTo>
                  <a:pt x="1642" y="9757"/>
                  <a:pt x="1825" y="10335"/>
                  <a:pt x="2037" y="10882"/>
                </a:cubicBezTo>
                <a:lnTo>
                  <a:pt x="822" y="11885"/>
                </a:lnTo>
                <a:lnTo>
                  <a:pt x="1612" y="13131"/>
                </a:lnTo>
                <a:lnTo>
                  <a:pt x="3040" y="12493"/>
                </a:lnTo>
                <a:cubicBezTo>
                  <a:pt x="3314" y="12827"/>
                  <a:pt x="3618" y="13131"/>
                  <a:pt x="3952" y="13405"/>
                </a:cubicBezTo>
                <a:lnTo>
                  <a:pt x="3344" y="14833"/>
                </a:lnTo>
                <a:lnTo>
                  <a:pt x="4591" y="15593"/>
                </a:lnTo>
                <a:lnTo>
                  <a:pt x="5563" y="14377"/>
                </a:lnTo>
                <a:cubicBezTo>
                  <a:pt x="6110" y="14590"/>
                  <a:pt x="6658" y="14742"/>
                  <a:pt x="7265" y="14833"/>
                </a:cubicBezTo>
                <a:lnTo>
                  <a:pt x="7448" y="16383"/>
                </a:lnTo>
                <a:lnTo>
                  <a:pt x="8937" y="16383"/>
                </a:lnTo>
                <a:lnTo>
                  <a:pt x="9150" y="14833"/>
                </a:lnTo>
                <a:cubicBezTo>
                  <a:pt x="9758" y="14742"/>
                  <a:pt x="10335" y="14590"/>
                  <a:pt x="10883" y="14347"/>
                </a:cubicBezTo>
                <a:lnTo>
                  <a:pt x="11855" y="15563"/>
                </a:lnTo>
                <a:lnTo>
                  <a:pt x="13101" y="14803"/>
                </a:lnTo>
                <a:lnTo>
                  <a:pt x="12494" y="13374"/>
                </a:lnTo>
                <a:cubicBezTo>
                  <a:pt x="12828" y="13101"/>
                  <a:pt x="13132" y="12766"/>
                  <a:pt x="13405" y="12432"/>
                </a:cubicBezTo>
                <a:lnTo>
                  <a:pt x="14834" y="13070"/>
                </a:lnTo>
                <a:lnTo>
                  <a:pt x="15594" y="11794"/>
                </a:lnTo>
                <a:lnTo>
                  <a:pt x="14378" y="10821"/>
                </a:lnTo>
                <a:cubicBezTo>
                  <a:pt x="14591" y="10304"/>
                  <a:pt x="14743" y="9727"/>
                  <a:pt x="14834" y="9149"/>
                </a:cubicBezTo>
                <a:lnTo>
                  <a:pt x="16384" y="8936"/>
                </a:lnTo>
                <a:lnTo>
                  <a:pt x="16384" y="7477"/>
                </a:lnTo>
                <a:lnTo>
                  <a:pt x="14834" y="7265"/>
                </a:lnTo>
                <a:cubicBezTo>
                  <a:pt x="14743" y="6657"/>
                  <a:pt x="14591" y="6079"/>
                  <a:pt x="14348" y="5532"/>
                </a:cubicBezTo>
                <a:lnTo>
                  <a:pt x="15563" y="4529"/>
                </a:lnTo>
                <a:lnTo>
                  <a:pt x="14804" y="3283"/>
                </a:lnTo>
                <a:lnTo>
                  <a:pt x="13345" y="3921"/>
                </a:lnTo>
                <a:cubicBezTo>
                  <a:pt x="13071" y="3587"/>
                  <a:pt x="12767" y="3283"/>
                  <a:pt x="12433" y="3009"/>
                </a:cubicBezTo>
                <a:lnTo>
                  <a:pt x="13041" y="1550"/>
                </a:lnTo>
                <a:lnTo>
                  <a:pt x="11794" y="790"/>
                </a:lnTo>
                <a:lnTo>
                  <a:pt x="10822" y="2037"/>
                </a:lnTo>
                <a:cubicBezTo>
                  <a:pt x="10275" y="1793"/>
                  <a:pt x="9728" y="1641"/>
                  <a:pt x="9150" y="1581"/>
                </a:cubicBezTo>
                <a:lnTo>
                  <a:pt x="893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703"/>
        <p:cNvGrpSpPr/>
        <p:nvPr/>
      </p:nvGrpSpPr>
      <p:grpSpPr>
        <a:xfrm>
          <a:off x="0" y="0"/>
          <a:ext cx="0" cy="0"/>
          <a:chOff x="0" y="0"/>
          <a:chExt cx="0" cy="0"/>
        </a:xfrm>
      </p:grpSpPr>
      <p:sp>
        <p:nvSpPr>
          <p:cNvPr id="704" name="Google Shape;704;p49"/>
          <p:cNvSpPr txBox="1">
            <a:spLocks noGrp="1"/>
          </p:cNvSpPr>
          <p:nvPr>
            <p:ph type="ctrTitle"/>
          </p:nvPr>
        </p:nvSpPr>
        <p:spPr>
          <a:xfrm>
            <a:off x="2790900" y="2570400"/>
            <a:ext cx="3562200" cy="684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5000"/>
              <a:buNone/>
              <a:defRPr sz="4000">
                <a:solidFill>
                  <a:schemeClr val="accent2"/>
                </a:solidFill>
              </a:defRPr>
            </a:lvl1pPr>
            <a:lvl2pPr lvl="1" algn="ctr" rtl="0">
              <a:spcBef>
                <a:spcPts val="0"/>
              </a:spcBef>
              <a:spcAft>
                <a:spcPts val="0"/>
              </a:spcAft>
              <a:buClr>
                <a:schemeClr val="accent2"/>
              </a:buClr>
              <a:buSzPts val="5000"/>
              <a:buNone/>
              <a:defRPr sz="5000">
                <a:solidFill>
                  <a:schemeClr val="accent2"/>
                </a:solidFill>
              </a:defRPr>
            </a:lvl2pPr>
            <a:lvl3pPr lvl="2" algn="ctr" rtl="0">
              <a:spcBef>
                <a:spcPts val="0"/>
              </a:spcBef>
              <a:spcAft>
                <a:spcPts val="0"/>
              </a:spcAft>
              <a:buClr>
                <a:schemeClr val="accent2"/>
              </a:buClr>
              <a:buSzPts val="5000"/>
              <a:buNone/>
              <a:defRPr sz="5000">
                <a:solidFill>
                  <a:schemeClr val="accent2"/>
                </a:solidFill>
              </a:defRPr>
            </a:lvl3pPr>
            <a:lvl4pPr lvl="3" algn="ctr" rtl="0">
              <a:spcBef>
                <a:spcPts val="0"/>
              </a:spcBef>
              <a:spcAft>
                <a:spcPts val="0"/>
              </a:spcAft>
              <a:buClr>
                <a:schemeClr val="accent2"/>
              </a:buClr>
              <a:buSzPts val="5000"/>
              <a:buNone/>
              <a:defRPr sz="5000">
                <a:solidFill>
                  <a:schemeClr val="accent2"/>
                </a:solidFill>
              </a:defRPr>
            </a:lvl4pPr>
            <a:lvl5pPr lvl="4" algn="ctr" rtl="0">
              <a:spcBef>
                <a:spcPts val="0"/>
              </a:spcBef>
              <a:spcAft>
                <a:spcPts val="0"/>
              </a:spcAft>
              <a:buClr>
                <a:schemeClr val="accent2"/>
              </a:buClr>
              <a:buSzPts val="5000"/>
              <a:buNone/>
              <a:defRPr sz="5000">
                <a:solidFill>
                  <a:schemeClr val="accent2"/>
                </a:solidFill>
              </a:defRPr>
            </a:lvl5pPr>
            <a:lvl6pPr lvl="5" algn="ctr" rtl="0">
              <a:spcBef>
                <a:spcPts val="0"/>
              </a:spcBef>
              <a:spcAft>
                <a:spcPts val="0"/>
              </a:spcAft>
              <a:buClr>
                <a:schemeClr val="accent2"/>
              </a:buClr>
              <a:buSzPts val="5000"/>
              <a:buNone/>
              <a:defRPr sz="5000">
                <a:solidFill>
                  <a:schemeClr val="accent2"/>
                </a:solidFill>
              </a:defRPr>
            </a:lvl6pPr>
            <a:lvl7pPr lvl="6" algn="ctr" rtl="0">
              <a:spcBef>
                <a:spcPts val="0"/>
              </a:spcBef>
              <a:spcAft>
                <a:spcPts val="0"/>
              </a:spcAft>
              <a:buClr>
                <a:schemeClr val="accent2"/>
              </a:buClr>
              <a:buSzPts val="5000"/>
              <a:buNone/>
              <a:defRPr sz="5000">
                <a:solidFill>
                  <a:schemeClr val="accent2"/>
                </a:solidFill>
              </a:defRPr>
            </a:lvl7pPr>
            <a:lvl8pPr lvl="7" algn="ctr" rtl="0">
              <a:spcBef>
                <a:spcPts val="0"/>
              </a:spcBef>
              <a:spcAft>
                <a:spcPts val="0"/>
              </a:spcAft>
              <a:buClr>
                <a:schemeClr val="accent2"/>
              </a:buClr>
              <a:buSzPts val="5000"/>
              <a:buNone/>
              <a:defRPr sz="5000">
                <a:solidFill>
                  <a:schemeClr val="accent2"/>
                </a:solidFill>
              </a:defRPr>
            </a:lvl8pPr>
            <a:lvl9pPr lvl="8" algn="ctr" rtl="0">
              <a:spcBef>
                <a:spcPts val="0"/>
              </a:spcBef>
              <a:spcAft>
                <a:spcPts val="0"/>
              </a:spcAft>
              <a:buClr>
                <a:schemeClr val="accent2"/>
              </a:buClr>
              <a:buSzPts val="5000"/>
              <a:buNone/>
              <a:defRPr sz="5000">
                <a:solidFill>
                  <a:schemeClr val="accent2"/>
                </a:solidFill>
              </a:defRPr>
            </a:lvl9pPr>
          </a:lstStyle>
          <a:p>
            <a:endParaRPr/>
          </a:p>
        </p:txBody>
      </p:sp>
      <p:sp>
        <p:nvSpPr>
          <p:cNvPr id="705" name="Google Shape;705;p49"/>
          <p:cNvSpPr txBox="1">
            <a:spLocks noGrp="1"/>
          </p:cNvSpPr>
          <p:nvPr>
            <p:ph type="title" idx="2" hasCustomPrompt="1"/>
          </p:nvPr>
        </p:nvSpPr>
        <p:spPr>
          <a:xfrm>
            <a:off x="3496800" y="1141275"/>
            <a:ext cx="21504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7000"/>
              <a:buNone/>
              <a:defRPr sz="9000">
                <a:solidFill>
                  <a:schemeClr val="dk2"/>
                </a:solidFill>
              </a:defRPr>
            </a:lvl1pPr>
            <a:lvl2pPr lvl="1" rtl="0">
              <a:spcBef>
                <a:spcPts val="0"/>
              </a:spcBef>
              <a:spcAft>
                <a:spcPts val="0"/>
              </a:spcAft>
              <a:buClr>
                <a:schemeClr val="lt1"/>
              </a:buClr>
              <a:buSzPts val="7000"/>
              <a:buNone/>
              <a:defRPr sz="7000">
                <a:solidFill>
                  <a:schemeClr val="lt1"/>
                </a:solidFill>
              </a:defRPr>
            </a:lvl2pPr>
            <a:lvl3pPr lvl="2" rtl="0">
              <a:spcBef>
                <a:spcPts val="0"/>
              </a:spcBef>
              <a:spcAft>
                <a:spcPts val="0"/>
              </a:spcAft>
              <a:buClr>
                <a:schemeClr val="lt1"/>
              </a:buClr>
              <a:buSzPts val="7000"/>
              <a:buNone/>
              <a:defRPr sz="7000">
                <a:solidFill>
                  <a:schemeClr val="lt1"/>
                </a:solidFill>
              </a:defRPr>
            </a:lvl3pPr>
            <a:lvl4pPr lvl="3" rtl="0">
              <a:spcBef>
                <a:spcPts val="0"/>
              </a:spcBef>
              <a:spcAft>
                <a:spcPts val="0"/>
              </a:spcAft>
              <a:buClr>
                <a:schemeClr val="lt1"/>
              </a:buClr>
              <a:buSzPts val="7000"/>
              <a:buNone/>
              <a:defRPr sz="7000">
                <a:solidFill>
                  <a:schemeClr val="lt1"/>
                </a:solidFill>
              </a:defRPr>
            </a:lvl4pPr>
            <a:lvl5pPr lvl="4" rtl="0">
              <a:spcBef>
                <a:spcPts val="0"/>
              </a:spcBef>
              <a:spcAft>
                <a:spcPts val="0"/>
              </a:spcAft>
              <a:buClr>
                <a:schemeClr val="lt1"/>
              </a:buClr>
              <a:buSzPts val="7000"/>
              <a:buNone/>
              <a:defRPr sz="7000">
                <a:solidFill>
                  <a:schemeClr val="lt1"/>
                </a:solidFill>
              </a:defRPr>
            </a:lvl5pPr>
            <a:lvl6pPr lvl="5" rtl="0">
              <a:spcBef>
                <a:spcPts val="0"/>
              </a:spcBef>
              <a:spcAft>
                <a:spcPts val="0"/>
              </a:spcAft>
              <a:buClr>
                <a:schemeClr val="lt1"/>
              </a:buClr>
              <a:buSzPts val="7000"/>
              <a:buNone/>
              <a:defRPr sz="7000">
                <a:solidFill>
                  <a:schemeClr val="lt1"/>
                </a:solidFill>
              </a:defRPr>
            </a:lvl6pPr>
            <a:lvl7pPr lvl="6" rtl="0">
              <a:spcBef>
                <a:spcPts val="0"/>
              </a:spcBef>
              <a:spcAft>
                <a:spcPts val="0"/>
              </a:spcAft>
              <a:buClr>
                <a:schemeClr val="lt1"/>
              </a:buClr>
              <a:buSzPts val="7000"/>
              <a:buNone/>
              <a:defRPr sz="7000">
                <a:solidFill>
                  <a:schemeClr val="lt1"/>
                </a:solidFill>
              </a:defRPr>
            </a:lvl7pPr>
            <a:lvl8pPr lvl="7" rtl="0">
              <a:spcBef>
                <a:spcPts val="0"/>
              </a:spcBef>
              <a:spcAft>
                <a:spcPts val="0"/>
              </a:spcAft>
              <a:buClr>
                <a:schemeClr val="lt1"/>
              </a:buClr>
              <a:buSzPts val="7000"/>
              <a:buNone/>
              <a:defRPr sz="7000">
                <a:solidFill>
                  <a:schemeClr val="lt1"/>
                </a:solidFill>
              </a:defRPr>
            </a:lvl8pPr>
            <a:lvl9pPr lvl="8" rtl="0">
              <a:spcBef>
                <a:spcPts val="0"/>
              </a:spcBef>
              <a:spcAft>
                <a:spcPts val="0"/>
              </a:spcAft>
              <a:buClr>
                <a:schemeClr val="lt1"/>
              </a:buClr>
              <a:buSzPts val="7000"/>
              <a:buNone/>
              <a:defRPr sz="7000">
                <a:solidFill>
                  <a:schemeClr val="lt1"/>
                </a:solidFill>
              </a:defRPr>
            </a:lvl9pPr>
          </a:lstStyle>
          <a:p>
            <a:r>
              <a:t>xx%</a:t>
            </a:r>
          </a:p>
        </p:txBody>
      </p:sp>
      <p:sp>
        <p:nvSpPr>
          <p:cNvPr id="706" name="Google Shape;706;p49"/>
          <p:cNvSpPr txBox="1">
            <a:spLocks noGrp="1"/>
          </p:cNvSpPr>
          <p:nvPr>
            <p:ph type="subTitle" idx="1"/>
          </p:nvPr>
        </p:nvSpPr>
        <p:spPr>
          <a:xfrm>
            <a:off x="2790900" y="3546300"/>
            <a:ext cx="35622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a:solidFill>
                  <a:schemeClr val="accent2"/>
                </a:solidFill>
              </a:defRPr>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grpSp>
        <p:nvGrpSpPr>
          <p:cNvPr id="707" name="Google Shape;707;p49"/>
          <p:cNvGrpSpPr/>
          <p:nvPr/>
        </p:nvGrpSpPr>
        <p:grpSpPr>
          <a:xfrm>
            <a:off x="7379465" y="169925"/>
            <a:ext cx="2162798" cy="1206590"/>
            <a:chOff x="7572340" y="2404875"/>
            <a:chExt cx="2162798" cy="1206590"/>
          </a:xfrm>
        </p:grpSpPr>
        <p:sp>
          <p:nvSpPr>
            <p:cNvPr id="708" name="Google Shape;708;p49"/>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49"/>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49"/>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49"/>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 name="Google Shape;712;p49"/>
          <p:cNvGrpSpPr/>
          <p:nvPr/>
        </p:nvGrpSpPr>
        <p:grpSpPr>
          <a:xfrm>
            <a:off x="-2620997" y="1859332"/>
            <a:ext cx="4612127" cy="4612082"/>
            <a:chOff x="3896445" y="840725"/>
            <a:chExt cx="2534275" cy="2534250"/>
          </a:xfrm>
        </p:grpSpPr>
        <p:sp>
          <p:nvSpPr>
            <p:cNvPr id="713" name="Google Shape;713;p49"/>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49"/>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49"/>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 name="Google Shape;716;p49"/>
          <p:cNvGrpSpPr/>
          <p:nvPr/>
        </p:nvGrpSpPr>
        <p:grpSpPr>
          <a:xfrm rot="10800000" flipH="1">
            <a:off x="7379465" y="3814663"/>
            <a:ext cx="2162798" cy="1206590"/>
            <a:chOff x="7572340" y="2404875"/>
            <a:chExt cx="2162798" cy="1206590"/>
          </a:xfrm>
        </p:grpSpPr>
        <p:sp>
          <p:nvSpPr>
            <p:cNvPr id="717" name="Google Shape;717;p49"/>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49"/>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49"/>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49"/>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 name="Google Shape;721;p49"/>
          <p:cNvSpPr/>
          <p:nvPr/>
        </p:nvSpPr>
        <p:spPr>
          <a:xfrm>
            <a:off x="471300" y="-414862"/>
            <a:ext cx="1206584" cy="120658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22"/>
        <p:cNvGrpSpPr/>
        <p:nvPr/>
      </p:nvGrpSpPr>
      <p:grpSpPr>
        <a:xfrm>
          <a:off x="0" y="0"/>
          <a:ext cx="0" cy="0"/>
          <a:chOff x="0" y="0"/>
          <a:chExt cx="0" cy="0"/>
        </a:xfrm>
      </p:grpSpPr>
      <p:sp>
        <p:nvSpPr>
          <p:cNvPr id="723" name="Google Shape;723;p50"/>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2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724" name="Google Shape;724;p50"/>
          <p:cNvSpPr txBox="1">
            <a:spLocks noGrp="1"/>
          </p:cNvSpPr>
          <p:nvPr>
            <p:ph type="body" idx="1"/>
          </p:nvPr>
        </p:nvSpPr>
        <p:spPr>
          <a:xfrm>
            <a:off x="1179900" y="1188275"/>
            <a:ext cx="6784200" cy="3349200"/>
          </a:xfrm>
          <a:prstGeom prst="rect">
            <a:avLst/>
          </a:prstGeom>
        </p:spPr>
        <p:txBody>
          <a:bodyPr spcFirstLastPara="1" wrap="square" lIns="91425" tIns="91425" rIns="91425" bIns="91425" anchor="t" anchorCtr="0">
            <a:noAutofit/>
          </a:bodyPr>
          <a:lstStyle>
            <a:lvl1pPr marL="457200" lvl="0" indent="-342900" rtl="0">
              <a:lnSpc>
                <a:spcPct val="100000"/>
              </a:lnSpc>
              <a:spcBef>
                <a:spcPts val="0"/>
              </a:spcBef>
              <a:spcAft>
                <a:spcPts val="0"/>
              </a:spcAft>
              <a:buSzPts val="1800"/>
              <a:buAutoNum type="arabicPeriod"/>
              <a:defRPr sz="1100"/>
            </a:lvl1pPr>
            <a:lvl2pPr marL="914400" lvl="1" indent="-317500" rtl="0">
              <a:spcBef>
                <a:spcPts val="0"/>
              </a:spcBef>
              <a:spcAft>
                <a:spcPts val="0"/>
              </a:spcAft>
              <a:buSzPts val="1400"/>
              <a:buAutoNum type="arabicPeriod"/>
              <a:defRPr/>
            </a:lvl2pPr>
            <a:lvl3pPr marL="1371600" lvl="2" indent="-317500" rtl="0">
              <a:spcBef>
                <a:spcPts val="0"/>
              </a:spcBef>
              <a:spcAft>
                <a:spcPts val="0"/>
              </a:spcAft>
              <a:buSzPts val="1400"/>
              <a:buAutoNum type="arabicPeriod"/>
              <a:defRPr/>
            </a:lvl3pPr>
            <a:lvl4pPr marL="1828800" lvl="3" indent="-317500" rtl="0">
              <a:spcBef>
                <a:spcPts val="0"/>
              </a:spcBef>
              <a:spcAft>
                <a:spcPts val="0"/>
              </a:spcAft>
              <a:buSzPts val="1400"/>
              <a:buAutoNum type="arabicPeriod"/>
              <a:defRPr/>
            </a:lvl4pPr>
            <a:lvl5pPr marL="2286000" lvl="4" indent="-317500" rtl="0">
              <a:spcBef>
                <a:spcPts val="0"/>
              </a:spcBef>
              <a:spcAft>
                <a:spcPts val="0"/>
              </a:spcAft>
              <a:buSzPts val="1400"/>
              <a:buAutoNum type="arabicPeriod"/>
              <a:defRPr/>
            </a:lvl5pPr>
            <a:lvl6pPr marL="2743200" lvl="5" indent="-317500" rtl="0">
              <a:spcBef>
                <a:spcPts val="0"/>
              </a:spcBef>
              <a:spcAft>
                <a:spcPts val="0"/>
              </a:spcAft>
              <a:buSzPts val="1400"/>
              <a:buAutoNum type="arabicPeriod"/>
              <a:defRPr/>
            </a:lvl6pPr>
            <a:lvl7pPr marL="3200400" lvl="6" indent="-317500" rtl="0">
              <a:spcBef>
                <a:spcPts val="0"/>
              </a:spcBef>
              <a:spcAft>
                <a:spcPts val="0"/>
              </a:spcAft>
              <a:buSzPts val="1400"/>
              <a:buAutoNum type="arabicPeriod"/>
              <a:defRPr/>
            </a:lvl7pPr>
            <a:lvl8pPr marL="3657600" lvl="7" indent="-317500" rtl="0">
              <a:spcBef>
                <a:spcPts val="0"/>
              </a:spcBef>
              <a:spcAft>
                <a:spcPts val="0"/>
              </a:spcAft>
              <a:buSzPts val="1400"/>
              <a:buAutoNum type="arabicPeriod"/>
              <a:defRPr/>
            </a:lvl8pPr>
            <a:lvl9pPr marL="4114800" lvl="8" indent="-317500" rtl="0">
              <a:spcBef>
                <a:spcPts val="0"/>
              </a:spcBef>
              <a:spcAft>
                <a:spcPts val="0"/>
              </a:spcAft>
              <a:buSzPts val="1400"/>
              <a:buAutoNum type="arabicPeriod"/>
              <a:defRPr/>
            </a:lvl9pPr>
          </a:lstStyle>
          <a:p>
            <a:endParaRPr/>
          </a:p>
        </p:txBody>
      </p:sp>
      <p:grpSp>
        <p:nvGrpSpPr>
          <p:cNvPr id="725" name="Google Shape;725;p50"/>
          <p:cNvGrpSpPr/>
          <p:nvPr/>
        </p:nvGrpSpPr>
        <p:grpSpPr>
          <a:xfrm rot="10800000">
            <a:off x="-1155510" y="4124163"/>
            <a:ext cx="2162798" cy="1206590"/>
            <a:chOff x="7572340" y="2404875"/>
            <a:chExt cx="2162798" cy="1206590"/>
          </a:xfrm>
        </p:grpSpPr>
        <p:sp>
          <p:nvSpPr>
            <p:cNvPr id="726" name="Google Shape;726;p50"/>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0"/>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50"/>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50"/>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 name="Google Shape;730;p50"/>
          <p:cNvGrpSpPr/>
          <p:nvPr/>
        </p:nvGrpSpPr>
        <p:grpSpPr>
          <a:xfrm>
            <a:off x="8502954" y="454133"/>
            <a:ext cx="4235280" cy="4235239"/>
            <a:chOff x="3896445" y="840725"/>
            <a:chExt cx="2534275" cy="2534250"/>
          </a:xfrm>
        </p:grpSpPr>
        <p:sp>
          <p:nvSpPr>
            <p:cNvPr id="731" name="Google Shape;731;p50"/>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5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4" name="Google Shape;734;p50"/>
          <p:cNvSpPr/>
          <p:nvPr/>
        </p:nvSpPr>
        <p:spPr>
          <a:xfrm>
            <a:off x="-1589800" y="0"/>
            <a:ext cx="2162774" cy="216277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735"/>
        <p:cNvGrpSpPr/>
        <p:nvPr/>
      </p:nvGrpSpPr>
      <p:grpSpPr>
        <a:xfrm>
          <a:off x="0" y="0"/>
          <a:ext cx="0" cy="0"/>
          <a:chOff x="0" y="0"/>
          <a:chExt cx="0" cy="0"/>
        </a:xfrm>
      </p:grpSpPr>
      <p:sp>
        <p:nvSpPr>
          <p:cNvPr id="736" name="Google Shape;736;p51"/>
          <p:cNvSpPr txBox="1">
            <a:spLocks noGrp="1"/>
          </p:cNvSpPr>
          <p:nvPr>
            <p:ph type="subTitle" idx="1"/>
          </p:nvPr>
        </p:nvSpPr>
        <p:spPr>
          <a:xfrm>
            <a:off x="1354125" y="3191025"/>
            <a:ext cx="25785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0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737" name="Google Shape;737;p51"/>
          <p:cNvSpPr txBox="1">
            <a:spLocks noGrp="1"/>
          </p:cNvSpPr>
          <p:nvPr>
            <p:ph type="subTitle" idx="2"/>
          </p:nvPr>
        </p:nvSpPr>
        <p:spPr>
          <a:xfrm>
            <a:off x="5213625" y="3190950"/>
            <a:ext cx="25755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0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738" name="Google Shape;738;p51"/>
          <p:cNvSpPr txBox="1">
            <a:spLocks noGrp="1"/>
          </p:cNvSpPr>
          <p:nvPr>
            <p:ph type="subTitle" idx="3"/>
          </p:nvPr>
        </p:nvSpPr>
        <p:spPr>
          <a:xfrm>
            <a:off x="1354875" y="3889000"/>
            <a:ext cx="2575500" cy="43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739" name="Google Shape;739;p51"/>
          <p:cNvSpPr txBox="1">
            <a:spLocks noGrp="1"/>
          </p:cNvSpPr>
          <p:nvPr>
            <p:ph type="subTitle" idx="4"/>
          </p:nvPr>
        </p:nvSpPr>
        <p:spPr>
          <a:xfrm>
            <a:off x="5212125" y="3889000"/>
            <a:ext cx="2578500" cy="43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740" name="Google Shape;740;p51"/>
          <p:cNvGrpSpPr/>
          <p:nvPr/>
        </p:nvGrpSpPr>
        <p:grpSpPr>
          <a:xfrm>
            <a:off x="3637886" y="4507982"/>
            <a:ext cx="4612127" cy="4612082"/>
            <a:chOff x="3896445" y="840725"/>
            <a:chExt cx="2534275" cy="2534250"/>
          </a:xfrm>
        </p:grpSpPr>
        <p:sp>
          <p:nvSpPr>
            <p:cNvPr id="741" name="Google Shape;741;p5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5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51"/>
          <p:cNvGrpSpPr/>
          <p:nvPr/>
        </p:nvGrpSpPr>
        <p:grpSpPr>
          <a:xfrm rot="10800000" flipH="1">
            <a:off x="8071490" y="1415188"/>
            <a:ext cx="2162798" cy="1206590"/>
            <a:chOff x="7572340" y="2404875"/>
            <a:chExt cx="2162798" cy="1206590"/>
          </a:xfrm>
        </p:grpSpPr>
        <p:sp>
          <p:nvSpPr>
            <p:cNvPr id="745" name="Google Shape;745;p51"/>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51"/>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1"/>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1"/>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 name="Google Shape;749;p51"/>
          <p:cNvGrpSpPr/>
          <p:nvPr/>
        </p:nvGrpSpPr>
        <p:grpSpPr>
          <a:xfrm>
            <a:off x="-3531039" y="666607"/>
            <a:ext cx="4612127" cy="4612082"/>
            <a:chOff x="3896445" y="840725"/>
            <a:chExt cx="2534275" cy="2534250"/>
          </a:xfrm>
        </p:grpSpPr>
        <p:sp>
          <p:nvSpPr>
            <p:cNvPr id="750" name="Google Shape;750;p5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5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5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3" name="Google Shape;753;p51"/>
          <p:cNvSpPr/>
          <p:nvPr/>
        </p:nvSpPr>
        <p:spPr>
          <a:xfrm>
            <a:off x="8494878" y="-607575"/>
            <a:ext cx="1206584" cy="120658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1"/>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500"/>
              <a:buNone/>
              <a:defRPr sz="272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55"/>
        <p:cNvGrpSpPr/>
        <p:nvPr/>
      </p:nvGrpSpPr>
      <p:grpSpPr>
        <a:xfrm>
          <a:off x="0" y="0"/>
          <a:ext cx="0" cy="0"/>
          <a:chOff x="0" y="0"/>
          <a:chExt cx="0" cy="0"/>
        </a:xfrm>
      </p:grpSpPr>
      <p:grpSp>
        <p:nvGrpSpPr>
          <p:cNvPr id="756" name="Google Shape;756;p52"/>
          <p:cNvGrpSpPr/>
          <p:nvPr/>
        </p:nvGrpSpPr>
        <p:grpSpPr>
          <a:xfrm>
            <a:off x="8389499" y="-220663"/>
            <a:ext cx="4053573" cy="4053533"/>
            <a:chOff x="3896445" y="840725"/>
            <a:chExt cx="2534275" cy="2534250"/>
          </a:xfrm>
        </p:grpSpPr>
        <p:sp>
          <p:nvSpPr>
            <p:cNvPr id="757" name="Google Shape;757;p5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5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5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 name="Google Shape;760;p52"/>
          <p:cNvGrpSpPr/>
          <p:nvPr/>
        </p:nvGrpSpPr>
        <p:grpSpPr>
          <a:xfrm>
            <a:off x="-3948389" y="2408844"/>
            <a:ext cx="4612127" cy="4612082"/>
            <a:chOff x="3896445" y="840725"/>
            <a:chExt cx="2534275" cy="2534250"/>
          </a:xfrm>
        </p:grpSpPr>
        <p:sp>
          <p:nvSpPr>
            <p:cNvPr id="761" name="Google Shape;761;p5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5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 name="Google Shape;764;p52"/>
          <p:cNvGrpSpPr/>
          <p:nvPr/>
        </p:nvGrpSpPr>
        <p:grpSpPr>
          <a:xfrm rot="10800000" flipH="1">
            <a:off x="7061815" y="4535038"/>
            <a:ext cx="2162798" cy="1206590"/>
            <a:chOff x="7572340" y="2404875"/>
            <a:chExt cx="2162798" cy="1206590"/>
          </a:xfrm>
        </p:grpSpPr>
        <p:sp>
          <p:nvSpPr>
            <p:cNvPr id="765" name="Google Shape;765;p52"/>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52"/>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52"/>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52"/>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 name="Google Shape;769;p52"/>
          <p:cNvSpPr/>
          <p:nvPr/>
        </p:nvSpPr>
        <p:spPr>
          <a:xfrm>
            <a:off x="3794800" y="4699325"/>
            <a:ext cx="2162774" cy="216277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52"/>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71"/>
        <p:cNvGrpSpPr/>
        <p:nvPr/>
      </p:nvGrpSpPr>
      <p:grpSpPr>
        <a:xfrm>
          <a:off x="0" y="0"/>
          <a:ext cx="0" cy="0"/>
          <a:chOff x="0" y="0"/>
          <a:chExt cx="0" cy="0"/>
        </a:xfrm>
      </p:grpSpPr>
      <p:grpSp>
        <p:nvGrpSpPr>
          <p:cNvPr id="772" name="Google Shape;772;p53"/>
          <p:cNvGrpSpPr/>
          <p:nvPr/>
        </p:nvGrpSpPr>
        <p:grpSpPr>
          <a:xfrm>
            <a:off x="-2126143" y="1376352"/>
            <a:ext cx="3026178" cy="3026148"/>
            <a:chOff x="3896445" y="840725"/>
            <a:chExt cx="2534275" cy="2534250"/>
          </a:xfrm>
        </p:grpSpPr>
        <p:sp>
          <p:nvSpPr>
            <p:cNvPr id="773" name="Google Shape;773;p5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 name="Google Shape;776;p53"/>
          <p:cNvSpPr txBox="1">
            <a:spLocks noGrp="1"/>
          </p:cNvSpPr>
          <p:nvPr>
            <p:ph type="body" idx="1"/>
          </p:nvPr>
        </p:nvSpPr>
        <p:spPr>
          <a:xfrm>
            <a:off x="4572000" y="2025413"/>
            <a:ext cx="2892600" cy="17280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Char char="●"/>
              <a:defRPr sz="1400">
                <a:solidFill>
                  <a:schemeClr val="accent2"/>
                </a:solidFill>
              </a:defRPr>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grpSp>
        <p:nvGrpSpPr>
          <p:cNvPr id="777" name="Google Shape;777;p53"/>
          <p:cNvGrpSpPr/>
          <p:nvPr/>
        </p:nvGrpSpPr>
        <p:grpSpPr>
          <a:xfrm>
            <a:off x="8069645" y="3407764"/>
            <a:ext cx="3769734" cy="3769950"/>
            <a:chOff x="3896445" y="840725"/>
            <a:chExt cx="2534275" cy="2534250"/>
          </a:xfrm>
        </p:grpSpPr>
        <p:sp>
          <p:nvSpPr>
            <p:cNvPr id="778" name="Google Shape;778;p5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5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 name="Google Shape;781;p53"/>
          <p:cNvGrpSpPr/>
          <p:nvPr/>
        </p:nvGrpSpPr>
        <p:grpSpPr>
          <a:xfrm>
            <a:off x="8069643" y="1129067"/>
            <a:ext cx="3097342" cy="1206590"/>
            <a:chOff x="7572340" y="2404875"/>
            <a:chExt cx="2162798" cy="1206590"/>
          </a:xfrm>
        </p:grpSpPr>
        <p:sp>
          <p:nvSpPr>
            <p:cNvPr id="782" name="Google Shape;782;p53"/>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53"/>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53"/>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53"/>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 name="Google Shape;786;p53"/>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787"/>
        <p:cNvGrpSpPr/>
        <p:nvPr/>
      </p:nvGrpSpPr>
      <p:grpSpPr>
        <a:xfrm>
          <a:off x="0" y="0"/>
          <a:ext cx="0" cy="0"/>
          <a:chOff x="0" y="0"/>
          <a:chExt cx="0" cy="0"/>
        </a:xfrm>
      </p:grpSpPr>
      <p:sp>
        <p:nvSpPr>
          <p:cNvPr id="788" name="Google Shape;788;p54"/>
          <p:cNvSpPr txBox="1">
            <a:spLocks noGrp="1"/>
          </p:cNvSpPr>
          <p:nvPr>
            <p:ph type="title"/>
          </p:nvPr>
        </p:nvSpPr>
        <p:spPr>
          <a:xfrm flipH="1">
            <a:off x="1025850" y="2074350"/>
            <a:ext cx="7092300" cy="10743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5500"/>
              <a:buNone/>
              <a:defRPr sz="6000">
                <a:solidFill>
                  <a:schemeClr val="accent2"/>
                </a:solidFill>
              </a:defRPr>
            </a:lvl1pPr>
            <a:lvl2pPr lvl="1" algn="ctr" rtl="0">
              <a:spcBef>
                <a:spcPts val="0"/>
              </a:spcBef>
              <a:spcAft>
                <a:spcPts val="0"/>
              </a:spcAft>
              <a:buClr>
                <a:schemeClr val="accent2"/>
              </a:buClr>
              <a:buSzPts val="5500"/>
              <a:buNone/>
              <a:defRPr sz="5500">
                <a:solidFill>
                  <a:schemeClr val="accent2"/>
                </a:solidFill>
              </a:defRPr>
            </a:lvl2pPr>
            <a:lvl3pPr lvl="2" algn="ctr" rtl="0">
              <a:spcBef>
                <a:spcPts val="0"/>
              </a:spcBef>
              <a:spcAft>
                <a:spcPts val="0"/>
              </a:spcAft>
              <a:buClr>
                <a:schemeClr val="accent2"/>
              </a:buClr>
              <a:buSzPts val="5500"/>
              <a:buNone/>
              <a:defRPr sz="5500">
                <a:solidFill>
                  <a:schemeClr val="accent2"/>
                </a:solidFill>
              </a:defRPr>
            </a:lvl3pPr>
            <a:lvl4pPr lvl="3" algn="ctr" rtl="0">
              <a:spcBef>
                <a:spcPts val="0"/>
              </a:spcBef>
              <a:spcAft>
                <a:spcPts val="0"/>
              </a:spcAft>
              <a:buClr>
                <a:schemeClr val="accent2"/>
              </a:buClr>
              <a:buSzPts val="5500"/>
              <a:buNone/>
              <a:defRPr sz="5500">
                <a:solidFill>
                  <a:schemeClr val="accent2"/>
                </a:solidFill>
              </a:defRPr>
            </a:lvl4pPr>
            <a:lvl5pPr lvl="4" algn="ctr" rtl="0">
              <a:spcBef>
                <a:spcPts val="0"/>
              </a:spcBef>
              <a:spcAft>
                <a:spcPts val="0"/>
              </a:spcAft>
              <a:buClr>
                <a:schemeClr val="accent2"/>
              </a:buClr>
              <a:buSzPts val="5500"/>
              <a:buNone/>
              <a:defRPr sz="5500">
                <a:solidFill>
                  <a:schemeClr val="accent2"/>
                </a:solidFill>
              </a:defRPr>
            </a:lvl5pPr>
            <a:lvl6pPr lvl="5" algn="ctr" rtl="0">
              <a:spcBef>
                <a:spcPts val="0"/>
              </a:spcBef>
              <a:spcAft>
                <a:spcPts val="0"/>
              </a:spcAft>
              <a:buClr>
                <a:schemeClr val="accent2"/>
              </a:buClr>
              <a:buSzPts val="5500"/>
              <a:buNone/>
              <a:defRPr sz="5500">
                <a:solidFill>
                  <a:schemeClr val="accent2"/>
                </a:solidFill>
              </a:defRPr>
            </a:lvl6pPr>
            <a:lvl7pPr lvl="6" algn="ctr" rtl="0">
              <a:spcBef>
                <a:spcPts val="0"/>
              </a:spcBef>
              <a:spcAft>
                <a:spcPts val="0"/>
              </a:spcAft>
              <a:buClr>
                <a:schemeClr val="accent2"/>
              </a:buClr>
              <a:buSzPts val="5500"/>
              <a:buNone/>
              <a:defRPr sz="5500">
                <a:solidFill>
                  <a:schemeClr val="accent2"/>
                </a:solidFill>
              </a:defRPr>
            </a:lvl7pPr>
            <a:lvl8pPr lvl="7" algn="ctr" rtl="0">
              <a:spcBef>
                <a:spcPts val="0"/>
              </a:spcBef>
              <a:spcAft>
                <a:spcPts val="0"/>
              </a:spcAft>
              <a:buClr>
                <a:schemeClr val="accent2"/>
              </a:buClr>
              <a:buSzPts val="5500"/>
              <a:buNone/>
              <a:defRPr sz="5500">
                <a:solidFill>
                  <a:schemeClr val="accent2"/>
                </a:solidFill>
              </a:defRPr>
            </a:lvl8pPr>
            <a:lvl9pPr lvl="8" algn="ctr" rtl="0">
              <a:spcBef>
                <a:spcPts val="0"/>
              </a:spcBef>
              <a:spcAft>
                <a:spcPts val="0"/>
              </a:spcAft>
              <a:buClr>
                <a:schemeClr val="accent2"/>
              </a:buClr>
              <a:buSzPts val="5500"/>
              <a:buNone/>
              <a:defRPr sz="5500">
                <a:solidFill>
                  <a:schemeClr val="accent2"/>
                </a:solidFill>
              </a:defRPr>
            </a:lvl9pPr>
          </a:lstStyle>
          <a:p>
            <a:endParaRPr/>
          </a:p>
        </p:txBody>
      </p:sp>
      <p:grpSp>
        <p:nvGrpSpPr>
          <p:cNvPr id="789" name="Google Shape;789;p54"/>
          <p:cNvGrpSpPr/>
          <p:nvPr/>
        </p:nvGrpSpPr>
        <p:grpSpPr>
          <a:xfrm flipH="1">
            <a:off x="-614835" y="3761263"/>
            <a:ext cx="2162798" cy="1206590"/>
            <a:chOff x="7572340" y="2404875"/>
            <a:chExt cx="2162798" cy="1206590"/>
          </a:xfrm>
        </p:grpSpPr>
        <p:sp>
          <p:nvSpPr>
            <p:cNvPr id="790" name="Google Shape;790;p54"/>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54"/>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54"/>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4"/>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 name="Google Shape;794;p54"/>
          <p:cNvGrpSpPr/>
          <p:nvPr/>
        </p:nvGrpSpPr>
        <p:grpSpPr>
          <a:xfrm>
            <a:off x="6944327" y="-2151559"/>
            <a:ext cx="3969435" cy="3969396"/>
            <a:chOff x="3896445" y="840725"/>
            <a:chExt cx="2534275" cy="2534250"/>
          </a:xfrm>
        </p:grpSpPr>
        <p:sp>
          <p:nvSpPr>
            <p:cNvPr id="795" name="Google Shape;795;p54"/>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54"/>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54"/>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 name="Google Shape;798;p54"/>
          <p:cNvSpPr/>
          <p:nvPr/>
        </p:nvSpPr>
        <p:spPr>
          <a:xfrm>
            <a:off x="-774675" y="-801125"/>
            <a:ext cx="2162774" cy="216277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54"/>
          <p:cNvSpPr/>
          <p:nvPr/>
        </p:nvSpPr>
        <p:spPr>
          <a:xfrm>
            <a:off x="8120750" y="4106850"/>
            <a:ext cx="1523911" cy="1523911"/>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00"/>
        <p:cNvGrpSpPr/>
        <p:nvPr/>
      </p:nvGrpSpPr>
      <p:grpSpPr>
        <a:xfrm>
          <a:off x="0" y="0"/>
          <a:ext cx="0" cy="0"/>
          <a:chOff x="0" y="0"/>
          <a:chExt cx="0" cy="0"/>
        </a:xfrm>
      </p:grpSpPr>
      <p:sp>
        <p:nvSpPr>
          <p:cNvPr id="801" name="Google Shape;801;p55"/>
          <p:cNvSpPr txBox="1">
            <a:spLocks noGrp="1"/>
          </p:cNvSpPr>
          <p:nvPr>
            <p:ph type="body" idx="1"/>
          </p:nvPr>
        </p:nvSpPr>
        <p:spPr>
          <a:xfrm>
            <a:off x="4448050" y="2339638"/>
            <a:ext cx="3983100" cy="1572600"/>
          </a:xfrm>
          <a:prstGeom prst="rect">
            <a:avLst/>
          </a:prstGeom>
        </p:spPr>
        <p:txBody>
          <a:bodyPr spcFirstLastPara="1" wrap="square" lIns="91425" tIns="91425" rIns="91425" bIns="91425" anchor="ctr" anchorCtr="0">
            <a:noAutofit/>
          </a:bodyPr>
          <a:lstStyle>
            <a:lvl1pPr marL="457200" lvl="0" indent="-342900" algn="ctr" rtl="0">
              <a:lnSpc>
                <a:spcPct val="100000"/>
              </a:lnSpc>
              <a:spcBef>
                <a:spcPts val="0"/>
              </a:spcBef>
              <a:spcAft>
                <a:spcPts val="0"/>
              </a:spcAft>
              <a:buClr>
                <a:schemeClr val="accent2"/>
              </a:buClr>
              <a:buSzPts val="1800"/>
              <a:buChar char="●"/>
              <a:defRPr>
                <a:solidFill>
                  <a:schemeClr val="accent2"/>
                </a:solidFill>
              </a:defRPr>
            </a:lvl1pPr>
            <a:lvl2pPr marL="914400" lvl="1" indent="-317500" rtl="0">
              <a:spcBef>
                <a:spcPts val="0"/>
              </a:spcBef>
              <a:spcAft>
                <a:spcPts val="0"/>
              </a:spcAft>
              <a:buClr>
                <a:schemeClr val="accent2"/>
              </a:buClr>
              <a:buSzPts val="1400"/>
              <a:buChar char="○"/>
              <a:defRPr>
                <a:solidFill>
                  <a:schemeClr val="accent2"/>
                </a:solidFill>
              </a:defRPr>
            </a:lvl2pPr>
            <a:lvl3pPr marL="1371600" lvl="2" indent="-317500" rtl="0">
              <a:spcBef>
                <a:spcPts val="0"/>
              </a:spcBef>
              <a:spcAft>
                <a:spcPts val="0"/>
              </a:spcAft>
              <a:buClr>
                <a:schemeClr val="accent2"/>
              </a:buClr>
              <a:buSzPts val="1400"/>
              <a:buChar char="■"/>
              <a:defRPr>
                <a:solidFill>
                  <a:schemeClr val="accent2"/>
                </a:solidFill>
              </a:defRPr>
            </a:lvl3pPr>
            <a:lvl4pPr marL="1828800" lvl="3" indent="-317500" rtl="0">
              <a:spcBef>
                <a:spcPts val="0"/>
              </a:spcBef>
              <a:spcAft>
                <a:spcPts val="0"/>
              </a:spcAft>
              <a:buClr>
                <a:schemeClr val="accent2"/>
              </a:buClr>
              <a:buSzPts val="1400"/>
              <a:buChar char="●"/>
              <a:defRPr>
                <a:solidFill>
                  <a:schemeClr val="accent2"/>
                </a:solidFill>
              </a:defRPr>
            </a:lvl4pPr>
            <a:lvl5pPr marL="2286000" lvl="4" indent="-317500" rtl="0">
              <a:spcBef>
                <a:spcPts val="0"/>
              </a:spcBef>
              <a:spcAft>
                <a:spcPts val="0"/>
              </a:spcAft>
              <a:buClr>
                <a:schemeClr val="accent2"/>
              </a:buClr>
              <a:buSzPts val="1400"/>
              <a:buChar char="○"/>
              <a:defRPr>
                <a:solidFill>
                  <a:schemeClr val="accent2"/>
                </a:solidFill>
              </a:defRPr>
            </a:lvl5pPr>
            <a:lvl6pPr marL="2743200" lvl="5" indent="-317500" rtl="0">
              <a:spcBef>
                <a:spcPts val="0"/>
              </a:spcBef>
              <a:spcAft>
                <a:spcPts val="0"/>
              </a:spcAft>
              <a:buClr>
                <a:schemeClr val="accent2"/>
              </a:buClr>
              <a:buSzPts val="1400"/>
              <a:buChar char="■"/>
              <a:defRPr>
                <a:solidFill>
                  <a:schemeClr val="accent2"/>
                </a:solidFill>
              </a:defRPr>
            </a:lvl6pPr>
            <a:lvl7pPr marL="3200400" lvl="6" indent="-317500" rtl="0">
              <a:spcBef>
                <a:spcPts val="0"/>
              </a:spcBef>
              <a:spcAft>
                <a:spcPts val="0"/>
              </a:spcAft>
              <a:buClr>
                <a:schemeClr val="accent2"/>
              </a:buClr>
              <a:buSzPts val="1400"/>
              <a:buChar char="●"/>
              <a:defRPr>
                <a:solidFill>
                  <a:schemeClr val="accent2"/>
                </a:solidFill>
              </a:defRPr>
            </a:lvl7pPr>
            <a:lvl8pPr marL="3657600" lvl="7" indent="-317500" rtl="0">
              <a:spcBef>
                <a:spcPts val="0"/>
              </a:spcBef>
              <a:spcAft>
                <a:spcPts val="0"/>
              </a:spcAft>
              <a:buClr>
                <a:schemeClr val="accent2"/>
              </a:buClr>
              <a:buSzPts val="1400"/>
              <a:buChar char="○"/>
              <a:defRPr>
                <a:solidFill>
                  <a:schemeClr val="accent2"/>
                </a:solidFill>
              </a:defRPr>
            </a:lvl8pPr>
            <a:lvl9pPr marL="4114800" lvl="8" indent="-317500" rtl="0">
              <a:spcBef>
                <a:spcPts val="0"/>
              </a:spcBef>
              <a:spcAft>
                <a:spcPts val="0"/>
              </a:spcAft>
              <a:buClr>
                <a:schemeClr val="accent2"/>
              </a:buClr>
              <a:buSzPts val="1400"/>
              <a:buChar char="■"/>
              <a:defRPr>
                <a:solidFill>
                  <a:schemeClr val="accent2"/>
                </a:solidFill>
              </a:defRPr>
            </a:lvl9pPr>
          </a:lstStyle>
          <a:p>
            <a:endParaRPr/>
          </a:p>
        </p:txBody>
      </p:sp>
      <p:sp>
        <p:nvSpPr>
          <p:cNvPr id="802" name="Google Shape;802;p55"/>
          <p:cNvSpPr txBox="1">
            <a:spLocks noGrp="1"/>
          </p:cNvSpPr>
          <p:nvPr>
            <p:ph type="title"/>
          </p:nvPr>
        </p:nvSpPr>
        <p:spPr>
          <a:xfrm>
            <a:off x="4448050" y="1406763"/>
            <a:ext cx="3983100" cy="630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354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grpSp>
        <p:nvGrpSpPr>
          <p:cNvPr id="803" name="Google Shape;803;p55"/>
          <p:cNvGrpSpPr/>
          <p:nvPr/>
        </p:nvGrpSpPr>
        <p:grpSpPr>
          <a:xfrm>
            <a:off x="-2910980" y="-1008861"/>
            <a:ext cx="3769734" cy="3769950"/>
            <a:chOff x="3896445" y="840725"/>
            <a:chExt cx="2534275" cy="2534250"/>
          </a:xfrm>
        </p:grpSpPr>
        <p:sp>
          <p:nvSpPr>
            <p:cNvPr id="804" name="Google Shape;804;p5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5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7" name="Google Shape;807;p55"/>
          <p:cNvSpPr/>
          <p:nvPr/>
        </p:nvSpPr>
        <p:spPr>
          <a:xfrm>
            <a:off x="763725" y="417057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 name="Google Shape;808;p55"/>
          <p:cNvGrpSpPr/>
          <p:nvPr/>
        </p:nvGrpSpPr>
        <p:grpSpPr>
          <a:xfrm>
            <a:off x="7209815" y="4509563"/>
            <a:ext cx="2162798" cy="1206590"/>
            <a:chOff x="7572340" y="2404875"/>
            <a:chExt cx="2162798" cy="1206590"/>
          </a:xfrm>
        </p:grpSpPr>
        <p:sp>
          <p:nvSpPr>
            <p:cNvPr id="809" name="Google Shape;809;p55"/>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55"/>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55"/>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55"/>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 name="Google Shape;813;p55"/>
          <p:cNvGrpSpPr/>
          <p:nvPr/>
        </p:nvGrpSpPr>
        <p:grpSpPr>
          <a:xfrm>
            <a:off x="4564451" y="-2007248"/>
            <a:ext cx="2808990" cy="2808963"/>
            <a:chOff x="3896445" y="840725"/>
            <a:chExt cx="2534275" cy="2534250"/>
          </a:xfrm>
        </p:grpSpPr>
        <p:sp>
          <p:nvSpPr>
            <p:cNvPr id="814" name="Google Shape;814;p5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5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5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7"/>
        <p:cNvGrpSpPr/>
        <p:nvPr/>
      </p:nvGrpSpPr>
      <p:grpSpPr>
        <a:xfrm>
          <a:off x="0" y="0"/>
          <a:ext cx="0" cy="0"/>
          <a:chOff x="0" y="0"/>
          <a:chExt cx="0" cy="0"/>
        </a:xfrm>
      </p:grpSpPr>
      <p:sp>
        <p:nvSpPr>
          <p:cNvPr id="68" name="Google Shape;68;p6"/>
          <p:cNvSpPr/>
          <p:nvPr/>
        </p:nvSpPr>
        <p:spPr>
          <a:xfrm rot="5400000">
            <a:off x="2611633" y="-962244"/>
            <a:ext cx="5251823" cy="7812911"/>
          </a:xfrm>
          <a:custGeom>
            <a:avLst/>
            <a:gdLst/>
            <a:ahLst/>
            <a:cxnLst/>
            <a:rect l="l" t="t" r="r" b="b"/>
            <a:pathLst>
              <a:path w="72190" h="65954" extrusionOk="0">
                <a:moveTo>
                  <a:pt x="34880" y="0"/>
                </a:moveTo>
                <a:cubicBezTo>
                  <a:pt x="25087" y="0"/>
                  <a:pt x="13290" y="529"/>
                  <a:pt x="5364" y="6697"/>
                </a:cubicBezTo>
                <a:cubicBezTo>
                  <a:pt x="0" y="16540"/>
                  <a:pt x="10470" y="23490"/>
                  <a:pt x="9587" y="38473"/>
                </a:cubicBezTo>
                <a:cubicBezTo>
                  <a:pt x="9352" y="46819"/>
                  <a:pt x="7654" y="55210"/>
                  <a:pt x="16291" y="61333"/>
                </a:cubicBezTo>
                <a:cubicBezTo>
                  <a:pt x="21199" y="64725"/>
                  <a:pt x="27543" y="65954"/>
                  <a:pt x="33600" y="65954"/>
                </a:cubicBezTo>
                <a:cubicBezTo>
                  <a:pt x="35803" y="65954"/>
                  <a:pt x="37967" y="65791"/>
                  <a:pt x="40011" y="65511"/>
                </a:cubicBezTo>
                <a:cubicBezTo>
                  <a:pt x="46000" y="64796"/>
                  <a:pt x="51597" y="64461"/>
                  <a:pt x="54860" y="59791"/>
                </a:cubicBezTo>
                <a:cubicBezTo>
                  <a:pt x="60748" y="48651"/>
                  <a:pt x="55318" y="49702"/>
                  <a:pt x="69876" y="36640"/>
                </a:cubicBezTo>
                <a:cubicBezTo>
                  <a:pt x="72189" y="33691"/>
                  <a:pt x="71619" y="29423"/>
                  <a:pt x="70938" y="25668"/>
                </a:cubicBezTo>
                <a:cubicBezTo>
                  <a:pt x="69787" y="16976"/>
                  <a:pt x="63754" y="9959"/>
                  <a:pt x="55899" y="5557"/>
                </a:cubicBezTo>
                <a:cubicBezTo>
                  <a:pt x="49798" y="2127"/>
                  <a:pt x="42905" y="194"/>
                  <a:pt x="36458" y="4"/>
                </a:cubicBezTo>
                <a:cubicBezTo>
                  <a:pt x="35939" y="2"/>
                  <a:pt x="35412" y="0"/>
                  <a:pt x="34880"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6"/>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3400"/>
              <a:buNone/>
              <a:defRPr sz="3000"/>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grpSp>
        <p:nvGrpSpPr>
          <p:cNvPr id="70" name="Google Shape;70;p6"/>
          <p:cNvGrpSpPr/>
          <p:nvPr/>
        </p:nvGrpSpPr>
        <p:grpSpPr>
          <a:xfrm>
            <a:off x="-76200" y="-71612"/>
            <a:ext cx="2245775" cy="1024075"/>
            <a:chOff x="1190200" y="238125"/>
            <a:chExt cx="2245775" cy="1024075"/>
          </a:xfrm>
        </p:grpSpPr>
        <p:sp>
          <p:nvSpPr>
            <p:cNvPr id="71" name="Google Shape;71;p6"/>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6"/>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6"/>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6"/>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p:nvPr/>
          </p:nvSpPr>
          <p:spPr>
            <a:xfrm>
              <a:off x="1190200" y="897750"/>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a:off x="1588800" y="842700"/>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a:off x="1980750" y="748475"/>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2361850" y="615050"/>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2729625" y="444100"/>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3081550" y="238125"/>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 name="Google Shape;83;p6"/>
          <p:cNvSpPr/>
          <p:nvPr/>
        </p:nvSpPr>
        <p:spPr>
          <a:xfrm>
            <a:off x="8599100" y="9742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8766750" y="26027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8023900" y="47013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817"/>
        <p:cNvGrpSpPr/>
        <p:nvPr/>
      </p:nvGrpSpPr>
      <p:grpSpPr>
        <a:xfrm>
          <a:off x="0" y="0"/>
          <a:ext cx="0" cy="0"/>
          <a:chOff x="0" y="0"/>
          <a:chExt cx="0" cy="0"/>
        </a:xfrm>
      </p:grpSpPr>
      <p:sp>
        <p:nvSpPr>
          <p:cNvPr id="818" name="Google Shape;818;p56"/>
          <p:cNvSpPr/>
          <p:nvPr/>
        </p:nvSpPr>
        <p:spPr>
          <a:xfrm>
            <a:off x="0" y="0"/>
            <a:ext cx="9144000" cy="5143500"/>
          </a:xfrm>
          <a:prstGeom prst="rect">
            <a:avLst/>
          </a:prstGeom>
          <a:solidFill>
            <a:srgbClr val="242424">
              <a:alpha val="67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56"/>
          <p:cNvSpPr txBox="1">
            <a:spLocks noGrp="1"/>
          </p:cNvSpPr>
          <p:nvPr>
            <p:ph type="body" idx="1"/>
          </p:nvPr>
        </p:nvSpPr>
        <p:spPr>
          <a:xfrm>
            <a:off x="5400475" y="3857108"/>
            <a:ext cx="2919000" cy="605100"/>
          </a:xfrm>
          <a:prstGeom prst="rect">
            <a:avLst/>
          </a:prstGeom>
        </p:spPr>
        <p:txBody>
          <a:bodyPr spcFirstLastPara="1" wrap="square" lIns="91425" tIns="91425" rIns="91425" bIns="91425" anchor="ctr" anchorCtr="0">
            <a:noAutofit/>
          </a:bodyPr>
          <a:lstStyle>
            <a:lvl1pPr marL="457200" lvl="0" indent="-228600" algn="ctr" rtl="0">
              <a:lnSpc>
                <a:spcPct val="100000"/>
              </a:lnSpc>
              <a:spcBef>
                <a:spcPts val="0"/>
              </a:spcBef>
              <a:spcAft>
                <a:spcPts val="0"/>
              </a:spcAft>
              <a:buClr>
                <a:schemeClr val="accent2"/>
              </a:buClr>
              <a:buSzPts val="1800"/>
              <a:buNone/>
              <a:defRPr sz="2000">
                <a:solidFill>
                  <a:schemeClr val="accent2"/>
                </a:solidFill>
              </a:defRPr>
            </a:lvl1pPr>
          </a:lstStyle>
          <a:p>
            <a:endParaRPr/>
          </a:p>
        </p:txBody>
      </p:sp>
      <p:grpSp>
        <p:nvGrpSpPr>
          <p:cNvPr id="820" name="Google Shape;820;p56"/>
          <p:cNvGrpSpPr/>
          <p:nvPr/>
        </p:nvGrpSpPr>
        <p:grpSpPr>
          <a:xfrm>
            <a:off x="-1396418" y="3481889"/>
            <a:ext cx="3026178" cy="3026148"/>
            <a:chOff x="3896445" y="840725"/>
            <a:chExt cx="2534275" cy="2534250"/>
          </a:xfrm>
        </p:grpSpPr>
        <p:sp>
          <p:nvSpPr>
            <p:cNvPr id="821" name="Google Shape;821;p5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5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5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4" name="Google Shape;824;p56"/>
          <p:cNvSpPr/>
          <p:nvPr/>
        </p:nvSpPr>
        <p:spPr>
          <a:xfrm>
            <a:off x="8230350" y="8119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 name="Google Shape;825;p56"/>
          <p:cNvGrpSpPr/>
          <p:nvPr/>
        </p:nvGrpSpPr>
        <p:grpSpPr>
          <a:xfrm flipH="1">
            <a:off x="-147310" y="150263"/>
            <a:ext cx="2162798" cy="1206590"/>
            <a:chOff x="7572340" y="2404875"/>
            <a:chExt cx="2162798" cy="1206590"/>
          </a:xfrm>
        </p:grpSpPr>
        <p:sp>
          <p:nvSpPr>
            <p:cNvPr id="826" name="Google Shape;826;p56"/>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56"/>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56"/>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56"/>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 name="Google Shape;830;p56"/>
          <p:cNvSpPr/>
          <p:nvPr/>
        </p:nvSpPr>
        <p:spPr>
          <a:xfrm>
            <a:off x="7345525" y="-67390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 name="Google Shape;831;p56"/>
          <p:cNvGrpSpPr/>
          <p:nvPr/>
        </p:nvGrpSpPr>
        <p:grpSpPr>
          <a:xfrm>
            <a:off x="7034015" y="3710488"/>
            <a:ext cx="2162798" cy="1206590"/>
            <a:chOff x="7572340" y="2404875"/>
            <a:chExt cx="2162798" cy="1206590"/>
          </a:xfrm>
        </p:grpSpPr>
        <p:sp>
          <p:nvSpPr>
            <p:cNvPr id="832" name="Google Shape;832;p56"/>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56"/>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56"/>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56"/>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836"/>
        <p:cNvGrpSpPr/>
        <p:nvPr/>
      </p:nvGrpSpPr>
      <p:grpSpPr>
        <a:xfrm>
          <a:off x="0" y="0"/>
          <a:ext cx="0" cy="0"/>
          <a:chOff x="0" y="0"/>
          <a:chExt cx="0" cy="0"/>
        </a:xfrm>
      </p:grpSpPr>
      <p:sp>
        <p:nvSpPr>
          <p:cNvPr id="837" name="Google Shape;837;p57"/>
          <p:cNvSpPr txBox="1">
            <a:spLocks noGrp="1"/>
          </p:cNvSpPr>
          <p:nvPr>
            <p:ph type="title" hasCustomPrompt="1"/>
          </p:nvPr>
        </p:nvSpPr>
        <p:spPr>
          <a:xfrm>
            <a:off x="1699050" y="2013900"/>
            <a:ext cx="5921400" cy="119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12000">
                <a:solidFill>
                  <a:schemeClr val="dk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838" name="Google Shape;838;p57"/>
          <p:cNvSpPr txBox="1">
            <a:spLocks noGrp="1"/>
          </p:cNvSpPr>
          <p:nvPr>
            <p:ph type="subTitle" idx="1"/>
          </p:nvPr>
        </p:nvSpPr>
        <p:spPr>
          <a:xfrm>
            <a:off x="1699050" y="3506075"/>
            <a:ext cx="5921400" cy="643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a:solidFill>
                  <a:schemeClr val="accent2"/>
                </a:solidFill>
                <a:latin typeface="Quicksand"/>
                <a:ea typeface="Quicksand"/>
                <a:cs typeface="Quicksand"/>
                <a:sym typeface="Quicksand"/>
              </a:defRPr>
            </a:lvl1pPr>
            <a:lvl2pPr lvl="1"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lnSpc>
                <a:spcPct val="100000"/>
              </a:lnSpc>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839" name="Google Shape;839;p57"/>
          <p:cNvSpPr/>
          <p:nvPr/>
        </p:nvSpPr>
        <p:spPr>
          <a:xfrm>
            <a:off x="8230350" y="8119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0" name="Google Shape;840;p57"/>
          <p:cNvGrpSpPr/>
          <p:nvPr/>
        </p:nvGrpSpPr>
        <p:grpSpPr>
          <a:xfrm rot="10800000">
            <a:off x="-147310" y="3780638"/>
            <a:ext cx="2162798" cy="1206590"/>
            <a:chOff x="7572340" y="2404875"/>
            <a:chExt cx="2162798" cy="1206590"/>
          </a:xfrm>
        </p:grpSpPr>
        <p:sp>
          <p:nvSpPr>
            <p:cNvPr id="841" name="Google Shape;841;p57"/>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7"/>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7"/>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57"/>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 name="Google Shape;845;p57"/>
          <p:cNvSpPr/>
          <p:nvPr/>
        </p:nvSpPr>
        <p:spPr>
          <a:xfrm>
            <a:off x="7345525" y="-67390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 name="Google Shape;846;p57"/>
          <p:cNvGrpSpPr/>
          <p:nvPr/>
        </p:nvGrpSpPr>
        <p:grpSpPr>
          <a:xfrm>
            <a:off x="6635130" y="4061652"/>
            <a:ext cx="4000607" cy="4000567"/>
            <a:chOff x="3896445" y="840725"/>
            <a:chExt cx="2534275" cy="2534250"/>
          </a:xfrm>
        </p:grpSpPr>
        <p:sp>
          <p:nvSpPr>
            <p:cNvPr id="847" name="Google Shape;847;p5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5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 name="Google Shape;850;p57"/>
          <p:cNvGrpSpPr/>
          <p:nvPr/>
        </p:nvGrpSpPr>
        <p:grpSpPr>
          <a:xfrm>
            <a:off x="-1714883" y="-367134"/>
            <a:ext cx="2704071" cy="2704045"/>
            <a:chOff x="3896445" y="840725"/>
            <a:chExt cx="2534275" cy="2534250"/>
          </a:xfrm>
        </p:grpSpPr>
        <p:sp>
          <p:nvSpPr>
            <p:cNvPr id="851" name="Google Shape;851;p5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5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5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dk2"/>
        </a:solidFill>
        <a:effectLst/>
      </p:bgPr>
    </p:bg>
    <p:spTree>
      <p:nvGrpSpPr>
        <p:cNvPr id="1" name="Shape 854"/>
        <p:cNvGrpSpPr/>
        <p:nvPr/>
      </p:nvGrpSpPr>
      <p:grpSpPr>
        <a:xfrm>
          <a:off x="0" y="0"/>
          <a:ext cx="0" cy="0"/>
          <a:chOff x="0" y="0"/>
          <a:chExt cx="0" cy="0"/>
        </a:xfrm>
      </p:grpSpPr>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855"/>
        <p:cNvGrpSpPr/>
        <p:nvPr/>
      </p:nvGrpSpPr>
      <p:grpSpPr>
        <a:xfrm>
          <a:off x="0" y="0"/>
          <a:ext cx="0" cy="0"/>
          <a:chOff x="0" y="0"/>
          <a:chExt cx="0" cy="0"/>
        </a:xfrm>
      </p:grpSpPr>
      <p:sp>
        <p:nvSpPr>
          <p:cNvPr id="856" name="Google Shape;856;p59"/>
          <p:cNvSpPr txBox="1">
            <a:spLocks noGrp="1"/>
          </p:cNvSpPr>
          <p:nvPr>
            <p:ph type="subTitle" idx="1"/>
          </p:nvPr>
        </p:nvSpPr>
        <p:spPr>
          <a:xfrm>
            <a:off x="1799415" y="1518025"/>
            <a:ext cx="2442900" cy="228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b="1">
                <a:solidFill>
                  <a:schemeClr val="accent2"/>
                </a:solidFill>
                <a:latin typeface="Quicksand"/>
                <a:ea typeface="Quicksand"/>
                <a:cs typeface="Quicksand"/>
                <a:sym typeface="Quicksand"/>
              </a:defRPr>
            </a:lvl1pPr>
            <a:lvl2pPr lvl="1" algn="ctr" rtl="0">
              <a:lnSpc>
                <a:spcPct val="100000"/>
              </a:lnSpc>
              <a:spcBef>
                <a:spcPts val="12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57" name="Google Shape;857;p59"/>
          <p:cNvSpPr txBox="1">
            <a:spLocks noGrp="1"/>
          </p:cNvSpPr>
          <p:nvPr>
            <p:ph type="subTitle" idx="2"/>
          </p:nvPr>
        </p:nvSpPr>
        <p:spPr>
          <a:xfrm>
            <a:off x="1799416" y="1885920"/>
            <a:ext cx="2439900" cy="39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58" name="Google Shape;858;p59"/>
          <p:cNvSpPr txBox="1">
            <a:spLocks noGrp="1"/>
          </p:cNvSpPr>
          <p:nvPr>
            <p:ph type="subTitle" idx="3"/>
          </p:nvPr>
        </p:nvSpPr>
        <p:spPr>
          <a:xfrm>
            <a:off x="1799414" y="2956318"/>
            <a:ext cx="2439900" cy="228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b="1">
                <a:solidFill>
                  <a:schemeClr val="accent2"/>
                </a:solidFill>
                <a:latin typeface="Quicksand"/>
                <a:ea typeface="Quicksand"/>
                <a:cs typeface="Quicksand"/>
                <a:sym typeface="Quicksand"/>
              </a:defRPr>
            </a:lvl1pPr>
            <a:lvl2pPr lvl="1" algn="ctr" rtl="0">
              <a:lnSpc>
                <a:spcPct val="100000"/>
              </a:lnSpc>
              <a:spcBef>
                <a:spcPts val="12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59" name="Google Shape;859;p59"/>
          <p:cNvSpPr txBox="1">
            <a:spLocks noGrp="1"/>
          </p:cNvSpPr>
          <p:nvPr>
            <p:ph type="subTitle" idx="4"/>
          </p:nvPr>
        </p:nvSpPr>
        <p:spPr>
          <a:xfrm>
            <a:off x="1799416" y="3320750"/>
            <a:ext cx="2439900" cy="40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0" name="Google Shape;860;p59"/>
          <p:cNvSpPr txBox="1">
            <a:spLocks noGrp="1"/>
          </p:cNvSpPr>
          <p:nvPr>
            <p:ph type="title" hasCustomPrompt="1"/>
          </p:nvPr>
        </p:nvSpPr>
        <p:spPr>
          <a:xfrm>
            <a:off x="665688" y="1726150"/>
            <a:ext cx="993300" cy="3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Font typeface="Arial"/>
              <a:buNone/>
              <a:defRPr sz="3000">
                <a:solidFill>
                  <a:schemeClr val="dk2"/>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r>
              <a:t>xx%</a:t>
            </a:r>
          </a:p>
        </p:txBody>
      </p:sp>
      <p:sp>
        <p:nvSpPr>
          <p:cNvPr id="861" name="Google Shape;861;p59"/>
          <p:cNvSpPr txBox="1">
            <a:spLocks noGrp="1"/>
          </p:cNvSpPr>
          <p:nvPr>
            <p:ph type="title" idx="5" hasCustomPrompt="1"/>
          </p:nvPr>
        </p:nvSpPr>
        <p:spPr>
          <a:xfrm>
            <a:off x="764539" y="3195425"/>
            <a:ext cx="795600" cy="292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Font typeface="Arial"/>
              <a:buNone/>
              <a:defRPr sz="3000">
                <a:solidFill>
                  <a:schemeClr val="dk2"/>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r>
              <a:t>xx%</a:t>
            </a:r>
          </a:p>
        </p:txBody>
      </p:sp>
      <p:sp>
        <p:nvSpPr>
          <p:cNvPr id="862" name="Google Shape;862;p59"/>
          <p:cNvSpPr txBox="1">
            <a:spLocks noGrp="1"/>
          </p:cNvSpPr>
          <p:nvPr>
            <p:ph type="subTitle" idx="6"/>
          </p:nvPr>
        </p:nvSpPr>
        <p:spPr>
          <a:xfrm>
            <a:off x="5987865" y="1518025"/>
            <a:ext cx="2442900" cy="228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b="1">
                <a:solidFill>
                  <a:schemeClr val="accent2"/>
                </a:solidFill>
                <a:latin typeface="Quicksand"/>
                <a:ea typeface="Quicksand"/>
                <a:cs typeface="Quicksand"/>
                <a:sym typeface="Quicksand"/>
              </a:defRPr>
            </a:lvl1pPr>
            <a:lvl2pPr lvl="1" algn="ctr" rtl="0">
              <a:lnSpc>
                <a:spcPct val="100000"/>
              </a:lnSpc>
              <a:spcBef>
                <a:spcPts val="12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3" name="Google Shape;863;p59"/>
          <p:cNvSpPr txBox="1">
            <a:spLocks noGrp="1"/>
          </p:cNvSpPr>
          <p:nvPr>
            <p:ph type="subTitle" idx="7"/>
          </p:nvPr>
        </p:nvSpPr>
        <p:spPr>
          <a:xfrm>
            <a:off x="5987865" y="1885920"/>
            <a:ext cx="2439900" cy="398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4" name="Google Shape;864;p59"/>
          <p:cNvSpPr txBox="1">
            <a:spLocks noGrp="1"/>
          </p:cNvSpPr>
          <p:nvPr>
            <p:ph type="subTitle" idx="8"/>
          </p:nvPr>
        </p:nvSpPr>
        <p:spPr>
          <a:xfrm>
            <a:off x="5987865" y="2956318"/>
            <a:ext cx="2442900" cy="228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b="1">
                <a:solidFill>
                  <a:schemeClr val="accent2"/>
                </a:solidFill>
                <a:latin typeface="Quicksand"/>
                <a:ea typeface="Quicksand"/>
                <a:cs typeface="Quicksand"/>
                <a:sym typeface="Quicksand"/>
              </a:defRPr>
            </a:lvl1pPr>
            <a:lvl2pPr lvl="1" algn="ctr" rtl="0">
              <a:lnSpc>
                <a:spcPct val="100000"/>
              </a:lnSpc>
              <a:spcBef>
                <a:spcPts val="120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5" name="Google Shape;865;p59"/>
          <p:cNvSpPr txBox="1">
            <a:spLocks noGrp="1"/>
          </p:cNvSpPr>
          <p:nvPr>
            <p:ph type="subTitle" idx="9"/>
          </p:nvPr>
        </p:nvSpPr>
        <p:spPr>
          <a:xfrm>
            <a:off x="5987865" y="3320750"/>
            <a:ext cx="2439900" cy="402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66" name="Google Shape;866;p59"/>
          <p:cNvSpPr txBox="1">
            <a:spLocks noGrp="1"/>
          </p:cNvSpPr>
          <p:nvPr>
            <p:ph type="title" idx="13" hasCustomPrompt="1"/>
          </p:nvPr>
        </p:nvSpPr>
        <p:spPr>
          <a:xfrm>
            <a:off x="4932589" y="1761700"/>
            <a:ext cx="797100" cy="292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Font typeface="Arial"/>
              <a:buNone/>
              <a:defRPr sz="3000">
                <a:solidFill>
                  <a:schemeClr val="dk2"/>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r>
              <a:t>xx%</a:t>
            </a:r>
          </a:p>
        </p:txBody>
      </p:sp>
      <p:sp>
        <p:nvSpPr>
          <p:cNvPr id="867" name="Google Shape;867;p59"/>
          <p:cNvSpPr txBox="1">
            <a:spLocks noGrp="1"/>
          </p:cNvSpPr>
          <p:nvPr>
            <p:ph type="title" idx="14" hasCustomPrompt="1"/>
          </p:nvPr>
        </p:nvSpPr>
        <p:spPr>
          <a:xfrm>
            <a:off x="4931689" y="3195425"/>
            <a:ext cx="798900" cy="292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Font typeface="Arial"/>
              <a:buNone/>
              <a:defRPr sz="3000">
                <a:solidFill>
                  <a:schemeClr val="dk2"/>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r>
              <a:t>xx%</a:t>
            </a:r>
          </a:p>
        </p:txBody>
      </p:sp>
      <p:sp>
        <p:nvSpPr>
          <p:cNvPr id="868" name="Google Shape;868;p59"/>
          <p:cNvSpPr txBox="1">
            <a:spLocks noGrp="1"/>
          </p:cNvSpPr>
          <p:nvPr>
            <p:ph type="title" idx="15"/>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4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grpSp>
        <p:nvGrpSpPr>
          <p:cNvPr id="869" name="Google Shape;869;p59"/>
          <p:cNvGrpSpPr/>
          <p:nvPr/>
        </p:nvGrpSpPr>
        <p:grpSpPr>
          <a:xfrm>
            <a:off x="3058919" y="4173939"/>
            <a:ext cx="3026178" cy="3026148"/>
            <a:chOff x="3896445" y="840725"/>
            <a:chExt cx="2534275" cy="2534250"/>
          </a:xfrm>
        </p:grpSpPr>
        <p:sp>
          <p:nvSpPr>
            <p:cNvPr id="870" name="Google Shape;870;p59"/>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59"/>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59"/>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 name="Google Shape;873;p59"/>
          <p:cNvSpPr/>
          <p:nvPr/>
        </p:nvSpPr>
        <p:spPr>
          <a:xfrm>
            <a:off x="8624175" y="30695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 name="Google Shape;874;p59"/>
          <p:cNvGrpSpPr/>
          <p:nvPr/>
        </p:nvGrpSpPr>
        <p:grpSpPr>
          <a:xfrm flipH="1">
            <a:off x="-771285" y="4173938"/>
            <a:ext cx="2162798" cy="1206590"/>
            <a:chOff x="7572340" y="2404875"/>
            <a:chExt cx="2162798" cy="1206590"/>
          </a:xfrm>
        </p:grpSpPr>
        <p:sp>
          <p:nvSpPr>
            <p:cNvPr id="875" name="Google Shape;875;p59"/>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59"/>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59"/>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59"/>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9" name="Google Shape;879;p59"/>
          <p:cNvSpPr/>
          <p:nvPr/>
        </p:nvSpPr>
        <p:spPr>
          <a:xfrm>
            <a:off x="-822800" y="1634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Quote">
  <p:cSld name="CUSTOM_8">
    <p:spTree>
      <p:nvGrpSpPr>
        <p:cNvPr id="1" name="Shape 880"/>
        <p:cNvGrpSpPr/>
        <p:nvPr/>
      </p:nvGrpSpPr>
      <p:grpSpPr>
        <a:xfrm>
          <a:off x="0" y="0"/>
          <a:ext cx="0" cy="0"/>
          <a:chOff x="0" y="0"/>
          <a:chExt cx="0" cy="0"/>
        </a:xfrm>
      </p:grpSpPr>
      <p:sp>
        <p:nvSpPr>
          <p:cNvPr id="881" name="Google Shape;881;p60"/>
          <p:cNvSpPr txBox="1">
            <a:spLocks noGrp="1"/>
          </p:cNvSpPr>
          <p:nvPr>
            <p:ph type="title"/>
          </p:nvPr>
        </p:nvSpPr>
        <p:spPr>
          <a:xfrm>
            <a:off x="1371600" y="2890847"/>
            <a:ext cx="2967600" cy="451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6"/>
              </a:buClr>
              <a:buSzPts val="1800"/>
              <a:buNone/>
              <a:defRPr sz="2000">
                <a:solidFill>
                  <a:schemeClr val="accent2"/>
                </a:solidFill>
              </a:defRPr>
            </a:lvl1pPr>
            <a:lvl2pPr lvl="1" rtl="0">
              <a:spcBef>
                <a:spcPts val="0"/>
              </a:spcBef>
              <a:spcAft>
                <a:spcPts val="0"/>
              </a:spcAft>
              <a:buSzPts val="1800"/>
              <a:buNone/>
              <a:defRPr sz="1800" b="1"/>
            </a:lvl2pPr>
            <a:lvl3pPr lvl="2" rtl="0">
              <a:spcBef>
                <a:spcPts val="0"/>
              </a:spcBef>
              <a:spcAft>
                <a:spcPts val="0"/>
              </a:spcAft>
              <a:buSzPts val="1800"/>
              <a:buNone/>
              <a:defRPr sz="1800" b="1"/>
            </a:lvl3pPr>
            <a:lvl4pPr lvl="3" rtl="0">
              <a:spcBef>
                <a:spcPts val="0"/>
              </a:spcBef>
              <a:spcAft>
                <a:spcPts val="0"/>
              </a:spcAft>
              <a:buSzPts val="1800"/>
              <a:buNone/>
              <a:defRPr sz="1800" b="1"/>
            </a:lvl4pPr>
            <a:lvl5pPr lvl="4" rtl="0">
              <a:spcBef>
                <a:spcPts val="0"/>
              </a:spcBef>
              <a:spcAft>
                <a:spcPts val="0"/>
              </a:spcAft>
              <a:buSzPts val="1800"/>
              <a:buNone/>
              <a:defRPr sz="1800" b="1"/>
            </a:lvl5pPr>
            <a:lvl6pPr lvl="5" rtl="0">
              <a:spcBef>
                <a:spcPts val="0"/>
              </a:spcBef>
              <a:spcAft>
                <a:spcPts val="0"/>
              </a:spcAft>
              <a:buSzPts val="1800"/>
              <a:buNone/>
              <a:defRPr sz="1800" b="1"/>
            </a:lvl6pPr>
            <a:lvl7pPr lvl="6" rtl="0">
              <a:spcBef>
                <a:spcPts val="0"/>
              </a:spcBef>
              <a:spcAft>
                <a:spcPts val="0"/>
              </a:spcAft>
              <a:buSzPts val="1800"/>
              <a:buNone/>
              <a:defRPr sz="1800" b="1"/>
            </a:lvl7pPr>
            <a:lvl8pPr lvl="7" rtl="0">
              <a:spcBef>
                <a:spcPts val="0"/>
              </a:spcBef>
              <a:spcAft>
                <a:spcPts val="0"/>
              </a:spcAft>
              <a:buSzPts val="1800"/>
              <a:buNone/>
              <a:defRPr sz="1800" b="1"/>
            </a:lvl8pPr>
            <a:lvl9pPr lvl="8" rtl="0">
              <a:spcBef>
                <a:spcPts val="0"/>
              </a:spcBef>
              <a:spcAft>
                <a:spcPts val="0"/>
              </a:spcAft>
              <a:buSzPts val="1800"/>
              <a:buNone/>
              <a:defRPr sz="1800" b="1"/>
            </a:lvl9pPr>
          </a:lstStyle>
          <a:p>
            <a:endParaRPr/>
          </a:p>
        </p:txBody>
      </p:sp>
      <p:sp>
        <p:nvSpPr>
          <p:cNvPr id="882" name="Google Shape;882;p60"/>
          <p:cNvSpPr txBox="1">
            <a:spLocks noGrp="1"/>
          </p:cNvSpPr>
          <p:nvPr>
            <p:ph type="subTitle" idx="1"/>
          </p:nvPr>
        </p:nvSpPr>
        <p:spPr>
          <a:xfrm>
            <a:off x="1371600" y="1545646"/>
            <a:ext cx="6400800" cy="1345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800"/>
              <a:buNone/>
              <a:defRPr sz="25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grpSp>
        <p:nvGrpSpPr>
          <p:cNvPr id="883" name="Google Shape;883;p60"/>
          <p:cNvGrpSpPr/>
          <p:nvPr/>
        </p:nvGrpSpPr>
        <p:grpSpPr>
          <a:xfrm>
            <a:off x="-2054389" y="1231574"/>
            <a:ext cx="2815959" cy="2814841"/>
            <a:chOff x="4187495" y="1131775"/>
            <a:chExt cx="1952950" cy="1952175"/>
          </a:xfrm>
        </p:grpSpPr>
        <p:sp>
          <p:nvSpPr>
            <p:cNvPr id="884" name="Google Shape;884;p6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60"/>
          <p:cNvGrpSpPr/>
          <p:nvPr/>
        </p:nvGrpSpPr>
        <p:grpSpPr>
          <a:xfrm>
            <a:off x="7294940" y="138913"/>
            <a:ext cx="2162798" cy="1206590"/>
            <a:chOff x="7572340" y="2404875"/>
            <a:chExt cx="2162798" cy="1206590"/>
          </a:xfrm>
        </p:grpSpPr>
        <p:sp>
          <p:nvSpPr>
            <p:cNvPr id="887" name="Google Shape;887;p60"/>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0"/>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0"/>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0"/>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 name="Google Shape;891;p60"/>
          <p:cNvSpPr/>
          <p:nvPr/>
        </p:nvSpPr>
        <p:spPr>
          <a:xfrm>
            <a:off x="6153525" y="4536575"/>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0"/>
          <p:cNvSpPr/>
          <p:nvPr/>
        </p:nvSpPr>
        <p:spPr>
          <a:xfrm>
            <a:off x="8086474" y="3683874"/>
            <a:ext cx="2029693" cy="2029693"/>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 name="Google Shape;893;p60"/>
          <p:cNvGrpSpPr/>
          <p:nvPr/>
        </p:nvGrpSpPr>
        <p:grpSpPr>
          <a:xfrm>
            <a:off x="3053010" y="-1405350"/>
            <a:ext cx="2391088" cy="2391065"/>
            <a:chOff x="3896445" y="840725"/>
            <a:chExt cx="2534275" cy="2534250"/>
          </a:xfrm>
        </p:grpSpPr>
        <p:sp>
          <p:nvSpPr>
            <p:cNvPr id="894" name="Google Shape;894;p60"/>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Numbers and text">
  <p:cSld name="CUSTOM_10">
    <p:spTree>
      <p:nvGrpSpPr>
        <p:cNvPr id="1" name="Shape 897"/>
        <p:cNvGrpSpPr/>
        <p:nvPr/>
      </p:nvGrpSpPr>
      <p:grpSpPr>
        <a:xfrm>
          <a:off x="0" y="0"/>
          <a:ext cx="0" cy="0"/>
          <a:chOff x="0" y="0"/>
          <a:chExt cx="0" cy="0"/>
        </a:xfrm>
      </p:grpSpPr>
      <p:sp>
        <p:nvSpPr>
          <p:cNvPr id="898" name="Google Shape;898;p61"/>
          <p:cNvSpPr txBox="1">
            <a:spLocks noGrp="1"/>
          </p:cNvSpPr>
          <p:nvPr>
            <p:ph type="title"/>
          </p:nvPr>
        </p:nvSpPr>
        <p:spPr>
          <a:xfrm>
            <a:off x="3683700" y="3132180"/>
            <a:ext cx="1776600" cy="54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2400">
                <a:solidFill>
                  <a:schemeClr val="accen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899" name="Google Shape;899;p61"/>
          <p:cNvSpPr txBox="1">
            <a:spLocks noGrp="1"/>
          </p:cNvSpPr>
          <p:nvPr>
            <p:ph type="subTitle" idx="1"/>
          </p:nvPr>
        </p:nvSpPr>
        <p:spPr>
          <a:xfrm>
            <a:off x="3683700" y="3735480"/>
            <a:ext cx="17766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00" name="Google Shape;900;p61"/>
          <p:cNvSpPr txBox="1">
            <a:spLocks noGrp="1"/>
          </p:cNvSpPr>
          <p:nvPr>
            <p:ph type="title" idx="2" hasCustomPrompt="1"/>
          </p:nvPr>
        </p:nvSpPr>
        <p:spPr>
          <a:xfrm>
            <a:off x="3822150" y="1902629"/>
            <a:ext cx="1499700" cy="475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solidFill>
                  <a:schemeClr val="dk2"/>
                </a:solidFill>
              </a:defRPr>
            </a:lvl1pPr>
            <a:lvl2pPr lvl="1" algn="ctr" rtl="0">
              <a:spcBef>
                <a:spcPts val="0"/>
              </a:spcBef>
              <a:spcAft>
                <a:spcPts val="0"/>
              </a:spcAft>
              <a:buClr>
                <a:schemeClr val="dk2"/>
              </a:buClr>
              <a:buSzPts val="6000"/>
              <a:buNone/>
              <a:defRPr sz="6000">
                <a:solidFill>
                  <a:schemeClr val="dk2"/>
                </a:solidFill>
              </a:defRPr>
            </a:lvl2pPr>
            <a:lvl3pPr lvl="2" algn="ctr" rtl="0">
              <a:spcBef>
                <a:spcPts val="0"/>
              </a:spcBef>
              <a:spcAft>
                <a:spcPts val="0"/>
              </a:spcAft>
              <a:buClr>
                <a:schemeClr val="dk2"/>
              </a:buClr>
              <a:buSzPts val="6000"/>
              <a:buNone/>
              <a:defRPr sz="6000">
                <a:solidFill>
                  <a:schemeClr val="dk2"/>
                </a:solidFill>
              </a:defRPr>
            </a:lvl3pPr>
            <a:lvl4pPr lvl="3" algn="ctr" rtl="0">
              <a:spcBef>
                <a:spcPts val="0"/>
              </a:spcBef>
              <a:spcAft>
                <a:spcPts val="0"/>
              </a:spcAft>
              <a:buClr>
                <a:schemeClr val="dk2"/>
              </a:buClr>
              <a:buSzPts val="6000"/>
              <a:buNone/>
              <a:defRPr sz="6000">
                <a:solidFill>
                  <a:schemeClr val="dk2"/>
                </a:solidFill>
              </a:defRPr>
            </a:lvl4pPr>
            <a:lvl5pPr lvl="4" algn="ctr" rtl="0">
              <a:spcBef>
                <a:spcPts val="0"/>
              </a:spcBef>
              <a:spcAft>
                <a:spcPts val="0"/>
              </a:spcAft>
              <a:buClr>
                <a:schemeClr val="dk2"/>
              </a:buClr>
              <a:buSzPts val="6000"/>
              <a:buNone/>
              <a:defRPr sz="6000">
                <a:solidFill>
                  <a:schemeClr val="dk2"/>
                </a:solidFill>
              </a:defRPr>
            </a:lvl5pPr>
            <a:lvl6pPr lvl="5" algn="ctr" rtl="0">
              <a:spcBef>
                <a:spcPts val="0"/>
              </a:spcBef>
              <a:spcAft>
                <a:spcPts val="0"/>
              </a:spcAft>
              <a:buClr>
                <a:schemeClr val="dk2"/>
              </a:buClr>
              <a:buSzPts val="6000"/>
              <a:buNone/>
              <a:defRPr sz="6000">
                <a:solidFill>
                  <a:schemeClr val="dk2"/>
                </a:solidFill>
              </a:defRPr>
            </a:lvl6pPr>
            <a:lvl7pPr lvl="6" algn="ctr" rtl="0">
              <a:spcBef>
                <a:spcPts val="0"/>
              </a:spcBef>
              <a:spcAft>
                <a:spcPts val="0"/>
              </a:spcAft>
              <a:buClr>
                <a:schemeClr val="dk2"/>
              </a:buClr>
              <a:buSzPts val="6000"/>
              <a:buNone/>
              <a:defRPr sz="6000">
                <a:solidFill>
                  <a:schemeClr val="dk2"/>
                </a:solidFill>
              </a:defRPr>
            </a:lvl7pPr>
            <a:lvl8pPr lvl="7" algn="ctr" rtl="0">
              <a:spcBef>
                <a:spcPts val="0"/>
              </a:spcBef>
              <a:spcAft>
                <a:spcPts val="0"/>
              </a:spcAft>
              <a:buClr>
                <a:schemeClr val="dk2"/>
              </a:buClr>
              <a:buSzPts val="6000"/>
              <a:buNone/>
              <a:defRPr sz="6000">
                <a:solidFill>
                  <a:schemeClr val="dk2"/>
                </a:solidFill>
              </a:defRPr>
            </a:lvl8pPr>
            <a:lvl9pPr lvl="8" algn="ctr" rtl="0">
              <a:spcBef>
                <a:spcPts val="0"/>
              </a:spcBef>
              <a:spcAft>
                <a:spcPts val="0"/>
              </a:spcAft>
              <a:buClr>
                <a:schemeClr val="dk2"/>
              </a:buClr>
              <a:buSzPts val="6000"/>
              <a:buNone/>
              <a:defRPr sz="6000">
                <a:solidFill>
                  <a:schemeClr val="dk2"/>
                </a:solidFill>
              </a:defRPr>
            </a:lvl9pPr>
          </a:lstStyle>
          <a:p>
            <a:r>
              <a:t>xx%</a:t>
            </a:r>
          </a:p>
        </p:txBody>
      </p:sp>
      <p:grpSp>
        <p:nvGrpSpPr>
          <p:cNvPr id="901" name="Google Shape;901;p61"/>
          <p:cNvGrpSpPr/>
          <p:nvPr/>
        </p:nvGrpSpPr>
        <p:grpSpPr>
          <a:xfrm>
            <a:off x="3323082" y="4703889"/>
            <a:ext cx="3026178" cy="3026148"/>
            <a:chOff x="3896445" y="840725"/>
            <a:chExt cx="2534275" cy="2534250"/>
          </a:xfrm>
        </p:grpSpPr>
        <p:sp>
          <p:nvSpPr>
            <p:cNvPr id="902" name="Google Shape;902;p6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 name="Google Shape;905;p61"/>
          <p:cNvGrpSpPr/>
          <p:nvPr/>
        </p:nvGrpSpPr>
        <p:grpSpPr>
          <a:xfrm flipH="1">
            <a:off x="-1157160" y="4516213"/>
            <a:ext cx="2162798" cy="1206590"/>
            <a:chOff x="7572340" y="2404875"/>
            <a:chExt cx="2162798" cy="1206590"/>
          </a:xfrm>
        </p:grpSpPr>
        <p:sp>
          <p:nvSpPr>
            <p:cNvPr id="906" name="Google Shape;906;p61"/>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1"/>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1"/>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1"/>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0" name="Google Shape;910;p61"/>
          <p:cNvSpPr/>
          <p:nvPr/>
        </p:nvSpPr>
        <p:spPr>
          <a:xfrm>
            <a:off x="6608100" y="-707925"/>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1"/>
          <p:cNvSpPr/>
          <p:nvPr/>
        </p:nvSpPr>
        <p:spPr>
          <a:xfrm>
            <a:off x="8638798" y="887225"/>
            <a:ext cx="1829749" cy="182974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 name="Google Shape;912;p61"/>
          <p:cNvGrpSpPr/>
          <p:nvPr/>
        </p:nvGrpSpPr>
        <p:grpSpPr>
          <a:xfrm rot="10800000">
            <a:off x="-1215435" y="-170187"/>
            <a:ext cx="2162798" cy="1206590"/>
            <a:chOff x="7572340" y="2404875"/>
            <a:chExt cx="2162798" cy="1206590"/>
          </a:xfrm>
        </p:grpSpPr>
        <p:sp>
          <p:nvSpPr>
            <p:cNvPr id="913" name="Google Shape;913;p61"/>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61"/>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1"/>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1"/>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 name="Google Shape;917;p61"/>
          <p:cNvSpPr txBox="1">
            <a:spLocks noGrp="1"/>
          </p:cNvSpPr>
          <p:nvPr>
            <p:ph type="title" idx="3"/>
          </p:nvPr>
        </p:nvSpPr>
        <p:spPr>
          <a:xfrm>
            <a:off x="794773" y="3132180"/>
            <a:ext cx="1773900" cy="54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2400">
                <a:solidFill>
                  <a:schemeClr val="accen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18" name="Google Shape;918;p61"/>
          <p:cNvSpPr txBox="1">
            <a:spLocks noGrp="1"/>
          </p:cNvSpPr>
          <p:nvPr>
            <p:ph type="subTitle" idx="4"/>
          </p:nvPr>
        </p:nvSpPr>
        <p:spPr>
          <a:xfrm>
            <a:off x="794773" y="3735480"/>
            <a:ext cx="17739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19" name="Google Shape;919;p61"/>
          <p:cNvSpPr txBox="1">
            <a:spLocks noGrp="1"/>
          </p:cNvSpPr>
          <p:nvPr>
            <p:ph type="title" idx="5" hasCustomPrompt="1"/>
          </p:nvPr>
        </p:nvSpPr>
        <p:spPr>
          <a:xfrm>
            <a:off x="931873" y="1902629"/>
            <a:ext cx="1499700" cy="475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solidFill>
                  <a:schemeClr val="dk2"/>
                </a:solidFill>
              </a:defRPr>
            </a:lvl1pPr>
            <a:lvl2pPr lvl="1" algn="ctr" rtl="0">
              <a:spcBef>
                <a:spcPts val="0"/>
              </a:spcBef>
              <a:spcAft>
                <a:spcPts val="0"/>
              </a:spcAft>
              <a:buClr>
                <a:schemeClr val="dk2"/>
              </a:buClr>
              <a:buSzPts val="6000"/>
              <a:buNone/>
              <a:defRPr sz="6000">
                <a:solidFill>
                  <a:schemeClr val="dk2"/>
                </a:solidFill>
              </a:defRPr>
            </a:lvl2pPr>
            <a:lvl3pPr lvl="2" algn="ctr" rtl="0">
              <a:spcBef>
                <a:spcPts val="0"/>
              </a:spcBef>
              <a:spcAft>
                <a:spcPts val="0"/>
              </a:spcAft>
              <a:buClr>
                <a:schemeClr val="dk2"/>
              </a:buClr>
              <a:buSzPts val="6000"/>
              <a:buNone/>
              <a:defRPr sz="6000">
                <a:solidFill>
                  <a:schemeClr val="dk2"/>
                </a:solidFill>
              </a:defRPr>
            </a:lvl3pPr>
            <a:lvl4pPr lvl="3" algn="ctr" rtl="0">
              <a:spcBef>
                <a:spcPts val="0"/>
              </a:spcBef>
              <a:spcAft>
                <a:spcPts val="0"/>
              </a:spcAft>
              <a:buClr>
                <a:schemeClr val="dk2"/>
              </a:buClr>
              <a:buSzPts val="6000"/>
              <a:buNone/>
              <a:defRPr sz="6000">
                <a:solidFill>
                  <a:schemeClr val="dk2"/>
                </a:solidFill>
              </a:defRPr>
            </a:lvl4pPr>
            <a:lvl5pPr lvl="4" algn="ctr" rtl="0">
              <a:spcBef>
                <a:spcPts val="0"/>
              </a:spcBef>
              <a:spcAft>
                <a:spcPts val="0"/>
              </a:spcAft>
              <a:buClr>
                <a:schemeClr val="dk2"/>
              </a:buClr>
              <a:buSzPts val="6000"/>
              <a:buNone/>
              <a:defRPr sz="6000">
                <a:solidFill>
                  <a:schemeClr val="dk2"/>
                </a:solidFill>
              </a:defRPr>
            </a:lvl5pPr>
            <a:lvl6pPr lvl="5" algn="ctr" rtl="0">
              <a:spcBef>
                <a:spcPts val="0"/>
              </a:spcBef>
              <a:spcAft>
                <a:spcPts val="0"/>
              </a:spcAft>
              <a:buClr>
                <a:schemeClr val="dk2"/>
              </a:buClr>
              <a:buSzPts val="6000"/>
              <a:buNone/>
              <a:defRPr sz="6000">
                <a:solidFill>
                  <a:schemeClr val="dk2"/>
                </a:solidFill>
              </a:defRPr>
            </a:lvl6pPr>
            <a:lvl7pPr lvl="6" algn="ctr" rtl="0">
              <a:spcBef>
                <a:spcPts val="0"/>
              </a:spcBef>
              <a:spcAft>
                <a:spcPts val="0"/>
              </a:spcAft>
              <a:buClr>
                <a:schemeClr val="dk2"/>
              </a:buClr>
              <a:buSzPts val="6000"/>
              <a:buNone/>
              <a:defRPr sz="6000">
                <a:solidFill>
                  <a:schemeClr val="dk2"/>
                </a:solidFill>
              </a:defRPr>
            </a:lvl7pPr>
            <a:lvl8pPr lvl="7" algn="ctr" rtl="0">
              <a:spcBef>
                <a:spcPts val="0"/>
              </a:spcBef>
              <a:spcAft>
                <a:spcPts val="0"/>
              </a:spcAft>
              <a:buClr>
                <a:schemeClr val="dk2"/>
              </a:buClr>
              <a:buSzPts val="6000"/>
              <a:buNone/>
              <a:defRPr sz="6000">
                <a:solidFill>
                  <a:schemeClr val="dk2"/>
                </a:solidFill>
              </a:defRPr>
            </a:lvl8pPr>
            <a:lvl9pPr lvl="8" algn="ctr" rtl="0">
              <a:spcBef>
                <a:spcPts val="0"/>
              </a:spcBef>
              <a:spcAft>
                <a:spcPts val="0"/>
              </a:spcAft>
              <a:buClr>
                <a:schemeClr val="dk2"/>
              </a:buClr>
              <a:buSzPts val="6000"/>
              <a:buNone/>
              <a:defRPr sz="6000">
                <a:solidFill>
                  <a:schemeClr val="dk2"/>
                </a:solidFill>
              </a:defRPr>
            </a:lvl9pPr>
          </a:lstStyle>
          <a:p>
            <a:r>
              <a:t>xx%</a:t>
            </a:r>
          </a:p>
        </p:txBody>
      </p:sp>
      <p:sp>
        <p:nvSpPr>
          <p:cNvPr id="920" name="Google Shape;920;p61"/>
          <p:cNvSpPr txBox="1">
            <a:spLocks noGrp="1"/>
          </p:cNvSpPr>
          <p:nvPr>
            <p:ph type="title" idx="6"/>
          </p:nvPr>
        </p:nvSpPr>
        <p:spPr>
          <a:xfrm>
            <a:off x="6573987" y="3132180"/>
            <a:ext cx="1776600" cy="54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2400">
                <a:solidFill>
                  <a:schemeClr val="accent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21" name="Google Shape;921;p61"/>
          <p:cNvSpPr txBox="1">
            <a:spLocks noGrp="1"/>
          </p:cNvSpPr>
          <p:nvPr>
            <p:ph type="subTitle" idx="7"/>
          </p:nvPr>
        </p:nvSpPr>
        <p:spPr>
          <a:xfrm>
            <a:off x="6573987" y="3735480"/>
            <a:ext cx="1776600" cy="54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22" name="Google Shape;922;p61"/>
          <p:cNvSpPr txBox="1">
            <a:spLocks noGrp="1"/>
          </p:cNvSpPr>
          <p:nvPr>
            <p:ph type="title" idx="8" hasCustomPrompt="1"/>
          </p:nvPr>
        </p:nvSpPr>
        <p:spPr>
          <a:xfrm>
            <a:off x="6712437" y="1902629"/>
            <a:ext cx="1499700" cy="475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4000">
                <a:solidFill>
                  <a:schemeClr val="dk2"/>
                </a:solidFill>
              </a:defRPr>
            </a:lvl1pPr>
            <a:lvl2pPr lvl="1" algn="ctr" rtl="0">
              <a:spcBef>
                <a:spcPts val="0"/>
              </a:spcBef>
              <a:spcAft>
                <a:spcPts val="0"/>
              </a:spcAft>
              <a:buClr>
                <a:schemeClr val="dk2"/>
              </a:buClr>
              <a:buSzPts val="6000"/>
              <a:buNone/>
              <a:defRPr sz="6000">
                <a:solidFill>
                  <a:schemeClr val="dk2"/>
                </a:solidFill>
              </a:defRPr>
            </a:lvl2pPr>
            <a:lvl3pPr lvl="2" algn="ctr" rtl="0">
              <a:spcBef>
                <a:spcPts val="0"/>
              </a:spcBef>
              <a:spcAft>
                <a:spcPts val="0"/>
              </a:spcAft>
              <a:buClr>
                <a:schemeClr val="dk2"/>
              </a:buClr>
              <a:buSzPts val="6000"/>
              <a:buNone/>
              <a:defRPr sz="6000">
                <a:solidFill>
                  <a:schemeClr val="dk2"/>
                </a:solidFill>
              </a:defRPr>
            </a:lvl3pPr>
            <a:lvl4pPr lvl="3" algn="ctr" rtl="0">
              <a:spcBef>
                <a:spcPts val="0"/>
              </a:spcBef>
              <a:spcAft>
                <a:spcPts val="0"/>
              </a:spcAft>
              <a:buClr>
                <a:schemeClr val="dk2"/>
              </a:buClr>
              <a:buSzPts val="6000"/>
              <a:buNone/>
              <a:defRPr sz="6000">
                <a:solidFill>
                  <a:schemeClr val="dk2"/>
                </a:solidFill>
              </a:defRPr>
            </a:lvl4pPr>
            <a:lvl5pPr lvl="4" algn="ctr" rtl="0">
              <a:spcBef>
                <a:spcPts val="0"/>
              </a:spcBef>
              <a:spcAft>
                <a:spcPts val="0"/>
              </a:spcAft>
              <a:buClr>
                <a:schemeClr val="dk2"/>
              </a:buClr>
              <a:buSzPts val="6000"/>
              <a:buNone/>
              <a:defRPr sz="6000">
                <a:solidFill>
                  <a:schemeClr val="dk2"/>
                </a:solidFill>
              </a:defRPr>
            </a:lvl5pPr>
            <a:lvl6pPr lvl="5" algn="ctr" rtl="0">
              <a:spcBef>
                <a:spcPts val="0"/>
              </a:spcBef>
              <a:spcAft>
                <a:spcPts val="0"/>
              </a:spcAft>
              <a:buClr>
                <a:schemeClr val="dk2"/>
              </a:buClr>
              <a:buSzPts val="6000"/>
              <a:buNone/>
              <a:defRPr sz="6000">
                <a:solidFill>
                  <a:schemeClr val="dk2"/>
                </a:solidFill>
              </a:defRPr>
            </a:lvl6pPr>
            <a:lvl7pPr lvl="6" algn="ctr" rtl="0">
              <a:spcBef>
                <a:spcPts val="0"/>
              </a:spcBef>
              <a:spcAft>
                <a:spcPts val="0"/>
              </a:spcAft>
              <a:buClr>
                <a:schemeClr val="dk2"/>
              </a:buClr>
              <a:buSzPts val="6000"/>
              <a:buNone/>
              <a:defRPr sz="6000">
                <a:solidFill>
                  <a:schemeClr val="dk2"/>
                </a:solidFill>
              </a:defRPr>
            </a:lvl7pPr>
            <a:lvl8pPr lvl="7" algn="ctr" rtl="0">
              <a:spcBef>
                <a:spcPts val="0"/>
              </a:spcBef>
              <a:spcAft>
                <a:spcPts val="0"/>
              </a:spcAft>
              <a:buClr>
                <a:schemeClr val="dk2"/>
              </a:buClr>
              <a:buSzPts val="6000"/>
              <a:buNone/>
              <a:defRPr sz="6000">
                <a:solidFill>
                  <a:schemeClr val="dk2"/>
                </a:solidFill>
              </a:defRPr>
            </a:lvl8pPr>
            <a:lvl9pPr lvl="8" algn="ctr" rtl="0">
              <a:spcBef>
                <a:spcPts val="0"/>
              </a:spcBef>
              <a:spcAft>
                <a:spcPts val="0"/>
              </a:spcAft>
              <a:buClr>
                <a:schemeClr val="dk2"/>
              </a:buClr>
              <a:buSzPts val="6000"/>
              <a:buNone/>
              <a:defRPr sz="6000">
                <a:solidFill>
                  <a:schemeClr val="dk2"/>
                </a:solidFill>
              </a:defRPr>
            </a:lvl9pPr>
          </a:lstStyle>
          <a:p>
            <a:r>
              <a:t>xx%</a:t>
            </a:r>
          </a:p>
        </p:txBody>
      </p:sp>
      <p:grpSp>
        <p:nvGrpSpPr>
          <p:cNvPr id="923" name="Google Shape;923;p61"/>
          <p:cNvGrpSpPr/>
          <p:nvPr/>
        </p:nvGrpSpPr>
        <p:grpSpPr>
          <a:xfrm>
            <a:off x="2313190" y="-1867024"/>
            <a:ext cx="2561392" cy="2561366"/>
            <a:chOff x="3896445" y="840725"/>
            <a:chExt cx="2534275" cy="2534250"/>
          </a:xfrm>
        </p:grpSpPr>
        <p:sp>
          <p:nvSpPr>
            <p:cNvPr id="924" name="Google Shape;924;p6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6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Numbers and text 1">
  <p:cSld name="CUSTOM_17">
    <p:spTree>
      <p:nvGrpSpPr>
        <p:cNvPr id="1" name="Shape 927"/>
        <p:cNvGrpSpPr/>
        <p:nvPr/>
      </p:nvGrpSpPr>
      <p:grpSpPr>
        <a:xfrm>
          <a:off x="0" y="0"/>
          <a:ext cx="0" cy="0"/>
          <a:chOff x="0" y="0"/>
          <a:chExt cx="0" cy="0"/>
        </a:xfrm>
      </p:grpSpPr>
      <p:sp>
        <p:nvSpPr>
          <p:cNvPr id="928" name="Google Shape;928;p62"/>
          <p:cNvSpPr txBox="1">
            <a:spLocks noGrp="1"/>
          </p:cNvSpPr>
          <p:nvPr>
            <p:ph type="title" hasCustomPrompt="1"/>
          </p:nvPr>
        </p:nvSpPr>
        <p:spPr>
          <a:xfrm>
            <a:off x="2116500" y="812359"/>
            <a:ext cx="4911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1400"/>
              <a:buFont typeface="Arial"/>
              <a:buNone/>
              <a:defRPr sz="500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r>
              <a:t>xx%</a:t>
            </a:r>
          </a:p>
        </p:txBody>
      </p:sp>
      <p:sp>
        <p:nvSpPr>
          <p:cNvPr id="929" name="Google Shape;929;p62"/>
          <p:cNvSpPr txBox="1">
            <a:spLocks noGrp="1"/>
          </p:cNvSpPr>
          <p:nvPr>
            <p:ph type="title" idx="2" hasCustomPrompt="1"/>
          </p:nvPr>
        </p:nvSpPr>
        <p:spPr>
          <a:xfrm>
            <a:off x="2116500" y="3676900"/>
            <a:ext cx="4911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1400"/>
              <a:buFont typeface="Arial"/>
              <a:buNone/>
              <a:defRPr sz="500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r>
              <a:t>xx%</a:t>
            </a:r>
          </a:p>
        </p:txBody>
      </p:sp>
      <p:sp>
        <p:nvSpPr>
          <p:cNvPr id="930" name="Google Shape;930;p62"/>
          <p:cNvSpPr txBox="1">
            <a:spLocks noGrp="1"/>
          </p:cNvSpPr>
          <p:nvPr>
            <p:ph type="title" idx="3" hasCustomPrompt="1"/>
          </p:nvPr>
        </p:nvSpPr>
        <p:spPr>
          <a:xfrm>
            <a:off x="2116500" y="2248060"/>
            <a:ext cx="4911000" cy="457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2"/>
              </a:buClr>
              <a:buSzPts val="1400"/>
              <a:buFont typeface="Arial"/>
              <a:buNone/>
              <a:defRPr sz="500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r>
              <a:t>xx%</a:t>
            </a:r>
          </a:p>
        </p:txBody>
      </p:sp>
      <p:grpSp>
        <p:nvGrpSpPr>
          <p:cNvPr id="931" name="Google Shape;931;p62"/>
          <p:cNvGrpSpPr/>
          <p:nvPr/>
        </p:nvGrpSpPr>
        <p:grpSpPr>
          <a:xfrm>
            <a:off x="-1838893" y="1768814"/>
            <a:ext cx="3026178" cy="3026148"/>
            <a:chOff x="3896445" y="840725"/>
            <a:chExt cx="2534275" cy="2534250"/>
          </a:xfrm>
        </p:grpSpPr>
        <p:sp>
          <p:nvSpPr>
            <p:cNvPr id="932" name="Google Shape;932;p6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6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 name="Google Shape;935;p62"/>
          <p:cNvGrpSpPr/>
          <p:nvPr/>
        </p:nvGrpSpPr>
        <p:grpSpPr>
          <a:xfrm>
            <a:off x="7579990" y="3780638"/>
            <a:ext cx="2162798" cy="1206590"/>
            <a:chOff x="7572340" y="2404875"/>
            <a:chExt cx="2162798" cy="1206590"/>
          </a:xfrm>
        </p:grpSpPr>
        <p:sp>
          <p:nvSpPr>
            <p:cNvPr id="936" name="Google Shape;936;p62"/>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2"/>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2"/>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2"/>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 name="Google Shape;940;p62"/>
          <p:cNvSpPr/>
          <p:nvPr/>
        </p:nvSpPr>
        <p:spPr>
          <a:xfrm>
            <a:off x="7580000" y="-1414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941" name="Google Shape;941;p62"/>
          <p:cNvSpPr/>
          <p:nvPr/>
        </p:nvSpPr>
        <p:spPr>
          <a:xfrm>
            <a:off x="0" y="-408525"/>
            <a:ext cx="975671" cy="975671"/>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942" name="Google Shape;942;p62"/>
          <p:cNvSpPr txBox="1">
            <a:spLocks noGrp="1"/>
          </p:cNvSpPr>
          <p:nvPr>
            <p:ph type="subTitle" idx="1"/>
          </p:nvPr>
        </p:nvSpPr>
        <p:spPr>
          <a:xfrm>
            <a:off x="2116500" y="2967367"/>
            <a:ext cx="4911000" cy="281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43" name="Google Shape;943;p62"/>
          <p:cNvSpPr txBox="1">
            <a:spLocks noGrp="1"/>
          </p:cNvSpPr>
          <p:nvPr>
            <p:ph type="subTitle" idx="4"/>
          </p:nvPr>
        </p:nvSpPr>
        <p:spPr>
          <a:xfrm>
            <a:off x="2116500" y="1528148"/>
            <a:ext cx="4911000" cy="281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944" name="Google Shape;944;p62"/>
          <p:cNvSpPr txBox="1">
            <a:spLocks noGrp="1"/>
          </p:cNvSpPr>
          <p:nvPr>
            <p:ph type="subTitle" idx="5"/>
          </p:nvPr>
        </p:nvSpPr>
        <p:spPr>
          <a:xfrm>
            <a:off x="2116500" y="4423874"/>
            <a:ext cx="4911000" cy="281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Sector header 1">
  <p:cSld name="CUSTOM_20">
    <p:spTree>
      <p:nvGrpSpPr>
        <p:cNvPr id="1" name="Shape 945"/>
        <p:cNvGrpSpPr/>
        <p:nvPr/>
      </p:nvGrpSpPr>
      <p:grpSpPr>
        <a:xfrm>
          <a:off x="0" y="0"/>
          <a:ext cx="0" cy="0"/>
          <a:chOff x="0" y="0"/>
          <a:chExt cx="0" cy="0"/>
        </a:xfrm>
      </p:grpSpPr>
      <p:sp>
        <p:nvSpPr>
          <p:cNvPr id="946" name="Google Shape;946;p63"/>
          <p:cNvSpPr txBox="1">
            <a:spLocks noGrp="1"/>
          </p:cNvSpPr>
          <p:nvPr>
            <p:ph type="ctrTitle"/>
          </p:nvPr>
        </p:nvSpPr>
        <p:spPr>
          <a:xfrm>
            <a:off x="2790900" y="2570400"/>
            <a:ext cx="3562200" cy="6840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2"/>
              </a:buClr>
              <a:buSzPts val="5000"/>
              <a:buNone/>
              <a:defRPr sz="4000">
                <a:solidFill>
                  <a:schemeClr val="accent2"/>
                </a:solidFill>
              </a:defRPr>
            </a:lvl1pPr>
            <a:lvl2pPr lvl="1" algn="ctr" rtl="0">
              <a:spcBef>
                <a:spcPts val="0"/>
              </a:spcBef>
              <a:spcAft>
                <a:spcPts val="0"/>
              </a:spcAft>
              <a:buClr>
                <a:schemeClr val="accent2"/>
              </a:buClr>
              <a:buSzPts val="5000"/>
              <a:buNone/>
              <a:defRPr sz="5000">
                <a:solidFill>
                  <a:schemeClr val="accent2"/>
                </a:solidFill>
              </a:defRPr>
            </a:lvl2pPr>
            <a:lvl3pPr lvl="2" algn="ctr" rtl="0">
              <a:spcBef>
                <a:spcPts val="0"/>
              </a:spcBef>
              <a:spcAft>
                <a:spcPts val="0"/>
              </a:spcAft>
              <a:buClr>
                <a:schemeClr val="accent2"/>
              </a:buClr>
              <a:buSzPts val="5000"/>
              <a:buNone/>
              <a:defRPr sz="5000">
                <a:solidFill>
                  <a:schemeClr val="accent2"/>
                </a:solidFill>
              </a:defRPr>
            </a:lvl3pPr>
            <a:lvl4pPr lvl="3" algn="ctr" rtl="0">
              <a:spcBef>
                <a:spcPts val="0"/>
              </a:spcBef>
              <a:spcAft>
                <a:spcPts val="0"/>
              </a:spcAft>
              <a:buClr>
                <a:schemeClr val="accent2"/>
              </a:buClr>
              <a:buSzPts val="5000"/>
              <a:buNone/>
              <a:defRPr sz="5000">
                <a:solidFill>
                  <a:schemeClr val="accent2"/>
                </a:solidFill>
              </a:defRPr>
            </a:lvl4pPr>
            <a:lvl5pPr lvl="4" algn="ctr" rtl="0">
              <a:spcBef>
                <a:spcPts val="0"/>
              </a:spcBef>
              <a:spcAft>
                <a:spcPts val="0"/>
              </a:spcAft>
              <a:buClr>
                <a:schemeClr val="accent2"/>
              </a:buClr>
              <a:buSzPts val="5000"/>
              <a:buNone/>
              <a:defRPr sz="5000">
                <a:solidFill>
                  <a:schemeClr val="accent2"/>
                </a:solidFill>
              </a:defRPr>
            </a:lvl5pPr>
            <a:lvl6pPr lvl="5" algn="ctr" rtl="0">
              <a:spcBef>
                <a:spcPts val="0"/>
              </a:spcBef>
              <a:spcAft>
                <a:spcPts val="0"/>
              </a:spcAft>
              <a:buClr>
                <a:schemeClr val="accent2"/>
              </a:buClr>
              <a:buSzPts val="5000"/>
              <a:buNone/>
              <a:defRPr sz="5000">
                <a:solidFill>
                  <a:schemeClr val="accent2"/>
                </a:solidFill>
              </a:defRPr>
            </a:lvl6pPr>
            <a:lvl7pPr lvl="6" algn="ctr" rtl="0">
              <a:spcBef>
                <a:spcPts val="0"/>
              </a:spcBef>
              <a:spcAft>
                <a:spcPts val="0"/>
              </a:spcAft>
              <a:buClr>
                <a:schemeClr val="accent2"/>
              </a:buClr>
              <a:buSzPts val="5000"/>
              <a:buNone/>
              <a:defRPr sz="5000">
                <a:solidFill>
                  <a:schemeClr val="accent2"/>
                </a:solidFill>
              </a:defRPr>
            </a:lvl7pPr>
            <a:lvl8pPr lvl="7" algn="ctr" rtl="0">
              <a:spcBef>
                <a:spcPts val="0"/>
              </a:spcBef>
              <a:spcAft>
                <a:spcPts val="0"/>
              </a:spcAft>
              <a:buClr>
                <a:schemeClr val="accent2"/>
              </a:buClr>
              <a:buSzPts val="5000"/>
              <a:buNone/>
              <a:defRPr sz="5000">
                <a:solidFill>
                  <a:schemeClr val="accent2"/>
                </a:solidFill>
              </a:defRPr>
            </a:lvl8pPr>
            <a:lvl9pPr lvl="8" algn="ctr" rtl="0">
              <a:spcBef>
                <a:spcPts val="0"/>
              </a:spcBef>
              <a:spcAft>
                <a:spcPts val="0"/>
              </a:spcAft>
              <a:buClr>
                <a:schemeClr val="accent2"/>
              </a:buClr>
              <a:buSzPts val="5000"/>
              <a:buNone/>
              <a:defRPr sz="5000">
                <a:solidFill>
                  <a:schemeClr val="accent2"/>
                </a:solidFill>
              </a:defRPr>
            </a:lvl9pPr>
          </a:lstStyle>
          <a:p>
            <a:endParaRPr/>
          </a:p>
        </p:txBody>
      </p:sp>
      <p:sp>
        <p:nvSpPr>
          <p:cNvPr id="947" name="Google Shape;947;p63"/>
          <p:cNvSpPr txBox="1">
            <a:spLocks noGrp="1"/>
          </p:cNvSpPr>
          <p:nvPr>
            <p:ph type="title" idx="2" hasCustomPrompt="1"/>
          </p:nvPr>
        </p:nvSpPr>
        <p:spPr>
          <a:xfrm>
            <a:off x="3496800" y="1141275"/>
            <a:ext cx="21504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7000"/>
              <a:buNone/>
              <a:defRPr sz="9000">
                <a:solidFill>
                  <a:schemeClr val="dk2"/>
                </a:solidFill>
              </a:defRPr>
            </a:lvl1pPr>
            <a:lvl2pPr lvl="1" rtl="0">
              <a:spcBef>
                <a:spcPts val="0"/>
              </a:spcBef>
              <a:spcAft>
                <a:spcPts val="0"/>
              </a:spcAft>
              <a:buClr>
                <a:schemeClr val="lt1"/>
              </a:buClr>
              <a:buSzPts val="7000"/>
              <a:buNone/>
              <a:defRPr sz="7000">
                <a:solidFill>
                  <a:schemeClr val="lt1"/>
                </a:solidFill>
              </a:defRPr>
            </a:lvl2pPr>
            <a:lvl3pPr lvl="2" rtl="0">
              <a:spcBef>
                <a:spcPts val="0"/>
              </a:spcBef>
              <a:spcAft>
                <a:spcPts val="0"/>
              </a:spcAft>
              <a:buClr>
                <a:schemeClr val="lt1"/>
              </a:buClr>
              <a:buSzPts val="7000"/>
              <a:buNone/>
              <a:defRPr sz="7000">
                <a:solidFill>
                  <a:schemeClr val="lt1"/>
                </a:solidFill>
              </a:defRPr>
            </a:lvl3pPr>
            <a:lvl4pPr lvl="3" rtl="0">
              <a:spcBef>
                <a:spcPts val="0"/>
              </a:spcBef>
              <a:spcAft>
                <a:spcPts val="0"/>
              </a:spcAft>
              <a:buClr>
                <a:schemeClr val="lt1"/>
              </a:buClr>
              <a:buSzPts val="7000"/>
              <a:buNone/>
              <a:defRPr sz="7000">
                <a:solidFill>
                  <a:schemeClr val="lt1"/>
                </a:solidFill>
              </a:defRPr>
            </a:lvl4pPr>
            <a:lvl5pPr lvl="4" rtl="0">
              <a:spcBef>
                <a:spcPts val="0"/>
              </a:spcBef>
              <a:spcAft>
                <a:spcPts val="0"/>
              </a:spcAft>
              <a:buClr>
                <a:schemeClr val="lt1"/>
              </a:buClr>
              <a:buSzPts val="7000"/>
              <a:buNone/>
              <a:defRPr sz="7000">
                <a:solidFill>
                  <a:schemeClr val="lt1"/>
                </a:solidFill>
              </a:defRPr>
            </a:lvl5pPr>
            <a:lvl6pPr lvl="5" rtl="0">
              <a:spcBef>
                <a:spcPts val="0"/>
              </a:spcBef>
              <a:spcAft>
                <a:spcPts val="0"/>
              </a:spcAft>
              <a:buClr>
                <a:schemeClr val="lt1"/>
              </a:buClr>
              <a:buSzPts val="7000"/>
              <a:buNone/>
              <a:defRPr sz="7000">
                <a:solidFill>
                  <a:schemeClr val="lt1"/>
                </a:solidFill>
              </a:defRPr>
            </a:lvl6pPr>
            <a:lvl7pPr lvl="6" rtl="0">
              <a:spcBef>
                <a:spcPts val="0"/>
              </a:spcBef>
              <a:spcAft>
                <a:spcPts val="0"/>
              </a:spcAft>
              <a:buClr>
                <a:schemeClr val="lt1"/>
              </a:buClr>
              <a:buSzPts val="7000"/>
              <a:buNone/>
              <a:defRPr sz="7000">
                <a:solidFill>
                  <a:schemeClr val="lt1"/>
                </a:solidFill>
              </a:defRPr>
            </a:lvl7pPr>
            <a:lvl8pPr lvl="7" rtl="0">
              <a:spcBef>
                <a:spcPts val="0"/>
              </a:spcBef>
              <a:spcAft>
                <a:spcPts val="0"/>
              </a:spcAft>
              <a:buClr>
                <a:schemeClr val="lt1"/>
              </a:buClr>
              <a:buSzPts val="7000"/>
              <a:buNone/>
              <a:defRPr sz="7000">
                <a:solidFill>
                  <a:schemeClr val="lt1"/>
                </a:solidFill>
              </a:defRPr>
            </a:lvl8pPr>
            <a:lvl9pPr lvl="8" rtl="0">
              <a:spcBef>
                <a:spcPts val="0"/>
              </a:spcBef>
              <a:spcAft>
                <a:spcPts val="0"/>
              </a:spcAft>
              <a:buClr>
                <a:schemeClr val="lt1"/>
              </a:buClr>
              <a:buSzPts val="7000"/>
              <a:buNone/>
              <a:defRPr sz="7000">
                <a:solidFill>
                  <a:schemeClr val="lt1"/>
                </a:solidFill>
              </a:defRPr>
            </a:lvl9pPr>
          </a:lstStyle>
          <a:p>
            <a:r>
              <a:t>xx%</a:t>
            </a:r>
          </a:p>
        </p:txBody>
      </p:sp>
      <p:sp>
        <p:nvSpPr>
          <p:cNvPr id="948" name="Google Shape;948;p63"/>
          <p:cNvSpPr txBox="1">
            <a:spLocks noGrp="1"/>
          </p:cNvSpPr>
          <p:nvPr>
            <p:ph type="subTitle" idx="1"/>
          </p:nvPr>
        </p:nvSpPr>
        <p:spPr>
          <a:xfrm>
            <a:off x="2790900" y="3546300"/>
            <a:ext cx="35622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None/>
              <a:defRPr sz="1829">
                <a:solidFill>
                  <a:schemeClr val="accent2"/>
                </a:solidFill>
              </a:defRPr>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grpSp>
        <p:nvGrpSpPr>
          <p:cNvPr id="949" name="Google Shape;949;p63"/>
          <p:cNvGrpSpPr/>
          <p:nvPr/>
        </p:nvGrpSpPr>
        <p:grpSpPr>
          <a:xfrm>
            <a:off x="7379465" y="-540375"/>
            <a:ext cx="2162798" cy="1206590"/>
            <a:chOff x="7572340" y="2404875"/>
            <a:chExt cx="2162798" cy="1206590"/>
          </a:xfrm>
        </p:grpSpPr>
        <p:sp>
          <p:nvSpPr>
            <p:cNvPr id="950" name="Google Shape;950;p63"/>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3"/>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3"/>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63"/>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 name="Google Shape;954;p63"/>
          <p:cNvGrpSpPr/>
          <p:nvPr/>
        </p:nvGrpSpPr>
        <p:grpSpPr>
          <a:xfrm>
            <a:off x="-2132571" y="-1112815"/>
            <a:ext cx="3340681" cy="3340648"/>
            <a:chOff x="3896445" y="840725"/>
            <a:chExt cx="2534275" cy="2534250"/>
          </a:xfrm>
        </p:grpSpPr>
        <p:sp>
          <p:nvSpPr>
            <p:cNvPr id="955" name="Google Shape;955;p6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6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6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 name="Google Shape;958;p63"/>
          <p:cNvSpPr/>
          <p:nvPr/>
        </p:nvSpPr>
        <p:spPr>
          <a:xfrm>
            <a:off x="-508425" y="2912112"/>
            <a:ext cx="1206584" cy="120658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3"/>
          <p:cNvSpPr/>
          <p:nvPr/>
        </p:nvSpPr>
        <p:spPr>
          <a:xfrm>
            <a:off x="0" y="4259229"/>
            <a:ext cx="1616533" cy="1616533"/>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 name="Google Shape;960;p63"/>
          <p:cNvGrpSpPr/>
          <p:nvPr/>
        </p:nvGrpSpPr>
        <p:grpSpPr>
          <a:xfrm>
            <a:off x="7787145" y="1834348"/>
            <a:ext cx="3871612" cy="3871574"/>
            <a:chOff x="3896445" y="840725"/>
            <a:chExt cx="2534275" cy="2534250"/>
          </a:xfrm>
        </p:grpSpPr>
        <p:sp>
          <p:nvSpPr>
            <p:cNvPr id="961" name="Google Shape;961;p6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6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6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ext">
  <p:cSld name="CUSTOM_12">
    <p:spTree>
      <p:nvGrpSpPr>
        <p:cNvPr id="1" name="Shape 964"/>
        <p:cNvGrpSpPr/>
        <p:nvPr/>
      </p:nvGrpSpPr>
      <p:grpSpPr>
        <a:xfrm>
          <a:off x="0" y="0"/>
          <a:ext cx="0" cy="0"/>
          <a:chOff x="0" y="0"/>
          <a:chExt cx="0" cy="0"/>
        </a:xfrm>
      </p:grpSpPr>
      <p:sp>
        <p:nvSpPr>
          <p:cNvPr id="965" name="Google Shape;965;p64"/>
          <p:cNvSpPr txBox="1">
            <a:spLocks noGrp="1"/>
          </p:cNvSpPr>
          <p:nvPr>
            <p:ph type="body" idx="1"/>
          </p:nvPr>
        </p:nvSpPr>
        <p:spPr>
          <a:xfrm>
            <a:off x="1698750" y="3277550"/>
            <a:ext cx="5746500" cy="759300"/>
          </a:xfrm>
          <a:prstGeom prst="rect">
            <a:avLst/>
          </a:prstGeom>
        </p:spPr>
        <p:txBody>
          <a:bodyPr spcFirstLastPara="1" wrap="square" lIns="91425" tIns="91425" rIns="91425" bIns="91425" anchor="ctr" anchorCtr="0">
            <a:noAutofit/>
          </a:bodyPr>
          <a:lstStyle>
            <a:lvl1pPr marL="457200" lvl="0" indent="-317500" algn="ctr" rtl="0">
              <a:lnSpc>
                <a:spcPct val="100000"/>
              </a:lnSpc>
              <a:spcBef>
                <a:spcPts val="1000"/>
              </a:spcBef>
              <a:spcAft>
                <a:spcPts val="0"/>
              </a:spcAft>
              <a:buSzPts val="1400"/>
              <a:buFont typeface="Catamaran ExtraBold"/>
              <a:buAutoNum type="arabicPeriod"/>
              <a:defRPr sz="1400">
                <a:solidFill>
                  <a:schemeClr val="accent2"/>
                </a:solidFill>
              </a:defRPr>
            </a:lvl1pPr>
            <a:lvl2pPr marL="914400" lvl="1" indent="-317500" rtl="0">
              <a:spcBef>
                <a:spcPts val="0"/>
              </a:spcBef>
              <a:spcAft>
                <a:spcPts val="0"/>
              </a:spcAft>
              <a:buSzPts val="1400"/>
              <a:buFont typeface="Open Sans"/>
              <a:buAutoNum type="alphaLcPeriod"/>
              <a:defRPr/>
            </a:lvl2pPr>
            <a:lvl3pPr marL="1371600" lvl="2" indent="-317500" rtl="0">
              <a:spcBef>
                <a:spcPts val="0"/>
              </a:spcBef>
              <a:spcAft>
                <a:spcPts val="0"/>
              </a:spcAft>
              <a:buSzPts val="1400"/>
              <a:buFont typeface="Open Sans"/>
              <a:buAutoNum type="romanLcPeriod"/>
              <a:defRPr/>
            </a:lvl3pPr>
            <a:lvl4pPr marL="1828800" lvl="3" indent="-317500" rtl="0">
              <a:spcBef>
                <a:spcPts val="0"/>
              </a:spcBef>
              <a:spcAft>
                <a:spcPts val="0"/>
              </a:spcAft>
              <a:buSzPts val="1400"/>
              <a:buFont typeface="Open Sans"/>
              <a:buAutoNum type="arabicPeriod"/>
              <a:defRPr/>
            </a:lvl4pPr>
            <a:lvl5pPr marL="2286000" lvl="4" indent="-317500" rtl="0">
              <a:spcBef>
                <a:spcPts val="0"/>
              </a:spcBef>
              <a:spcAft>
                <a:spcPts val="0"/>
              </a:spcAft>
              <a:buSzPts val="1400"/>
              <a:buFont typeface="Open Sans"/>
              <a:buAutoNum type="alphaLcPeriod"/>
              <a:defRPr/>
            </a:lvl5pPr>
            <a:lvl6pPr marL="2743200" lvl="5" indent="-317500" rtl="0">
              <a:spcBef>
                <a:spcPts val="0"/>
              </a:spcBef>
              <a:spcAft>
                <a:spcPts val="0"/>
              </a:spcAft>
              <a:buSzPts val="1400"/>
              <a:buFont typeface="Open Sans"/>
              <a:buAutoNum type="romanLcPeriod"/>
              <a:defRPr/>
            </a:lvl6pPr>
            <a:lvl7pPr marL="3200400" lvl="6" indent="-317500" rtl="0">
              <a:spcBef>
                <a:spcPts val="0"/>
              </a:spcBef>
              <a:spcAft>
                <a:spcPts val="0"/>
              </a:spcAft>
              <a:buSzPts val="1400"/>
              <a:buFont typeface="Open Sans"/>
              <a:buAutoNum type="arabicPeriod"/>
              <a:defRPr/>
            </a:lvl7pPr>
            <a:lvl8pPr marL="3657600" lvl="7" indent="-317500" rtl="0">
              <a:spcBef>
                <a:spcPts val="0"/>
              </a:spcBef>
              <a:spcAft>
                <a:spcPts val="0"/>
              </a:spcAft>
              <a:buSzPts val="1400"/>
              <a:buFont typeface="Open Sans"/>
              <a:buAutoNum type="alphaLcPeriod"/>
              <a:defRPr/>
            </a:lvl8pPr>
            <a:lvl9pPr marL="4114800" lvl="8" indent="-317500" rtl="0">
              <a:spcBef>
                <a:spcPts val="0"/>
              </a:spcBef>
              <a:spcAft>
                <a:spcPts val="0"/>
              </a:spcAft>
              <a:buSzPts val="1400"/>
              <a:buFont typeface="Open Sans"/>
              <a:buAutoNum type="romanLcPeriod"/>
              <a:defRPr/>
            </a:lvl9pPr>
          </a:lstStyle>
          <a:p>
            <a:endParaRPr/>
          </a:p>
        </p:txBody>
      </p:sp>
      <p:sp>
        <p:nvSpPr>
          <p:cNvPr id="966" name="Google Shape;966;p64"/>
          <p:cNvSpPr txBox="1">
            <a:spLocks noGrp="1"/>
          </p:cNvSpPr>
          <p:nvPr>
            <p:ph type="title"/>
          </p:nvPr>
        </p:nvSpPr>
        <p:spPr>
          <a:xfrm>
            <a:off x="1698750" y="1788436"/>
            <a:ext cx="5746500" cy="14205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1050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grpSp>
        <p:nvGrpSpPr>
          <p:cNvPr id="967" name="Google Shape;967;p64"/>
          <p:cNvGrpSpPr/>
          <p:nvPr/>
        </p:nvGrpSpPr>
        <p:grpSpPr>
          <a:xfrm>
            <a:off x="-2111118" y="2279314"/>
            <a:ext cx="3026178" cy="3026148"/>
            <a:chOff x="3896445" y="840725"/>
            <a:chExt cx="2534275" cy="2534250"/>
          </a:xfrm>
        </p:grpSpPr>
        <p:sp>
          <p:nvSpPr>
            <p:cNvPr id="968" name="Google Shape;968;p64"/>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4"/>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64"/>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 name="Google Shape;971;p64"/>
          <p:cNvGrpSpPr/>
          <p:nvPr/>
        </p:nvGrpSpPr>
        <p:grpSpPr>
          <a:xfrm flipH="1">
            <a:off x="-657835" y="145950"/>
            <a:ext cx="2162798" cy="1206590"/>
            <a:chOff x="7572340" y="2404875"/>
            <a:chExt cx="2162798" cy="1206590"/>
          </a:xfrm>
        </p:grpSpPr>
        <p:sp>
          <p:nvSpPr>
            <p:cNvPr id="972" name="Google Shape;972;p64"/>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4"/>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4"/>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4"/>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 name="Google Shape;976;p64"/>
          <p:cNvSpPr/>
          <p:nvPr/>
        </p:nvSpPr>
        <p:spPr>
          <a:xfrm>
            <a:off x="8389500" y="142490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64"/>
          <p:cNvSpPr/>
          <p:nvPr/>
        </p:nvSpPr>
        <p:spPr>
          <a:xfrm>
            <a:off x="7652075" y="40291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ext 1">
  <p:cSld name="CUSTOM_12_1">
    <p:spTree>
      <p:nvGrpSpPr>
        <p:cNvPr id="1" name="Shape 978"/>
        <p:cNvGrpSpPr/>
        <p:nvPr/>
      </p:nvGrpSpPr>
      <p:grpSpPr>
        <a:xfrm>
          <a:off x="0" y="0"/>
          <a:ext cx="0" cy="0"/>
          <a:chOff x="0" y="0"/>
          <a:chExt cx="0" cy="0"/>
        </a:xfrm>
      </p:grpSpPr>
      <p:grpSp>
        <p:nvGrpSpPr>
          <p:cNvPr id="979" name="Google Shape;979;p65"/>
          <p:cNvGrpSpPr/>
          <p:nvPr/>
        </p:nvGrpSpPr>
        <p:grpSpPr>
          <a:xfrm>
            <a:off x="-2360718" y="202564"/>
            <a:ext cx="3026178" cy="3026148"/>
            <a:chOff x="3896445" y="840725"/>
            <a:chExt cx="2534275" cy="2534250"/>
          </a:xfrm>
        </p:grpSpPr>
        <p:sp>
          <p:nvSpPr>
            <p:cNvPr id="980" name="Google Shape;980;p6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6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6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 name="Google Shape;983;p65"/>
          <p:cNvSpPr/>
          <p:nvPr/>
        </p:nvSpPr>
        <p:spPr>
          <a:xfrm>
            <a:off x="7640425" y="401812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 name="Google Shape;984;p65"/>
          <p:cNvGrpSpPr/>
          <p:nvPr/>
        </p:nvGrpSpPr>
        <p:grpSpPr>
          <a:xfrm flipH="1">
            <a:off x="-646460" y="4643488"/>
            <a:ext cx="2162798" cy="1206590"/>
            <a:chOff x="7572340" y="2404875"/>
            <a:chExt cx="2162798" cy="1206590"/>
          </a:xfrm>
        </p:grpSpPr>
        <p:sp>
          <p:nvSpPr>
            <p:cNvPr id="985" name="Google Shape;985;p65"/>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5"/>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5"/>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5"/>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 name="Google Shape;989;p65"/>
          <p:cNvSpPr txBox="1">
            <a:spLocks noGrp="1"/>
          </p:cNvSpPr>
          <p:nvPr>
            <p:ph type="body" idx="1"/>
          </p:nvPr>
        </p:nvSpPr>
        <p:spPr>
          <a:xfrm>
            <a:off x="713225" y="2092775"/>
            <a:ext cx="6784200" cy="1170900"/>
          </a:xfrm>
          <a:prstGeom prst="rect">
            <a:avLst/>
          </a:prstGeom>
        </p:spPr>
        <p:txBody>
          <a:bodyPr spcFirstLastPara="1" wrap="square" lIns="91425" tIns="91425" rIns="91425" bIns="91425" anchor="t" anchorCtr="0">
            <a:noAutofit/>
          </a:bodyPr>
          <a:lstStyle>
            <a:lvl1pPr marL="457200" lvl="0" indent="-304800" algn="ctr" rtl="0">
              <a:lnSpc>
                <a:spcPct val="100000"/>
              </a:lnSpc>
              <a:spcBef>
                <a:spcPts val="0"/>
              </a:spcBef>
              <a:spcAft>
                <a:spcPts val="0"/>
              </a:spcAft>
              <a:buClr>
                <a:srgbClr val="434343"/>
              </a:buClr>
              <a:buSzPts val="1200"/>
              <a:buFont typeface="Livvic"/>
              <a:buChar char="●"/>
              <a:defRPr sz="1400">
                <a:solidFill>
                  <a:schemeClr val="accent2"/>
                </a:solidFill>
              </a:defRPr>
            </a:lvl1pPr>
            <a:lvl2pPr marL="914400" lvl="1" indent="-304800" rtl="0">
              <a:spcBef>
                <a:spcPts val="0"/>
              </a:spcBef>
              <a:spcAft>
                <a:spcPts val="0"/>
              </a:spcAft>
              <a:buClr>
                <a:srgbClr val="434343"/>
              </a:buClr>
              <a:buSzPts val="1200"/>
              <a:buFont typeface="Roboto Condensed Light"/>
              <a:buChar char="○"/>
              <a:defRPr/>
            </a:lvl2pPr>
            <a:lvl3pPr marL="1371600" lvl="2" indent="-304800" rtl="0">
              <a:spcBef>
                <a:spcPts val="0"/>
              </a:spcBef>
              <a:spcAft>
                <a:spcPts val="0"/>
              </a:spcAft>
              <a:buClr>
                <a:srgbClr val="434343"/>
              </a:buClr>
              <a:buSzPts val="1200"/>
              <a:buFont typeface="Roboto Condensed Light"/>
              <a:buChar char="■"/>
              <a:defRPr/>
            </a:lvl3pPr>
            <a:lvl4pPr marL="1828800" lvl="3" indent="-304800" rtl="0">
              <a:spcBef>
                <a:spcPts val="0"/>
              </a:spcBef>
              <a:spcAft>
                <a:spcPts val="0"/>
              </a:spcAft>
              <a:buClr>
                <a:srgbClr val="434343"/>
              </a:buClr>
              <a:buSzPts val="1200"/>
              <a:buFont typeface="Roboto Condensed Light"/>
              <a:buChar char="●"/>
              <a:defRPr/>
            </a:lvl4pPr>
            <a:lvl5pPr marL="2286000" lvl="4" indent="-304800" rtl="0">
              <a:spcBef>
                <a:spcPts val="0"/>
              </a:spcBef>
              <a:spcAft>
                <a:spcPts val="0"/>
              </a:spcAft>
              <a:buClr>
                <a:srgbClr val="434343"/>
              </a:buClr>
              <a:buSzPts val="1200"/>
              <a:buFont typeface="Roboto Condensed Light"/>
              <a:buChar char="○"/>
              <a:defRPr/>
            </a:lvl5pPr>
            <a:lvl6pPr marL="2743200" lvl="5" indent="-304800" rtl="0">
              <a:spcBef>
                <a:spcPts val="0"/>
              </a:spcBef>
              <a:spcAft>
                <a:spcPts val="0"/>
              </a:spcAft>
              <a:buClr>
                <a:srgbClr val="434343"/>
              </a:buClr>
              <a:buSzPts val="1200"/>
              <a:buFont typeface="Roboto Condensed Light"/>
              <a:buChar char="■"/>
              <a:defRPr/>
            </a:lvl6pPr>
            <a:lvl7pPr marL="3200400" lvl="6" indent="-304800" rtl="0">
              <a:spcBef>
                <a:spcPts val="0"/>
              </a:spcBef>
              <a:spcAft>
                <a:spcPts val="0"/>
              </a:spcAft>
              <a:buClr>
                <a:srgbClr val="434343"/>
              </a:buClr>
              <a:buSzPts val="1200"/>
              <a:buFont typeface="Roboto Condensed Light"/>
              <a:buChar char="●"/>
              <a:defRPr/>
            </a:lvl7pPr>
            <a:lvl8pPr marL="3657600" lvl="7" indent="-304800" rtl="0">
              <a:spcBef>
                <a:spcPts val="0"/>
              </a:spcBef>
              <a:spcAft>
                <a:spcPts val="0"/>
              </a:spcAft>
              <a:buClr>
                <a:srgbClr val="434343"/>
              </a:buClr>
              <a:buSzPts val="1200"/>
              <a:buFont typeface="Roboto Condensed Light"/>
              <a:buChar char="○"/>
              <a:defRPr/>
            </a:lvl8pPr>
            <a:lvl9pPr marL="4114800" lvl="8" indent="-304800" rtl="0">
              <a:spcBef>
                <a:spcPts val="0"/>
              </a:spcBef>
              <a:spcAft>
                <a:spcPts val="0"/>
              </a:spcAft>
              <a:buClr>
                <a:srgbClr val="434343"/>
              </a:buClr>
              <a:buSzPts val="1200"/>
              <a:buFont typeface="Roboto Condensed Light"/>
              <a:buChar char="■"/>
              <a:defRPr/>
            </a:lvl9pPr>
          </a:lstStyle>
          <a:p>
            <a:endParaRPr/>
          </a:p>
        </p:txBody>
      </p:sp>
      <p:sp>
        <p:nvSpPr>
          <p:cNvPr id="990" name="Google Shape;990;p65"/>
          <p:cNvSpPr txBox="1">
            <a:spLocks noGrp="1"/>
          </p:cNvSpPr>
          <p:nvPr>
            <p:ph type="body" idx="2"/>
          </p:nvPr>
        </p:nvSpPr>
        <p:spPr>
          <a:xfrm>
            <a:off x="713225" y="3263750"/>
            <a:ext cx="6784200" cy="12273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rgbClr val="434343"/>
              </a:buClr>
              <a:buSzPts val="1200"/>
              <a:buChar char="●"/>
              <a:defRPr sz="1400">
                <a:solidFill>
                  <a:schemeClr val="accent2"/>
                </a:solidFill>
              </a:defRPr>
            </a:lvl1pPr>
            <a:lvl2pPr marL="914400" lvl="1" indent="-304800" rtl="0">
              <a:spcBef>
                <a:spcPts val="0"/>
              </a:spcBef>
              <a:spcAft>
                <a:spcPts val="0"/>
              </a:spcAft>
              <a:buClr>
                <a:srgbClr val="434343"/>
              </a:buClr>
              <a:buSzPts val="1200"/>
              <a:buFont typeface="Roboto Condensed Light"/>
              <a:buChar char="○"/>
              <a:defRPr/>
            </a:lvl2pPr>
            <a:lvl3pPr marL="1371600" lvl="2" indent="-304800" rtl="0">
              <a:spcBef>
                <a:spcPts val="0"/>
              </a:spcBef>
              <a:spcAft>
                <a:spcPts val="0"/>
              </a:spcAft>
              <a:buClr>
                <a:srgbClr val="434343"/>
              </a:buClr>
              <a:buSzPts val="1200"/>
              <a:buFont typeface="Roboto Condensed Light"/>
              <a:buChar char="■"/>
              <a:defRPr/>
            </a:lvl3pPr>
            <a:lvl4pPr marL="1828800" lvl="3" indent="-304800" rtl="0">
              <a:spcBef>
                <a:spcPts val="0"/>
              </a:spcBef>
              <a:spcAft>
                <a:spcPts val="0"/>
              </a:spcAft>
              <a:buClr>
                <a:srgbClr val="434343"/>
              </a:buClr>
              <a:buSzPts val="1200"/>
              <a:buFont typeface="Roboto Condensed Light"/>
              <a:buChar char="●"/>
              <a:defRPr/>
            </a:lvl4pPr>
            <a:lvl5pPr marL="2286000" lvl="4" indent="-304800" rtl="0">
              <a:spcBef>
                <a:spcPts val="0"/>
              </a:spcBef>
              <a:spcAft>
                <a:spcPts val="0"/>
              </a:spcAft>
              <a:buClr>
                <a:srgbClr val="434343"/>
              </a:buClr>
              <a:buSzPts val="1200"/>
              <a:buFont typeface="Roboto Condensed Light"/>
              <a:buChar char="○"/>
              <a:defRPr/>
            </a:lvl5pPr>
            <a:lvl6pPr marL="2743200" lvl="5" indent="-304800" rtl="0">
              <a:spcBef>
                <a:spcPts val="0"/>
              </a:spcBef>
              <a:spcAft>
                <a:spcPts val="0"/>
              </a:spcAft>
              <a:buClr>
                <a:srgbClr val="434343"/>
              </a:buClr>
              <a:buSzPts val="1200"/>
              <a:buFont typeface="Roboto Condensed Light"/>
              <a:buChar char="■"/>
              <a:defRPr/>
            </a:lvl6pPr>
            <a:lvl7pPr marL="3200400" lvl="6" indent="-304800" rtl="0">
              <a:spcBef>
                <a:spcPts val="0"/>
              </a:spcBef>
              <a:spcAft>
                <a:spcPts val="0"/>
              </a:spcAft>
              <a:buClr>
                <a:srgbClr val="434343"/>
              </a:buClr>
              <a:buSzPts val="1200"/>
              <a:buFont typeface="Roboto Condensed Light"/>
              <a:buChar char="●"/>
              <a:defRPr/>
            </a:lvl7pPr>
            <a:lvl8pPr marL="3657600" lvl="7" indent="-304800" rtl="0">
              <a:spcBef>
                <a:spcPts val="0"/>
              </a:spcBef>
              <a:spcAft>
                <a:spcPts val="0"/>
              </a:spcAft>
              <a:buClr>
                <a:srgbClr val="434343"/>
              </a:buClr>
              <a:buSzPts val="1200"/>
              <a:buFont typeface="Roboto Condensed Light"/>
              <a:buChar char="○"/>
              <a:defRPr/>
            </a:lvl8pPr>
            <a:lvl9pPr marL="4114800" lvl="8" indent="-304800" rtl="0">
              <a:spcBef>
                <a:spcPts val="0"/>
              </a:spcBef>
              <a:spcAft>
                <a:spcPts val="0"/>
              </a:spcAft>
              <a:buClr>
                <a:srgbClr val="434343"/>
              </a:buClr>
              <a:buSzPts val="1200"/>
              <a:buFont typeface="Roboto Condensed Light"/>
              <a:buChar char="■"/>
              <a:defRPr/>
            </a:lvl9pPr>
          </a:lstStyle>
          <a:p>
            <a:endParaRPr/>
          </a:p>
        </p:txBody>
      </p:sp>
      <p:sp>
        <p:nvSpPr>
          <p:cNvPr id="991" name="Google Shape;991;p65"/>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86"/>
        <p:cNvGrpSpPr/>
        <p:nvPr/>
      </p:nvGrpSpPr>
      <p:grpSpPr>
        <a:xfrm>
          <a:off x="0" y="0"/>
          <a:ext cx="0" cy="0"/>
          <a:chOff x="0" y="0"/>
          <a:chExt cx="0" cy="0"/>
        </a:xfrm>
      </p:grpSpPr>
      <p:sp>
        <p:nvSpPr>
          <p:cNvPr id="87" name="Google Shape;87;p7"/>
          <p:cNvSpPr/>
          <p:nvPr/>
        </p:nvSpPr>
        <p:spPr>
          <a:xfrm>
            <a:off x="1726920" y="63900"/>
            <a:ext cx="7851405" cy="5015693"/>
          </a:xfrm>
          <a:custGeom>
            <a:avLst/>
            <a:gdLst/>
            <a:ahLst/>
            <a:cxnLst/>
            <a:rect l="l" t="t" r="r" b="b"/>
            <a:pathLst>
              <a:path w="109161" h="58792" extrusionOk="0">
                <a:moveTo>
                  <a:pt x="60518" y="0"/>
                </a:moveTo>
                <a:cubicBezTo>
                  <a:pt x="54721" y="0"/>
                  <a:pt x="47321" y="5906"/>
                  <a:pt x="31455" y="5906"/>
                </a:cubicBezTo>
                <a:cubicBezTo>
                  <a:pt x="30646" y="5906"/>
                  <a:pt x="29815" y="5891"/>
                  <a:pt x="28961" y="5858"/>
                </a:cubicBezTo>
                <a:cubicBezTo>
                  <a:pt x="8793" y="6294"/>
                  <a:pt x="0" y="30863"/>
                  <a:pt x="22514" y="40763"/>
                </a:cubicBezTo>
                <a:cubicBezTo>
                  <a:pt x="30078" y="44048"/>
                  <a:pt x="39262" y="44841"/>
                  <a:pt x="46781" y="46863"/>
                </a:cubicBezTo>
                <a:cubicBezTo>
                  <a:pt x="55228" y="49154"/>
                  <a:pt x="60647" y="56595"/>
                  <a:pt x="68826" y="58427"/>
                </a:cubicBezTo>
                <a:cubicBezTo>
                  <a:pt x="70056" y="58682"/>
                  <a:pt x="71404" y="58792"/>
                  <a:pt x="72861" y="58792"/>
                </a:cubicBezTo>
                <a:cubicBezTo>
                  <a:pt x="78563" y="58792"/>
                  <a:pt x="85931" y="57110"/>
                  <a:pt x="94412" y="55846"/>
                </a:cubicBezTo>
                <a:cubicBezTo>
                  <a:pt x="101607" y="54852"/>
                  <a:pt x="106713" y="53992"/>
                  <a:pt x="108211" y="45847"/>
                </a:cubicBezTo>
                <a:cubicBezTo>
                  <a:pt x="109160" y="40562"/>
                  <a:pt x="108166" y="33802"/>
                  <a:pt x="105898" y="28584"/>
                </a:cubicBezTo>
                <a:cubicBezTo>
                  <a:pt x="101753" y="18372"/>
                  <a:pt x="91283" y="16484"/>
                  <a:pt x="80513" y="13121"/>
                </a:cubicBezTo>
                <a:cubicBezTo>
                  <a:pt x="71977" y="10339"/>
                  <a:pt x="71675" y="8998"/>
                  <a:pt x="64748" y="1344"/>
                </a:cubicBezTo>
                <a:cubicBezTo>
                  <a:pt x="63366" y="383"/>
                  <a:pt x="61994" y="0"/>
                  <a:pt x="60518"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7"/>
          <p:cNvSpPr txBox="1">
            <a:spLocks noGrp="1"/>
          </p:cNvSpPr>
          <p:nvPr>
            <p:ph type="title"/>
          </p:nvPr>
        </p:nvSpPr>
        <p:spPr>
          <a:xfrm>
            <a:off x="944350" y="974263"/>
            <a:ext cx="4121700" cy="1022400"/>
          </a:xfrm>
          <a:prstGeom prst="rect">
            <a:avLst/>
          </a:prstGeom>
        </p:spPr>
        <p:txBody>
          <a:bodyPr spcFirstLastPara="1" wrap="square" lIns="91425" tIns="91425" rIns="91425" bIns="91425" anchor="t" anchorCtr="0">
            <a:noAutofit/>
          </a:bodyPr>
          <a:lstStyle>
            <a:lvl1pPr lvl="0" algn="l" rtl="0">
              <a:lnSpc>
                <a:spcPct val="100000"/>
              </a:lnSpc>
              <a:spcBef>
                <a:spcPts val="0"/>
              </a:spcBef>
              <a:spcAft>
                <a:spcPts val="0"/>
              </a:spcAft>
              <a:buSzPts val="3400"/>
              <a:buNone/>
              <a:defRPr/>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
        <p:nvSpPr>
          <p:cNvPr id="89" name="Google Shape;89;p7"/>
          <p:cNvSpPr txBox="1">
            <a:spLocks noGrp="1"/>
          </p:cNvSpPr>
          <p:nvPr>
            <p:ph type="subTitle" idx="1"/>
          </p:nvPr>
        </p:nvSpPr>
        <p:spPr>
          <a:xfrm>
            <a:off x="944350" y="2130138"/>
            <a:ext cx="4496400" cy="20391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90" name="Google Shape;90;p7"/>
          <p:cNvSpPr/>
          <p:nvPr/>
        </p:nvSpPr>
        <p:spPr>
          <a:xfrm>
            <a:off x="8599100" y="974275"/>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7"/>
          <p:cNvSpPr/>
          <p:nvPr/>
        </p:nvSpPr>
        <p:spPr>
          <a:xfrm>
            <a:off x="7203325" y="333363"/>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7"/>
          <p:cNvSpPr/>
          <p:nvPr/>
        </p:nvSpPr>
        <p:spPr>
          <a:xfrm>
            <a:off x="8766750" y="26027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7"/>
          <p:cNvSpPr/>
          <p:nvPr/>
        </p:nvSpPr>
        <p:spPr>
          <a:xfrm>
            <a:off x="7555725" y="730138"/>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7"/>
          <p:cNvSpPr/>
          <p:nvPr/>
        </p:nvSpPr>
        <p:spPr>
          <a:xfrm>
            <a:off x="8023900" y="470138"/>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text 2">
  <p:cSld name="CUSTOM_15">
    <p:spTree>
      <p:nvGrpSpPr>
        <p:cNvPr id="1" name="Shape 992"/>
        <p:cNvGrpSpPr/>
        <p:nvPr/>
      </p:nvGrpSpPr>
      <p:grpSpPr>
        <a:xfrm>
          <a:off x="0" y="0"/>
          <a:ext cx="0" cy="0"/>
          <a:chOff x="0" y="0"/>
          <a:chExt cx="0" cy="0"/>
        </a:xfrm>
      </p:grpSpPr>
      <p:grpSp>
        <p:nvGrpSpPr>
          <p:cNvPr id="993" name="Google Shape;993;p66"/>
          <p:cNvGrpSpPr/>
          <p:nvPr/>
        </p:nvGrpSpPr>
        <p:grpSpPr>
          <a:xfrm>
            <a:off x="-443535" y="3948014"/>
            <a:ext cx="2864744" cy="2864716"/>
            <a:chOff x="3896445" y="840725"/>
            <a:chExt cx="2534275" cy="2534250"/>
          </a:xfrm>
        </p:grpSpPr>
        <p:sp>
          <p:nvSpPr>
            <p:cNvPr id="994" name="Google Shape;994;p6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6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 name="Google Shape;997;p66"/>
          <p:cNvSpPr/>
          <p:nvPr/>
        </p:nvSpPr>
        <p:spPr>
          <a:xfrm>
            <a:off x="6623875" y="43491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 name="Google Shape;998;p66"/>
          <p:cNvGrpSpPr/>
          <p:nvPr/>
        </p:nvGrpSpPr>
        <p:grpSpPr>
          <a:xfrm flipH="1">
            <a:off x="-1466735" y="2169663"/>
            <a:ext cx="2162798" cy="1206590"/>
            <a:chOff x="7572340" y="2404875"/>
            <a:chExt cx="2162798" cy="1206590"/>
          </a:xfrm>
        </p:grpSpPr>
        <p:sp>
          <p:nvSpPr>
            <p:cNvPr id="999" name="Google Shape;999;p66"/>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6"/>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6"/>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6"/>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3" name="Google Shape;1003;p66"/>
          <p:cNvSpPr/>
          <p:nvPr/>
        </p:nvSpPr>
        <p:spPr>
          <a:xfrm>
            <a:off x="-605425" y="-503725"/>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 name="Google Shape;1004;p66"/>
          <p:cNvGrpSpPr/>
          <p:nvPr/>
        </p:nvGrpSpPr>
        <p:grpSpPr>
          <a:xfrm>
            <a:off x="7906340" y="850839"/>
            <a:ext cx="2864744" cy="2864716"/>
            <a:chOff x="3896445" y="840725"/>
            <a:chExt cx="2534275" cy="2534250"/>
          </a:xfrm>
        </p:grpSpPr>
        <p:sp>
          <p:nvSpPr>
            <p:cNvPr id="1005" name="Google Shape;1005;p6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6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 name="Google Shape;1008;p66"/>
          <p:cNvSpPr txBox="1">
            <a:spLocks noGrp="1"/>
          </p:cNvSpPr>
          <p:nvPr>
            <p:ph type="body" idx="1"/>
          </p:nvPr>
        </p:nvSpPr>
        <p:spPr>
          <a:xfrm>
            <a:off x="936423" y="2597226"/>
            <a:ext cx="3401700" cy="1188000"/>
          </a:xfrm>
          <a:prstGeom prst="rect">
            <a:avLst/>
          </a:prstGeom>
        </p:spPr>
        <p:txBody>
          <a:bodyPr spcFirstLastPara="1" wrap="square" lIns="91425" tIns="91425" rIns="91425" bIns="91425" anchor="ctr" anchorCtr="0">
            <a:noAutofit/>
          </a:bodyPr>
          <a:lstStyle>
            <a:lvl1pPr marL="457200" lvl="0" indent="-342900" algn="ctr" rtl="0">
              <a:lnSpc>
                <a:spcPct val="100000"/>
              </a:lnSpc>
              <a:spcBef>
                <a:spcPts val="0"/>
              </a:spcBef>
              <a:spcAft>
                <a:spcPts val="0"/>
              </a:spcAft>
              <a:buClr>
                <a:schemeClr val="accent2"/>
              </a:buClr>
              <a:buSzPts val="1800"/>
              <a:buChar char="●"/>
              <a:defRPr sz="1400">
                <a:solidFill>
                  <a:schemeClr val="accent2"/>
                </a:solidFill>
              </a:defRPr>
            </a:lvl1pPr>
            <a:lvl2pPr marL="914400" lvl="1" indent="-317500" rtl="0">
              <a:spcBef>
                <a:spcPts val="0"/>
              </a:spcBef>
              <a:spcAft>
                <a:spcPts val="0"/>
              </a:spcAft>
              <a:buClr>
                <a:schemeClr val="accent2"/>
              </a:buClr>
              <a:buSzPts val="1400"/>
              <a:buChar char="○"/>
              <a:defRPr>
                <a:solidFill>
                  <a:schemeClr val="accent2"/>
                </a:solidFill>
              </a:defRPr>
            </a:lvl2pPr>
            <a:lvl3pPr marL="1371600" lvl="2" indent="-317500" rtl="0">
              <a:spcBef>
                <a:spcPts val="0"/>
              </a:spcBef>
              <a:spcAft>
                <a:spcPts val="0"/>
              </a:spcAft>
              <a:buClr>
                <a:schemeClr val="accent2"/>
              </a:buClr>
              <a:buSzPts val="1400"/>
              <a:buChar char="■"/>
              <a:defRPr>
                <a:solidFill>
                  <a:schemeClr val="accent2"/>
                </a:solidFill>
              </a:defRPr>
            </a:lvl3pPr>
            <a:lvl4pPr marL="1828800" lvl="3" indent="-317500" rtl="0">
              <a:spcBef>
                <a:spcPts val="0"/>
              </a:spcBef>
              <a:spcAft>
                <a:spcPts val="0"/>
              </a:spcAft>
              <a:buClr>
                <a:schemeClr val="accent2"/>
              </a:buClr>
              <a:buSzPts val="1400"/>
              <a:buChar char="●"/>
              <a:defRPr>
                <a:solidFill>
                  <a:schemeClr val="accent2"/>
                </a:solidFill>
              </a:defRPr>
            </a:lvl4pPr>
            <a:lvl5pPr marL="2286000" lvl="4" indent="-317500" rtl="0">
              <a:spcBef>
                <a:spcPts val="0"/>
              </a:spcBef>
              <a:spcAft>
                <a:spcPts val="0"/>
              </a:spcAft>
              <a:buClr>
                <a:schemeClr val="accent2"/>
              </a:buClr>
              <a:buSzPts val="1400"/>
              <a:buChar char="○"/>
              <a:defRPr>
                <a:solidFill>
                  <a:schemeClr val="accent2"/>
                </a:solidFill>
              </a:defRPr>
            </a:lvl5pPr>
            <a:lvl6pPr marL="2743200" lvl="5" indent="-317500" rtl="0">
              <a:spcBef>
                <a:spcPts val="0"/>
              </a:spcBef>
              <a:spcAft>
                <a:spcPts val="0"/>
              </a:spcAft>
              <a:buClr>
                <a:schemeClr val="accent2"/>
              </a:buClr>
              <a:buSzPts val="1400"/>
              <a:buChar char="■"/>
              <a:defRPr>
                <a:solidFill>
                  <a:schemeClr val="accent2"/>
                </a:solidFill>
              </a:defRPr>
            </a:lvl6pPr>
            <a:lvl7pPr marL="3200400" lvl="6" indent="-317500" rtl="0">
              <a:spcBef>
                <a:spcPts val="0"/>
              </a:spcBef>
              <a:spcAft>
                <a:spcPts val="0"/>
              </a:spcAft>
              <a:buClr>
                <a:schemeClr val="accent2"/>
              </a:buClr>
              <a:buSzPts val="1400"/>
              <a:buChar char="●"/>
              <a:defRPr>
                <a:solidFill>
                  <a:schemeClr val="accent2"/>
                </a:solidFill>
              </a:defRPr>
            </a:lvl7pPr>
            <a:lvl8pPr marL="3657600" lvl="7" indent="-317500" rtl="0">
              <a:spcBef>
                <a:spcPts val="0"/>
              </a:spcBef>
              <a:spcAft>
                <a:spcPts val="0"/>
              </a:spcAft>
              <a:buClr>
                <a:schemeClr val="accent2"/>
              </a:buClr>
              <a:buSzPts val="1400"/>
              <a:buChar char="○"/>
              <a:defRPr>
                <a:solidFill>
                  <a:schemeClr val="accent2"/>
                </a:solidFill>
              </a:defRPr>
            </a:lvl8pPr>
            <a:lvl9pPr marL="4114800" lvl="8" indent="-317500" rtl="0">
              <a:spcBef>
                <a:spcPts val="0"/>
              </a:spcBef>
              <a:spcAft>
                <a:spcPts val="0"/>
              </a:spcAft>
              <a:buClr>
                <a:schemeClr val="accent2"/>
              </a:buClr>
              <a:buSzPts val="1400"/>
              <a:buChar char="■"/>
              <a:defRPr>
                <a:solidFill>
                  <a:schemeClr val="accent2"/>
                </a:solidFill>
              </a:defRPr>
            </a:lvl9pPr>
          </a:lstStyle>
          <a:p>
            <a:endParaRPr/>
          </a:p>
        </p:txBody>
      </p:sp>
      <p:sp>
        <p:nvSpPr>
          <p:cNvPr id="1009" name="Google Shape;1009;p66"/>
          <p:cNvSpPr txBox="1">
            <a:spLocks noGrp="1"/>
          </p:cNvSpPr>
          <p:nvPr>
            <p:ph type="title"/>
          </p:nvPr>
        </p:nvSpPr>
        <p:spPr>
          <a:xfrm>
            <a:off x="936423" y="1928950"/>
            <a:ext cx="34017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0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text 3">
  <p:cSld name="CUSTOM_16">
    <p:spTree>
      <p:nvGrpSpPr>
        <p:cNvPr id="1" name="Shape 1010"/>
        <p:cNvGrpSpPr/>
        <p:nvPr/>
      </p:nvGrpSpPr>
      <p:grpSpPr>
        <a:xfrm>
          <a:off x="0" y="0"/>
          <a:ext cx="0" cy="0"/>
          <a:chOff x="0" y="0"/>
          <a:chExt cx="0" cy="0"/>
        </a:xfrm>
      </p:grpSpPr>
      <p:grpSp>
        <p:nvGrpSpPr>
          <p:cNvPr id="1011" name="Google Shape;1011;p67"/>
          <p:cNvGrpSpPr/>
          <p:nvPr/>
        </p:nvGrpSpPr>
        <p:grpSpPr>
          <a:xfrm>
            <a:off x="-1884268" y="2520164"/>
            <a:ext cx="3026178" cy="3026148"/>
            <a:chOff x="3896445" y="840725"/>
            <a:chExt cx="2534275" cy="2534250"/>
          </a:xfrm>
        </p:grpSpPr>
        <p:sp>
          <p:nvSpPr>
            <p:cNvPr id="1012" name="Google Shape;1012;p6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5" name="Google Shape;1015;p67"/>
          <p:cNvSpPr/>
          <p:nvPr/>
        </p:nvSpPr>
        <p:spPr>
          <a:xfrm>
            <a:off x="7333375" y="-4193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 name="Google Shape;1016;p67"/>
          <p:cNvGrpSpPr/>
          <p:nvPr/>
        </p:nvGrpSpPr>
        <p:grpSpPr>
          <a:xfrm flipH="1">
            <a:off x="-2567479" y="186754"/>
            <a:ext cx="4106936" cy="1206590"/>
            <a:chOff x="7572340" y="2404875"/>
            <a:chExt cx="2162798" cy="1206590"/>
          </a:xfrm>
        </p:grpSpPr>
        <p:sp>
          <p:nvSpPr>
            <p:cNvPr id="1017" name="Google Shape;1017;p67"/>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67"/>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67"/>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7"/>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1" name="Google Shape;1021;p67"/>
          <p:cNvSpPr/>
          <p:nvPr/>
        </p:nvSpPr>
        <p:spPr>
          <a:xfrm>
            <a:off x="8457250" y="1653425"/>
            <a:ext cx="948413" cy="948413"/>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67"/>
          <p:cNvSpPr txBox="1">
            <a:spLocks noGrp="1"/>
          </p:cNvSpPr>
          <p:nvPr>
            <p:ph type="body" idx="1"/>
          </p:nvPr>
        </p:nvSpPr>
        <p:spPr>
          <a:xfrm>
            <a:off x="1872875" y="3964512"/>
            <a:ext cx="5357100" cy="636900"/>
          </a:xfrm>
          <a:prstGeom prst="rect">
            <a:avLst/>
          </a:prstGeom>
        </p:spPr>
        <p:txBody>
          <a:bodyPr spcFirstLastPara="1" wrap="square" lIns="91425" tIns="91425" rIns="91425" bIns="91425" anchor="ctr" anchorCtr="0">
            <a:noAutofit/>
          </a:bodyPr>
          <a:lstStyle>
            <a:lvl1pPr marL="457200" lvl="0" indent="-342900" algn="ctr" rtl="0">
              <a:lnSpc>
                <a:spcPct val="100000"/>
              </a:lnSpc>
              <a:spcBef>
                <a:spcPts val="0"/>
              </a:spcBef>
              <a:spcAft>
                <a:spcPts val="0"/>
              </a:spcAft>
              <a:buClr>
                <a:schemeClr val="accent2"/>
              </a:buClr>
              <a:buSzPts val="1800"/>
              <a:buChar char="●"/>
              <a:defRPr sz="1400">
                <a:solidFill>
                  <a:schemeClr val="accent2"/>
                </a:solidFill>
              </a:defRPr>
            </a:lvl1pPr>
            <a:lvl2pPr marL="914400" lvl="1" indent="-317500" rtl="0">
              <a:spcBef>
                <a:spcPts val="0"/>
              </a:spcBef>
              <a:spcAft>
                <a:spcPts val="0"/>
              </a:spcAft>
              <a:buClr>
                <a:schemeClr val="accent2"/>
              </a:buClr>
              <a:buSzPts val="1400"/>
              <a:buChar char="○"/>
              <a:defRPr>
                <a:solidFill>
                  <a:schemeClr val="accent2"/>
                </a:solidFill>
              </a:defRPr>
            </a:lvl2pPr>
            <a:lvl3pPr marL="1371600" lvl="2" indent="-317500" rtl="0">
              <a:spcBef>
                <a:spcPts val="0"/>
              </a:spcBef>
              <a:spcAft>
                <a:spcPts val="0"/>
              </a:spcAft>
              <a:buClr>
                <a:schemeClr val="accent2"/>
              </a:buClr>
              <a:buSzPts val="1400"/>
              <a:buChar char="■"/>
              <a:defRPr>
                <a:solidFill>
                  <a:schemeClr val="accent2"/>
                </a:solidFill>
              </a:defRPr>
            </a:lvl3pPr>
            <a:lvl4pPr marL="1828800" lvl="3" indent="-317500" rtl="0">
              <a:spcBef>
                <a:spcPts val="0"/>
              </a:spcBef>
              <a:spcAft>
                <a:spcPts val="0"/>
              </a:spcAft>
              <a:buClr>
                <a:schemeClr val="accent2"/>
              </a:buClr>
              <a:buSzPts val="1400"/>
              <a:buChar char="●"/>
              <a:defRPr>
                <a:solidFill>
                  <a:schemeClr val="accent2"/>
                </a:solidFill>
              </a:defRPr>
            </a:lvl4pPr>
            <a:lvl5pPr marL="2286000" lvl="4" indent="-317500" rtl="0">
              <a:spcBef>
                <a:spcPts val="0"/>
              </a:spcBef>
              <a:spcAft>
                <a:spcPts val="0"/>
              </a:spcAft>
              <a:buClr>
                <a:schemeClr val="accent2"/>
              </a:buClr>
              <a:buSzPts val="1400"/>
              <a:buChar char="○"/>
              <a:defRPr>
                <a:solidFill>
                  <a:schemeClr val="accent2"/>
                </a:solidFill>
              </a:defRPr>
            </a:lvl5pPr>
            <a:lvl6pPr marL="2743200" lvl="5" indent="-317500" rtl="0">
              <a:spcBef>
                <a:spcPts val="0"/>
              </a:spcBef>
              <a:spcAft>
                <a:spcPts val="0"/>
              </a:spcAft>
              <a:buClr>
                <a:schemeClr val="accent2"/>
              </a:buClr>
              <a:buSzPts val="1400"/>
              <a:buChar char="■"/>
              <a:defRPr>
                <a:solidFill>
                  <a:schemeClr val="accent2"/>
                </a:solidFill>
              </a:defRPr>
            </a:lvl6pPr>
            <a:lvl7pPr marL="3200400" lvl="6" indent="-317500" rtl="0">
              <a:spcBef>
                <a:spcPts val="0"/>
              </a:spcBef>
              <a:spcAft>
                <a:spcPts val="0"/>
              </a:spcAft>
              <a:buClr>
                <a:schemeClr val="accent2"/>
              </a:buClr>
              <a:buSzPts val="1400"/>
              <a:buChar char="●"/>
              <a:defRPr>
                <a:solidFill>
                  <a:schemeClr val="accent2"/>
                </a:solidFill>
              </a:defRPr>
            </a:lvl7pPr>
            <a:lvl8pPr marL="3657600" lvl="7" indent="-317500" rtl="0">
              <a:spcBef>
                <a:spcPts val="0"/>
              </a:spcBef>
              <a:spcAft>
                <a:spcPts val="0"/>
              </a:spcAft>
              <a:buClr>
                <a:schemeClr val="accent2"/>
              </a:buClr>
              <a:buSzPts val="1400"/>
              <a:buChar char="○"/>
              <a:defRPr>
                <a:solidFill>
                  <a:schemeClr val="accent2"/>
                </a:solidFill>
              </a:defRPr>
            </a:lvl8pPr>
            <a:lvl9pPr marL="4114800" lvl="8" indent="-317500" rtl="0">
              <a:spcBef>
                <a:spcPts val="0"/>
              </a:spcBef>
              <a:spcAft>
                <a:spcPts val="0"/>
              </a:spcAft>
              <a:buClr>
                <a:schemeClr val="accent2"/>
              </a:buClr>
              <a:buSzPts val="1400"/>
              <a:buChar char="■"/>
              <a:defRPr>
                <a:solidFill>
                  <a:schemeClr val="accent2"/>
                </a:solidFill>
              </a:defRPr>
            </a:lvl9pPr>
          </a:lstStyle>
          <a:p>
            <a:endParaRPr/>
          </a:p>
        </p:txBody>
      </p:sp>
      <p:sp>
        <p:nvSpPr>
          <p:cNvPr id="1023" name="Google Shape;1023;p67"/>
          <p:cNvSpPr txBox="1">
            <a:spLocks noGrp="1"/>
          </p:cNvSpPr>
          <p:nvPr>
            <p:ph type="title"/>
          </p:nvPr>
        </p:nvSpPr>
        <p:spPr>
          <a:xfrm>
            <a:off x="1872750" y="3248037"/>
            <a:ext cx="53571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0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grpSp>
        <p:nvGrpSpPr>
          <p:cNvPr id="1024" name="Google Shape;1024;p67"/>
          <p:cNvGrpSpPr/>
          <p:nvPr/>
        </p:nvGrpSpPr>
        <p:grpSpPr>
          <a:xfrm>
            <a:off x="7424964" y="4356559"/>
            <a:ext cx="3574595" cy="3574560"/>
            <a:chOff x="3896445" y="840725"/>
            <a:chExt cx="2534275" cy="2534250"/>
          </a:xfrm>
        </p:grpSpPr>
        <p:sp>
          <p:nvSpPr>
            <p:cNvPr id="1025" name="Google Shape;1025;p6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ext 4">
  <p:cSld name="CUSTOM_16_2">
    <p:spTree>
      <p:nvGrpSpPr>
        <p:cNvPr id="1" name="Shape 1028"/>
        <p:cNvGrpSpPr/>
        <p:nvPr/>
      </p:nvGrpSpPr>
      <p:grpSpPr>
        <a:xfrm>
          <a:off x="0" y="0"/>
          <a:ext cx="0" cy="0"/>
          <a:chOff x="0" y="0"/>
          <a:chExt cx="0" cy="0"/>
        </a:xfrm>
      </p:grpSpPr>
      <p:grpSp>
        <p:nvGrpSpPr>
          <p:cNvPr id="1029" name="Google Shape;1029;p68"/>
          <p:cNvGrpSpPr/>
          <p:nvPr/>
        </p:nvGrpSpPr>
        <p:grpSpPr>
          <a:xfrm flipH="1">
            <a:off x="-723035" y="4128475"/>
            <a:ext cx="2162798" cy="1206590"/>
            <a:chOff x="7572340" y="2404875"/>
            <a:chExt cx="2162798" cy="1206590"/>
          </a:xfrm>
        </p:grpSpPr>
        <p:sp>
          <p:nvSpPr>
            <p:cNvPr id="1030" name="Google Shape;1030;p68"/>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8"/>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8"/>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8"/>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 name="Google Shape;1034;p68"/>
          <p:cNvSpPr/>
          <p:nvPr/>
        </p:nvSpPr>
        <p:spPr>
          <a:xfrm>
            <a:off x="8379150" y="8620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 name="Google Shape;1035;p68"/>
          <p:cNvGrpSpPr/>
          <p:nvPr/>
        </p:nvGrpSpPr>
        <p:grpSpPr>
          <a:xfrm flipH="1">
            <a:off x="-215360" y="-192312"/>
            <a:ext cx="2162798" cy="1206590"/>
            <a:chOff x="7572340" y="2404875"/>
            <a:chExt cx="2162798" cy="1206590"/>
          </a:xfrm>
        </p:grpSpPr>
        <p:sp>
          <p:nvSpPr>
            <p:cNvPr id="1036" name="Google Shape;1036;p68"/>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68"/>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68"/>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8"/>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 name="Google Shape;1040;p68"/>
          <p:cNvGrpSpPr/>
          <p:nvPr/>
        </p:nvGrpSpPr>
        <p:grpSpPr>
          <a:xfrm>
            <a:off x="2744432" y="4434864"/>
            <a:ext cx="3026178" cy="3026148"/>
            <a:chOff x="3896445" y="840725"/>
            <a:chExt cx="2534275" cy="2534250"/>
          </a:xfrm>
        </p:grpSpPr>
        <p:sp>
          <p:nvSpPr>
            <p:cNvPr id="1041" name="Google Shape;1041;p68"/>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8"/>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8"/>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4" name="Google Shape;1044;p68"/>
          <p:cNvSpPr/>
          <p:nvPr/>
        </p:nvSpPr>
        <p:spPr>
          <a:xfrm>
            <a:off x="7685800" y="38848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8"/>
          <p:cNvSpPr/>
          <p:nvPr/>
        </p:nvSpPr>
        <p:spPr>
          <a:xfrm>
            <a:off x="-453600" y="1781151"/>
            <a:ext cx="913519" cy="91351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68"/>
          <p:cNvSpPr txBox="1">
            <a:spLocks noGrp="1"/>
          </p:cNvSpPr>
          <p:nvPr>
            <p:ph type="body" idx="1"/>
          </p:nvPr>
        </p:nvSpPr>
        <p:spPr>
          <a:xfrm>
            <a:off x="4776542" y="2602789"/>
            <a:ext cx="3401400" cy="1188000"/>
          </a:xfrm>
          <a:prstGeom prst="rect">
            <a:avLst/>
          </a:prstGeom>
        </p:spPr>
        <p:txBody>
          <a:bodyPr spcFirstLastPara="1" wrap="square" lIns="91425" tIns="91425" rIns="91425" bIns="91425" anchor="ctr" anchorCtr="0">
            <a:noAutofit/>
          </a:bodyPr>
          <a:lstStyle>
            <a:lvl1pPr marL="457200" lvl="0" indent="-342900" algn="ctr" rtl="0">
              <a:lnSpc>
                <a:spcPct val="100000"/>
              </a:lnSpc>
              <a:spcBef>
                <a:spcPts val="0"/>
              </a:spcBef>
              <a:spcAft>
                <a:spcPts val="0"/>
              </a:spcAft>
              <a:buClr>
                <a:schemeClr val="accent2"/>
              </a:buClr>
              <a:buSzPts val="1800"/>
              <a:buChar char="●"/>
              <a:defRPr sz="1400">
                <a:solidFill>
                  <a:schemeClr val="accent2"/>
                </a:solidFill>
              </a:defRPr>
            </a:lvl1pPr>
            <a:lvl2pPr marL="914400" lvl="1" indent="-317500" rtl="0">
              <a:spcBef>
                <a:spcPts val="0"/>
              </a:spcBef>
              <a:spcAft>
                <a:spcPts val="0"/>
              </a:spcAft>
              <a:buClr>
                <a:schemeClr val="accent2"/>
              </a:buClr>
              <a:buSzPts val="1400"/>
              <a:buChar char="○"/>
              <a:defRPr>
                <a:solidFill>
                  <a:schemeClr val="accent2"/>
                </a:solidFill>
              </a:defRPr>
            </a:lvl2pPr>
            <a:lvl3pPr marL="1371600" lvl="2" indent="-317500" rtl="0">
              <a:spcBef>
                <a:spcPts val="0"/>
              </a:spcBef>
              <a:spcAft>
                <a:spcPts val="0"/>
              </a:spcAft>
              <a:buClr>
                <a:schemeClr val="accent2"/>
              </a:buClr>
              <a:buSzPts val="1400"/>
              <a:buChar char="■"/>
              <a:defRPr>
                <a:solidFill>
                  <a:schemeClr val="accent2"/>
                </a:solidFill>
              </a:defRPr>
            </a:lvl3pPr>
            <a:lvl4pPr marL="1828800" lvl="3" indent="-317500" rtl="0">
              <a:spcBef>
                <a:spcPts val="0"/>
              </a:spcBef>
              <a:spcAft>
                <a:spcPts val="0"/>
              </a:spcAft>
              <a:buClr>
                <a:schemeClr val="accent2"/>
              </a:buClr>
              <a:buSzPts val="1400"/>
              <a:buChar char="●"/>
              <a:defRPr>
                <a:solidFill>
                  <a:schemeClr val="accent2"/>
                </a:solidFill>
              </a:defRPr>
            </a:lvl4pPr>
            <a:lvl5pPr marL="2286000" lvl="4" indent="-317500" rtl="0">
              <a:spcBef>
                <a:spcPts val="0"/>
              </a:spcBef>
              <a:spcAft>
                <a:spcPts val="0"/>
              </a:spcAft>
              <a:buClr>
                <a:schemeClr val="accent2"/>
              </a:buClr>
              <a:buSzPts val="1400"/>
              <a:buChar char="○"/>
              <a:defRPr>
                <a:solidFill>
                  <a:schemeClr val="accent2"/>
                </a:solidFill>
              </a:defRPr>
            </a:lvl5pPr>
            <a:lvl6pPr marL="2743200" lvl="5" indent="-317500" rtl="0">
              <a:spcBef>
                <a:spcPts val="0"/>
              </a:spcBef>
              <a:spcAft>
                <a:spcPts val="0"/>
              </a:spcAft>
              <a:buClr>
                <a:schemeClr val="accent2"/>
              </a:buClr>
              <a:buSzPts val="1400"/>
              <a:buChar char="■"/>
              <a:defRPr>
                <a:solidFill>
                  <a:schemeClr val="accent2"/>
                </a:solidFill>
              </a:defRPr>
            </a:lvl6pPr>
            <a:lvl7pPr marL="3200400" lvl="6" indent="-317500" rtl="0">
              <a:spcBef>
                <a:spcPts val="0"/>
              </a:spcBef>
              <a:spcAft>
                <a:spcPts val="0"/>
              </a:spcAft>
              <a:buClr>
                <a:schemeClr val="accent2"/>
              </a:buClr>
              <a:buSzPts val="1400"/>
              <a:buChar char="●"/>
              <a:defRPr>
                <a:solidFill>
                  <a:schemeClr val="accent2"/>
                </a:solidFill>
              </a:defRPr>
            </a:lvl7pPr>
            <a:lvl8pPr marL="3657600" lvl="7" indent="-317500" rtl="0">
              <a:spcBef>
                <a:spcPts val="0"/>
              </a:spcBef>
              <a:spcAft>
                <a:spcPts val="0"/>
              </a:spcAft>
              <a:buClr>
                <a:schemeClr val="accent2"/>
              </a:buClr>
              <a:buSzPts val="1400"/>
              <a:buChar char="○"/>
              <a:defRPr>
                <a:solidFill>
                  <a:schemeClr val="accent2"/>
                </a:solidFill>
              </a:defRPr>
            </a:lvl8pPr>
            <a:lvl9pPr marL="4114800" lvl="8" indent="-317500" rtl="0">
              <a:spcBef>
                <a:spcPts val="0"/>
              </a:spcBef>
              <a:spcAft>
                <a:spcPts val="0"/>
              </a:spcAft>
              <a:buClr>
                <a:schemeClr val="accent2"/>
              </a:buClr>
              <a:buSzPts val="1400"/>
              <a:buChar char="■"/>
              <a:defRPr>
                <a:solidFill>
                  <a:schemeClr val="accent2"/>
                </a:solidFill>
              </a:defRPr>
            </a:lvl9pPr>
          </a:lstStyle>
          <a:p>
            <a:endParaRPr/>
          </a:p>
        </p:txBody>
      </p:sp>
      <p:sp>
        <p:nvSpPr>
          <p:cNvPr id="1047" name="Google Shape;1047;p68"/>
          <p:cNvSpPr txBox="1">
            <a:spLocks noGrp="1"/>
          </p:cNvSpPr>
          <p:nvPr>
            <p:ph type="title"/>
          </p:nvPr>
        </p:nvSpPr>
        <p:spPr>
          <a:xfrm>
            <a:off x="4776542" y="1934513"/>
            <a:ext cx="34014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0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text 5">
  <p:cSld name="CUSTOM_19">
    <p:spTree>
      <p:nvGrpSpPr>
        <p:cNvPr id="1" name="Shape 1048"/>
        <p:cNvGrpSpPr/>
        <p:nvPr/>
      </p:nvGrpSpPr>
      <p:grpSpPr>
        <a:xfrm>
          <a:off x="0" y="0"/>
          <a:ext cx="0" cy="0"/>
          <a:chOff x="0" y="0"/>
          <a:chExt cx="0" cy="0"/>
        </a:xfrm>
      </p:grpSpPr>
      <p:grpSp>
        <p:nvGrpSpPr>
          <p:cNvPr id="1049" name="Google Shape;1049;p69"/>
          <p:cNvGrpSpPr/>
          <p:nvPr/>
        </p:nvGrpSpPr>
        <p:grpSpPr>
          <a:xfrm>
            <a:off x="-1351043" y="4071514"/>
            <a:ext cx="3026178" cy="3026148"/>
            <a:chOff x="3896445" y="840725"/>
            <a:chExt cx="2534275" cy="2534250"/>
          </a:xfrm>
        </p:grpSpPr>
        <p:sp>
          <p:nvSpPr>
            <p:cNvPr id="1050" name="Google Shape;1050;p69"/>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9"/>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9"/>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 name="Google Shape;1053;p69"/>
          <p:cNvSpPr/>
          <p:nvPr/>
        </p:nvSpPr>
        <p:spPr>
          <a:xfrm>
            <a:off x="-939450" y="-5154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9"/>
          <p:cNvSpPr txBox="1">
            <a:spLocks noGrp="1"/>
          </p:cNvSpPr>
          <p:nvPr>
            <p:ph type="body" idx="1"/>
          </p:nvPr>
        </p:nvSpPr>
        <p:spPr>
          <a:xfrm>
            <a:off x="713225" y="2790137"/>
            <a:ext cx="3465600" cy="1151100"/>
          </a:xfrm>
          <a:prstGeom prst="rect">
            <a:avLst/>
          </a:prstGeom>
        </p:spPr>
        <p:txBody>
          <a:bodyPr spcFirstLastPara="1" wrap="square" lIns="91425" tIns="91425" rIns="91425" bIns="91425" anchor="ctr" anchorCtr="0">
            <a:noAutofit/>
          </a:bodyPr>
          <a:lstStyle>
            <a:lvl1pPr marL="457200" lvl="0" indent="-342900" rtl="0">
              <a:lnSpc>
                <a:spcPct val="100000"/>
              </a:lnSpc>
              <a:spcBef>
                <a:spcPts val="0"/>
              </a:spcBef>
              <a:spcAft>
                <a:spcPts val="0"/>
              </a:spcAft>
              <a:buClr>
                <a:schemeClr val="accent2"/>
              </a:buClr>
              <a:buSzPts val="1800"/>
              <a:buChar char="●"/>
              <a:defRPr sz="1400">
                <a:solidFill>
                  <a:schemeClr val="accent2"/>
                </a:solidFill>
              </a:defRPr>
            </a:lvl1pPr>
            <a:lvl2pPr marL="914400" lvl="1" indent="-317500" rtl="0">
              <a:spcBef>
                <a:spcPts val="0"/>
              </a:spcBef>
              <a:spcAft>
                <a:spcPts val="0"/>
              </a:spcAft>
              <a:buClr>
                <a:schemeClr val="accent2"/>
              </a:buClr>
              <a:buSzPts val="1400"/>
              <a:buChar char="○"/>
              <a:defRPr>
                <a:solidFill>
                  <a:schemeClr val="accent2"/>
                </a:solidFill>
              </a:defRPr>
            </a:lvl2pPr>
            <a:lvl3pPr marL="1371600" lvl="2" indent="-317500" rtl="0">
              <a:spcBef>
                <a:spcPts val="0"/>
              </a:spcBef>
              <a:spcAft>
                <a:spcPts val="0"/>
              </a:spcAft>
              <a:buClr>
                <a:schemeClr val="accent2"/>
              </a:buClr>
              <a:buSzPts val="1400"/>
              <a:buChar char="■"/>
              <a:defRPr>
                <a:solidFill>
                  <a:schemeClr val="accent2"/>
                </a:solidFill>
              </a:defRPr>
            </a:lvl3pPr>
            <a:lvl4pPr marL="1828800" lvl="3" indent="-317500" rtl="0">
              <a:spcBef>
                <a:spcPts val="0"/>
              </a:spcBef>
              <a:spcAft>
                <a:spcPts val="0"/>
              </a:spcAft>
              <a:buClr>
                <a:schemeClr val="accent2"/>
              </a:buClr>
              <a:buSzPts val="1400"/>
              <a:buChar char="●"/>
              <a:defRPr>
                <a:solidFill>
                  <a:schemeClr val="accent2"/>
                </a:solidFill>
              </a:defRPr>
            </a:lvl4pPr>
            <a:lvl5pPr marL="2286000" lvl="4" indent="-317500" rtl="0">
              <a:spcBef>
                <a:spcPts val="0"/>
              </a:spcBef>
              <a:spcAft>
                <a:spcPts val="0"/>
              </a:spcAft>
              <a:buClr>
                <a:schemeClr val="accent2"/>
              </a:buClr>
              <a:buSzPts val="1400"/>
              <a:buChar char="○"/>
              <a:defRPr>
                <a:solidFill>
                  <a:schemeClr val="accent2"/>
                </a:solidFill>
              </a:defRPr>
            </a:lvl5pPr>
            <a:lvl6pPr marL="2743200" lvl="5" indent="-317500" rtl="0">
              <a:spcBef>
                <a:spcPts val="0"/>
              </a:spcBef>
              <a:spcAft>
                <a:spcPts val="0"/>
              </a:spcAft>
              <a:buClr>
                <a:schemeClr val="accent2"/>
              </a:buClr>
              <a:buSzPts val="1400"/>
              <a:buChar char="■"/>
              <a:defRPr>
                <a:solidFill>
                  <a:schemeClr val="accent2"/>
                </a:solidFill>
              </a:defRPr>
            </a:lvl6pPr>
            <a:lvl7pPr marL="3200400" lvl="6" indent="-317500" rtl="0">
              <a:spcBef>
                <a:spcPts val="0"/>
              </a:spcBef>
              <a:spcAft>
                <a:spcPts val="0"/>
              </a:spcAft>
              <a:buClr>
                <a:schemeClr val="accent2"/>
              </a:buClr>
              <a:buSzPts val="1400"/>
              <a:buChar char="●"/>
              <a:defRPr>
                <a:solidFill>
                  <a:schemeClr val="accent2"/>
                </a:solidFill>
              </a:defRPr>
            </a:lvl7pPr>
            <a:lvl8pPr marL="3657600" lvl="7" indent="-317500" rtl="0">
              <a:spcBef>
                <a:spcPts val="0"/>
              </a:spcBef>
              <a:spcAft>
                <a:spcPts val="0"/>
              </a:spcAft>
              <a:buClr>
                <a:schemeClr val="accent2"/>
              </a:buClr>
              <a:buSzPts val="1400"/>
              <a:buChar char="○"/>
              <a:defRPr>
                <a:solidFill>
                  <a:schemeClr val="accent2"/>
                </a:solidFill>
              </a:defRPr>
            </a:lvl8pPr>
            <a:lvl9pPr marL="4114800" lvl="8" indent="-317500" rtl="0">
              <a:spcBef>
                <a:spcPts val="0"/>
              </a:spcBef>
              <a:spcAft>
                <a:spcPts val="0"/>
              </a:spcAft>
              <a:buClr>
                <a:schemeClr val="accent2"/>
              </a:buClr>
              <a:buSzPts val="1400"/>
              <a:buChar char="■"/>
              <a:defRPr>
                <a:solidFill>
                  <a:schemeClr val="accent2"/>
                </a:solidFill>
              </a:defRPr>
            </a:lvl9pPr>
          </a:lstStyle>
          <a:p>
            <a:endParaRPr/>
          </a:p>
        </p:txBody>
      </p:sp>
      <p:sp>
        <p:nvSpPr>
          <p:cNvPr id="1055" name="Google Shape;1055;p69"/>
          <p:cNvSpPr txBox="1">
            <a:spLocks noGrp="1"/>
          </p:cNvSpPr>
          <p:nvPr>
            <p:ph type="title"/>
          </p:nvPr>
        </p:nvSpPr>
        <p:spPr>
          <a:xfrm>
            <a:off x="713225" y="1730775"/>
            <a:ext cx="3465600" cy="10593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700"/>
              <a:buNone/>
              <a:defRPr sz="2700">
                <a:solidFill>
                  <a:schemeClr val="accent2"/>
                </a:solidFill>
              </a:defRPr>
            </a:lvl1pPr>
            <a:lvl2pPr lvl="1" rtl="0">
              <a:spcBef>
                <a:spcPts val="0"/>
              </a:spcBef>
              <a:spcAft>
                <a:spcPts val="0"/>
              </a:spcAft>
              <a:buClr>
                <a:schemeClr val="lt1"/>
              </a:buClr>
              <a:buSzPts val="2800"/>
              <a:buNone/>
              <a:defRPr>
                <a:solidFill>
                  <a:schemeClr val="lt1"/>
                </a:solidFill>
              </a:defRPr>
            </a:lvl2pPr>
            <a:lvl3pPr lvl="2" rtl="0">
              <a:spcBef>
                <a:spcPts val="0"/>
              </a:spcBef>
              <a:spcAft>
                <a:spcPts val="0"/>
              </a:spcAft>
              <a:buClr>
                <a:schemeClr val="lt1"/>
              </a:buClr>
              <a:buSzPts val="2800"/>
              <a:buNone/>
              <a:defRPr>
                <a:solidFill>
                  <a:schemeClr val="lt1"/>
                </a:solidFill>
              </a:defRPr>
            </a:lvl3pPr>
            <a:lvl4pPr lvl="3" rtl="0">
              <a:spcBef>
                <a:spcPts val="0"/>
              </a:spcBef>
              <a:spcAft>
                <a:spcPts val="0"/>
              </a:spcAft>
              <a:buClr>
                <a:schemeClr val="lt1"/>
              </a:buClr>
              <a:buSzPts val="2800"/>
              <a:buNone/>
              <a:defRPr>
                <a:solidFill>
                  <a:schemeClr val="lt1"/>
                </a:solidFill>
              </a:defRPr>
            </a:lvl4pPr>
            <a:lvl5pPr lvl="4" rtl="0">
              <a:spcBef>
                <a:spcPts val="0"/>
              </a:spcBef>
              <a:spcAft>
                <a:spcPts val="0"/>
              </a:spcAft>
              <a:buClr>
                <a:schemeClr val="lt1"/>
              </a:buClr>
              <a:buSzPts val="2800"/>
              <a:buNone/>
              <a:defRPr>
                <a:solidFill>
                  <a:schemeClr val="lt1"/>
                </a:solidFill>
              </a:defRPr>
            </a:lvl5pPr>
            <a:lvl6pPr lvl="5" rtl="0">
              <a:spcBef>
                <a:spcPts val="0"/>
              </a:spcBef>
              <a:spcAft>
                <a:spcPts val="0"/>
              </a:spcAft>
              <a:buClr>
                <a:schemeClr val="lt1"/>
              </a:buClr>
              <a:buSzPts val="2800"/>
              <a:buNone/>
              <a:defRPr>
                <a:solidFill>
                  <a:schemeClr val="lt1"/>
                </a:solidFill>
              </a:defRPr>
            </a:lvl6pPr>
            <a:lvl7pPr lvl="6" rtl="0">
              <a:spcBef>
                <a:spcPts val="0"/>
              </a:spcBef>
              <a:spcAft>
                <a:spcPts val="0"/>
              </a:spcAft>
              <a:buClr>
                <a:schemeClr val="lt1"/>
              </a:buClr>
              <a:buSzPts val="2800"/>
              <a:buNone/>
              <a:defRPr>
                <a:solidFill>
                  <a:schemeClr val="lt1"/>
                </a:solidFill>
              </a:defRPr>
            </a:lvl7pPr>
            <a:lvl8pPr lvl="7" rtl="0">
              <a:spcBef>
                <a:spcPts val="0"/>
              </a:spcBef>
              <a:spcAft>
                <a:spcPts val="0"/>
              </a:spcAft>
              <a:buClr>
                <a:schemeClr val="lt1"/>
              </a:buClr>
              <a:buSzPts val="2800"/>
              <a:buNone/>
              <a:defRPr>
                <a:solidFill>
                  <a:schemeClr val="lt1"/>
                </a:solidFill>
              </a:defRPr>
            </a:lvl8pPr>
            <a:lvl9pPr lvl="8"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text 6">
  <p:cSld name="CUSTOM_26">
    <p:spTree>
      <p:nvGrpSpPr>
        <p:cNvPr id="1" name="Shape 1056"/>
        <p:cNvGrpSpPr/>
        <p:nvPr/>
      </p:nvGrpSpPr>
      <p:grpSpPr>
        <a:xfrm>
          <a:off x="0" y="0"/>
          <a:ext cx="0" cy="0"/>
          <a:chOff x="0" y="0"/>
          <a:chExt cx="0" cy="0"/>
        </a:xfrm>
      </p:grpSpPr>
      <p:sp>
        <p:nvSpPr>
          <p:cNvPr id="1057" name="Google Shape;1057;p70"/>
          <p:cNvSpPr txBox="1">
            <a:spLocks noGrp="1"/>
          </p:cNvSpPr>
          <p:nvPr>
            <p:ph type="body" idx="1"/>
          </p:nvPr>
        </p:nvSpPr>
        <p:spPr>
          <a:xfrm>
            <a:off x="3346375" y="2050850"/>
            <a:ext cx="5012100" cy="1956600"/>
          </a:xfrm>
          <a:prstGeom prst="rect">
            <a:avLst/>
          </a:prstGeom>
        </p:spPr>
        <p:txBody>
          <a:bodyPr spcFirstLastPara="1" wrap="square" lIns="91425" tIns="91425" rIns="91425" bIns="91425" anchor="ctr" anchorCtr="0">
            <a:noAutofit/>
          </a:bodyPr>
          <a:lstStyle>
            <a:lvl1pPr marL="457200" lvl="0" indent="-292100" rtl="0">
              <a:lnSpc>
                <a:spcPct val="100000"/>
              </a:lnSpc>
              <a:spcBef>
                <a:spcPts val="0"/>
              </a:spcBef>
              <a:spcAft>
                <a:spcPts val="0"/>
              </a:spcAft>
              <a:buClr>
                <a:srgbClr val="595959"/>
              </a:buClr>
              <a:buSzPts val="1000"/>
              <a:buFont typeface="Anaheim"/>
              <a:buChar char="●"/>
              <a:defRPr sz="1400">
                <a:solidFill>
                  <a:schemeClr val="accent2"/>
                </a:solidFill>
              </a:defRPr>
            </a:lvl1pPr>
            <a:lvl2pPr marL="914400" lvl="1" indent="-317500" rtl="0">
              <a:spcBef>
                <a:spcPts val="0"/>
              </a:spcBef>
              <a:spcAft>
                <a:spcPts val="0"/>
              </a:spcAft>
              <a:buClr>
                <a:srgbClr val="595959"/>
              </a:buClr>
              <a:buSzPts val="1400"/>
              <a:buFont typeface="Anaheim"/>
              <a:buChar char="○"/>
              <a:defRPr>
                <a:solidFill>
                  <a:schemeClr val="accent2"/>
                </a:solidFill>
              </a:defRPr>
            </a:lvl2pPr>
            <a:lvl3pPr marL="1371600" lvl="2" indent="-317500" rtl="0">
              <a:spcBef>
                <a:spcPts val="0"/>
              </a:spcBef>
              <a:spcAft>
                <a:spcPts val="0"/>
              </a:spcAft>
              <a:buClr>
                <a:srgbClr val="595959"/>
              </a:buClr>
              <a:buSzPts val="1400"/>
              <a:buFont typeface="Anaheim"/>
              <a:buChar char="■"/>
              <a:defRPr>
                <a:solidFill>
                  <a:schemeClr val="accent2"/>
                </a:solidFill>
              </a:defRPr>
            </a:lvl3pPr>
            <a:lvl4pPr marL="1828800" lvl="3" indent="-317500" rtl="0">
              <a:spcBef>
                <a:spcPts val="0"/>
              </a:spcBef>
              <a:spcAft>
                <a:spcPts val="0"/>
              </a:spcAft>
              <a:buClr>
                <a:srgbClr val="595959"/>
              </a:buClr>
              <a:buSzPts val="1400"/>
              <a:buFont typeface="Anaheim"/>
              <a:buChar char="●"/>
              <a:defRPr>
                <a:solidFill>
                  <a:schemeClr val="accent2"/>
                </a:solidFill>
              </a:defRPr>
            </a:lvl4pPr>
            <a:lvl5pPr marL="2286000" lvl="4" indent="-317500" rtl="0">
              <a:spcBef>
                <a:spcPts val="0"/>
              </a:spcBef>
              <a:spcAft>
                <a:spcPts val="0"/>
              </a:spcAft>
              <a:buClr>
                <a:srgbClr val="595959"/>
              </a:buClr>
              <a:buSzPts val="1400"/>
              <a:buFont typeface="Anaheim"/>
              <a:buChar char="○"/>
              <a:defRPr>
                <a:solidFill>
                  <a:schemeClr val="accent2"/>
                </a:solidFill>
              </a:defRPr>
            </a:lvl5pPr>
            <a:lvl6pPr marL="2743200" lvl="5" indent="-317500" rtl="0">
              <a:spcBef>
                <a:spcPts val="0"/>
              </a:spcBef>
              <a:spcAft>
                <a:spcPts val="0"/>
              </a:spcAft>
              <a:buClr>
                <a:srgbClr val="595959"/>
              </a:buClr>
              <a:buSzPts val="1400"/>
              <a:buFont typeface="Anaheim"/>
              <a:buChar char="■"/>
              <a:defRPr>
                <a:solidFill>
                  <a:schemeClr val="accent2"/>
                </a:solidFill>
              </a:defRPr>
            </a:lvl6pPr>
            <a:lvl7pPr marL="3200400" lvl="6" indent="-317500" rtl="0">
              <a:spcBef>
                <a:spcPts val="0"/>
              </a:spcBef>
              <a:spcAft>
                <a:spcPts val="0"/>
              </a:spcAft>
              <a:buClr>
                <a:srgbClr val="595959"/>
              </a:buClr>
              <a:buSzPts val="1400"/>
              <a:buFont typeface="Anaheim"/>
              <a:buChar char="●"/>
              <a:defRPr>
                <a:solidFill>
                  <a:schemeClr val="accent2"/>
                </a:solidFill>
              </a:defRPr>
            </a:lvl7pPr>
            <a:lvl8pPr marL="3657600" lvl="7" indent="-317500" rtl="0">
              <a:spcBef>
                <a:spcPts val="0"/>
              </a:spcBef>
              <a:spcAft>
                <a:spcPts val="0"/>
              </a:spcAft>
              <a:buClr>
                <a:srgbClr val="595959"/>
              </a:buClr>
              <a:buSzPts val="1400"/>
              <a:buFont typeface="Anaheim"/>
              <a:buChar char="○"/>
              <a:defRPr>
                <a:solidFill>
                  <a:schemeClr val="accent2"/>
                </a:solidFill>
              </a:defRPr>
            </a:lvl8pPr>
            <a:lvl9pPr marL="4114800" lvl="8" indent="-317500" rtl="0">
              <a:spcBef>
                <a:spcPts val="0"/>
              </a:spcBef>
              <a:spcAft>
                <a:spcPts val="0"/>
              </a:spcAft>
              <a:buClr>
                <a:srgbClr val="595959"/>
              </a:buClr>
              <a:buSzPts val="1400"/>
              <a:buFont typeface="Anaheim"/>
              <a:buChar char="■"/>
              <a:defRPr>
                <a:solidFill>
                  <a:schemeClr val="accent2"/>
                </a:solidFill>
              </a:defRPr>
            </a:lvl9pPr>
          </a:lstStyle>
          <a:p>
            <a:endParaRPr/>
          </a:p>
        </p:txBody>
      </p:sp>
      <p:sp>
        <p:nvSpPr>
          <p:cNvPr id="1058" name="Google Shape;1058;p70"/>
          <p:cNvSpPr txBox="1">
            <a:spLocks noGrp="1"/>
          </p:cNvSpPr>
          <p:nvPr>
            <p:ph type="title"/>
          </p:nvPr>
        </p:nvSpPr>
        <p:spPr>
          <a:xfrm>
            <a:off x="3361981" y="1319575"/>
            <a:ext cx="5012100" cy="518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2700"/>
              <a:buNone/>
              <a:defRPr sz="2730">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
        <p:nvSpPr>
          <p:cNvPr id="1059" name="Google Shape;1059;p70"/>
          <p:cNvSpPr/>
          <p:nvPr/>
        </p:nvSpPr>
        <p:spPr>
          <a:xfrm>
            <a:off x="7450050" y="422002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 name="Google Shape;1060;p70"/>
          <p:cNvGrpSpPr/>
          <p:nvPr/>
        </p:nvGrpSpPr>
        <p:grpSpPr>
          <a:xfrm>
            <a:off x="5637177" y="-1964985"/>
            <a:ext cx="3026178" cy="3026148"/>
            <a:chOff x="3896445" y="840725"/>
            <a:chExt cx="2534275" cy="2534250"/>
          </a:xfrm>
        </p:grpSpPr>
        <p:sp>
          <p:nvSpPr>
            <p:cNvPr id="1061" name="Google Shape;1061;p70"/>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7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7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three columns">
  <p:cSld name="CUSTOM_12_1_1_1">
    <p:spTree>
      <p:nvGrpSpPr>
        <p:cNvPr id="1" name="Shape 1064"/>
        <p:cNvGrpSpPr/>
        <p:nvPr/>
      </p:nvGrpSpPr>
      <p:grpSpPr>
        <a:xfrm>
          <a:off x="0" y="0"/>
          <a:ext cx="0" cy="0"/>
          <a:chOff x="0" y="0"/>
          <a:chExt cx="0" cy="0"/>
        </a:xfrm>
      </p:grpSpPr>
      <p:grpSp>
        <p:nvGrpSpPr>
          <p:cNvPr id="1065" name="Google Shape;1065;p71"/>
          <p:cNvGrpSpPr/>
          <p:nvPr/>
        </p:nvGrpSpPr>
        <p:grpSpPr>
          <a:xfrm>
            <a:off x="-2275588" y="1764925"/>
            <a:ext cx="2848525" cy="2848497"/>
            <a:chOff x="3896445" y="840725"/>
            <a:chExt cx="2534275" cy="2534250"/>
          </a:xfrm>
        </p:grpSpPr>
        <p:sp>
          <p:nvSpPr>
            <p:cNvPr id="1066" name="Google Shape;1066;p7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7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7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 name="Google Shape;1069;p71"/>
          <p:cNvSpPr/>
          <p:nvPr/>
        </p:nvSpPr>
        <p:spPr>
          <a:xfrm>
            <a:off x="8150000" y="420722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 name="Google Shape;1070;p71"/>
          <p:cNvGrpSpPr/>
          <p:nvPr/>
        </p:nvGrpSpPr>
        <p:grpSpPr>
          <a:xfrm flipH="1">
            <a:off x="-238085" y="-599912"/>
            <a:ext cx="2162798" cy="1206590"/>
            <a:chOff x="7572340" y="2404875"/>
            <a:chExt cx="2162798" cy="1206590"/>
          </a:xfrm>
        </p:grpSpPr>
        <p:sp>
          <p:nvSpPr>
            <p:cNvPr id="1071" name="Google Shape;1071;p71"/>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71"/>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71"/>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71"/>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 name="Google Shape;1075;p71"/>
          <p:cNvSpPr/>
          <p:nvPr/>
        </p:nvSpPr>
        <p:spPr>
          <a:xfrm>
            <a:off x="8389500" y="1742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71"/>
          <p:cNvSpPr txBox="1">
            <a:spLocks noGrp="1"/>
          </p:cNvSpPr>
          <p:nvPr>
            <p:ph type="subTitle" idx="1"/>
          </p:nvPr>
        </p:nvSpPr>
        <p:spPr>
          <a:xfrm>
            <a:off x="810096" y="3019375"/>
            <a:ext cx="19659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4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077" name="Google Shape;1077;p71"/>
          <p:cNvSpPr txBox="1">
            <a:spLocks noGrp="1"/>
          </p:cNvSpPr>
          <p:nvPr>
            <p:ph type="subTitle" idx="2"/>
          </p:nvPr>
        </p:nvSpPr>
        <p:spPr>
          <a:xfrm>
            <a:off x="3589050" y="3019375"/>
            <a:ext cx="19659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4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078" name="Google Shape;1078;p71"/>
          <p:cNvSpPr txBox="1">
            <a:spLocks noGrp="1"/>
          </p:cNvSpPr>
          <p:nvPr>
            <p:ph type="subTitle" idx="3"/>
          </p:nvPr>
        </p:nvSpPr>
        <p:spPr>
          <a:xfrm>
            <a:off x="808446" y="3617725"/>
            <a:ext cx="19692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079" name="Google Shape;1079;p71"/>
          <p:cNvSpPr txBox="1">
            <a:spLocks noGrp="1"/>
          </p:cNvSpPr>
          <p:nvPr>
            <p:ph type="subTitle" idx="4"/>
          </p:nvPr>
        </p:nvSpPr>
        <p:spPr>
          <a:xfrm>
            <a:off x="3589050" y="3617725"/>
            <a:ext cx="19659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080" name="Google Shape;1080;p71"/>
          <p:cNvSpPr txBox="1">
            <a:spLocks noGrp="1"/>
          </p:cNvSpPr>
          <p:nvPr>
            <p:ph type="subTitle" idx="5"/>
          </p:nvPr>
        </p:nvSpPr>
        <p:spPr>
          <a:xfrm>
            <a:off x="6311186" y="3028225"/>
            <a:ext cx="19659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4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081" name="Google Shape;1081;p71"/>
          <p:cNvSpPr txBox="1">
            <a:spLocks noGrp="1"/>
          </p:cNvSpPr>
          <p:nvPr>
            <p:ph type="subTitle" idx="6"/>
          </p:nvPr>
        </p:nvSpPr>
        <p:spPr>
          <a:xfrm>
            <a:off x="6311186" y="3626575"/>
            <a:ext cx="19659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082" name="Google Shape;1082;p71"/>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three columns 1">
  <p:cSld name="CUSTOM_18">
    <p:spTree>
      <p:nvGrpSpPr>
        <p:cNvPr id="1" name="Shape 1083"/>
        <p:cNvGrpSpPr/>
        <p:nvPr/>
      </p:nvGrpSpPr>
      <p:grpSpPr>
        <a:xfrm>
          <a:off x="0" y="0"/>
          <a:ext cx="0" cy="0"/>
          <a:chOff x="0" y="0"/>
          <a:chExt cx="0" cy="0"/>
        </a:xfrm>
      </p:grpSpPr>
      <p:grpSp>
        <p:nvGrpSpPr>
          <p:cNvPr id="1084" name="Google Shape;1084;p72"/>
          <p:cNvGrpSpPr/>
          <p:nvPr/>
        </p:nvGrpSpPr>
        <p:grpSpPr>
          <a:xfrm>
            <a:off x="2807118" y="4561639"/>
            <a:ext cx="3292277" cy="3292244"/>
            <a:chOff x="3896445" y="840725"/>
            <a:chExt cx="2534275" cy="2534250"/>
          </a:xfrm>
        </p:grpSpPr>
        <p:sp>
          <p:nvSpPr>
            <p:cNvPr id="1085" name="Google Shape;1085;p7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7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7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 name="Google Shape;1088;p72"/>
          <p:cNvGrpSpPr/>
          <p:nvPr/>
        </p:nvGrpSpPr>
        <p:grpSpPr>
          <a:xfrm flipH="1">
            <a:off x="-1260560" y="1182638"/>
            <a:ext cx="2162798" cy="1206590"/>
            <a:chOff x="7572340" y="2404875"/>
            <a:chExt cx="2162798" cy="1206590"/>
          </a:xfrm>
        </p:grpSpPr>
        <p:sp>
          <p:nvSpPr>
            <p:cNvPr id="1089" name="Google Shape;1089;p72"/>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72"/>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72"/>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72"/>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 name="Google Shape;1093;p72"/>
          <p:cNvSpPr/>
          <p:nvPr/>
        </p:nvSpPr>
        <p:spPr>
          <a:xfrm>
            <a:off x="-727300" y="3744350"/>
            <a:ext cx="1096265" cy="1096265"/>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 name="Google Shape;1094;p72"/>
          <p:cNvGrpSpPr/>
          <p:nvPr/>
        </p:nvGrpSpPr>
        <p:grpSpPr>
          <a:xfrm>
            <a:off x="8472125" y="965854"/>
            <a:ext cx="2650598" cy="2650572"/>
            <a:chOff x="3896445" y="840725"/>
            <a:chExt cx="2534275" cy="2534250"/>
          </a:xfrm>
        </p:grpSpPr>
        <p:sp>
          <p:nvSpPr>
            <p:cNvPr id="1095" name="Google Shape;1095;p7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7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7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 name="Google Shape;1098;p72"/>
          <p:cNvSpPr txBox="1">
            <a:spLocks noGrp="1"/>
          </p:cNvSpPr>
          <p:nvPr>
            <p:ph type="subTitle" idx="1"/>
          </p:nvPr>
        </p:nvSpPr>
        <p:spPr>
          <a:xfrm>
            <a:off x="996341" y="3040775"/>
            <a:ext cx="20484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0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099" name="Google Shape;1099;p72"/>
          <p:cNvSpPr txBox="1">
            <a:spLocks noGrp="1"/>
          </p:cNvSpPr>
          <p:nvPr>
            <p:ph type="subTitle" idx="2"/>
          </p:nvPr>
        </p:nvSpPr>
        <p:spPr>
          <a:xfrm>
            <a:off x="3547800" y="2593950"/>
            <a:ext cx="20484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0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100" name="Google Shape;1100;p72"/>
          <p:cNvSpPr txBox="1">
            <a:spLocks noGrp="1"/>
          </p:cNvSpPr>
          <p:nvPr>
            <p:ph type="subTitle" idx="3"/>
          </p:nvPr>
        </p:nvSpPr>
        <p:spPr>
          <a:xfrm>
            <a:off x="997841" y="3759750"/>
            <a:ext cx="20454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101" name="Google Shape;1101;p72"/>
          <p:cNvSpPr txBox="1">
            <a:spLocks noGrp="1"/>
          </p:cNvSpPr>
          <p:nvPr>
            <p:ph type="subTitle" idx="4"/>
          </p:nvPr>
        </p:nvSpPr>
        <p:spPr>
          <a:xfrm>
            <a:off x="3547950" y="3312925"/>
            <a:ext cx="20481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102" name="Google Shape;1102;p72"/>
          <p:cNvSpPr txBox="1">
            <a:spLocks noGrp="1"/>
          </p:cNvSpPr>
          <p:nvPr>
            <p:ph type="subTitle" idx="5"/>
          </p:nvPr>
        </p:nvSpPr>
        <p:spPr>
          <a:xfrm>
            <a:off x="6099249" y="3025375"/>
            <a:ext cx="2048400" cy="33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1800"/>
              <a:buFont typeface="Alef"/>
              <a:buNone/>
              <a:defRPr sz="2400" b="1">
                <a:solidFill>
                  <a:schemeClr val="accent2"/>
                </a:solidFill>
                <a:latin typeface="Quicksand"/>
                <a:ea typeface="Quicksand"/>
                <a:cs typeface="Quicksand"/>
                <a:sym typeface="Quicksand"/>
              </a:defRPr>
            </a:lvl1pPr>
            <a:lvl2pPr lvl="1"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2pPr>
            <a:lvl3pPr lvl="2"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3pPr>
            <a:lvl4pPr lvl="3"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4pPr>
            <a:lvl5pPr lvl="4"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5pPr>
            <a:lvl6pPr lvl="5"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6pPr>
            <a:lvl7pPr lvl="6"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7pPr>
            <a:lvl8pPr lvl="7"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8pPr>
            <a:lvl9pPr lvl="8" rtl="0">
              <a:spcBef>
                <a:spcPts val="0"/>
              </a:spcBef>
              <a:spcAft>
                <a:spcPts val="0"/>
              </a:spcAft>
              <a:buClr>
                <a:schemeClr val="accent5"/>
              </a:buClr>
              <a:buSzPts val="1400"/>
              <a:buFont typeface="Alef"/>
              <a:buNone/>
              <a:defRPr b="1">
                <a:solidFill>
                  <a:schemeClr val="accent5"/>
                </a:solidFill>
                <a:latin typeface="Alef"/>
                <a:ea typeface="Alef"/>
                <a:cs typeface="Alef"/>
                <a:sym typeface="Alef"/>
              </a:defRPr>
            </a:lvl9pPr>
          </a:lstStyle>
          <a:p>
            <a:endParaRPr/>
          </a:p>
        </p:txBody>
      </p:sp>
      <p:sp>
        <p:nvSpPr>
          <p:cNvPr id="1103" name="Google Shape;1103;p72"/>
          <p:cNvSpPr txBox="1">
            <a:spLocks noGrp="1"/>
          </p:cNvSpPr>
          <p:nvPr>
            <p:ph type="subTitle" idx="6"/>
          </p:nvPr>
        </p:nvSpPr>
        <p:spPr>
          <a:xfrm>
            <a:off x="6099399" y="3744350"/>
            <a:ext cx="2048100" cy="849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400">
                <a:solidFill>
                  <a:schemeClr val="accent2"/>
                </a:solidFill>
              </a:defRPr>
            </a:lvl1pPr>
            <a:lvl2pPr lvl="1" algn="ctr" rtl="0">
              <a:spcBef>
                <a:spcPts val="0"/>
              </a:spcBef>
              <a:spcAft>
                <a:spcPts val="0"/>
              </a:spcAft>
              <a:buSzPts val="1400"/>
              <a:buNone/>
              <a:defRPr/>
            </a:lvl2pPr>
            <a:lvl3pPr lvl="2" algn="ctr" rtl="0">
              <a:spcBef>
                <a:spcPts val="0"/>
              </a:spcBef>
              <a:spcAft>
                <a:spcPts val="0"/>
              </a:spcAft>
              <a:buSzPts val="1400"/>
              <a:buNone/>
              <a:defRPr/>
            </a:lvl3pPr>
            <a:lvl4pPr lvl="3" algn="ctr" rtl="0">
              <a:spcBef>
                <a:spcPts val="0"/>
              </a:spcBef>
              <a:spcAft>
                <a:spcPts val="0"/>
              </a:spcAft>
              <a:buSzPts val="1400"/>
              <a:buNone/>
              <a:defRPr/>
            </a:lvl4pPr>
            <a:lvl5pPr lvl="4" algn="ctr" rtl="0">
              <a:spcBef>
                <a:spcPts val="0"/>
              </a:spcBef>
              <a:spcAft>
                <a:spcPts val="0"/>
              </a:spcAft>
              <a:buSzPts val="1400"/>
              <a:buNone/>
              <a:defRPr/>
            </a:lvl5pPr>
            <a:lvl6pPr lvl="5" algn="ctr" rtl="0">
              <a:spcBef>
                <a:spcPts val="0"/>
              </a:spcBef>
              <a:spcAft>
                <a:spcPts val="0"/>
              </a:spcAft>
              <a:buSzPts val="1400"/>
              <a:buNone/>
              <a:defRPr/>
            </a:lvl6pPr>
            <a:lvl7pPr lvl="6" algn="ctr" rtl="0">
              <a:spcBef>
                <a:spcPts val="0"/>
              </a:spcBef>
              <a:spcAft>
                <a:spcPts val="0"/>
              </a:spcAft>
              <a:buSzPts val="1400"/>
              <a:buNone/>
              <a:defRPr/>
            </a:lvl7pPr>
            <a:lvl8pPr lvl="7" algn="ctr" rtl="0">
              <a:spcBef>
                <a:spcPts val="0"/>
              </a:spcBef>
              <a:spcAft>
                <a:spcPts val="0"/>
              </a:spcAft>
              <a:buSzPts val="1400"/>
              <a:buNone/>
              <a:defRPr/>
            </a:lvl8pPr>
            <a:lvl9pPr lvl="8" algn="ctr" rtl="0">
              <a:spcBef>
                <a:spcPts val="0"/>
              </a:spcBef>
              <a:spcAft>
                <a:spcPts val="0"/>
              </a:spcAft>
              <a:buSzPts val="1400"/>
              <a:buNone/>
              <a:defRPr/>
            </a:lvl9pPr>
          </a:lstStyle>
          <a:p>
            <a:endParaRPr/>
          </a:p>
        </p:txBody>
      </p:sp>
      <p:sp>
        <p:nvSpPr>
          <p:cNvPr id="1104" name="Google Shape;1104;p72"/>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four columns">
  <p:cSld name="CUSTOM_1">
    <p:spTree>
      <p:nvGrpSpPr>
        <p:cNvPr id="1" name="Shape 1105"/>
        <p:cNvGrpSpPr/>
        <p:nvPr/>
      </p:nvGrpSpPr>
      <p:grpSpPr>
        <a:xfrm>
          <a:off x="0" y="0"/>
          <a:ext cx="0" cy="0"/>
          <a:chOff x="0" y="0"/>
          <a:chExt cx="0" cy="0"/>
        </a:xfrm>
      </p:grpSpPr>
      <p:sp>
        <p:nvSpPr>
          <p:cNvPr id="1106" name="Google Shape;1106;p73"/>
          <p:cNvSpPr txBox="1">
            <a:spLocks noGrp="1"/>
          </p:cNvSpPr>
          <p:nvPr>
            <p:ph type="subTitle" idx="1"/>
          </p:nvPr>
        </p:nvSpPr>
        <p:spPr>
          <a:xfrm>
            <a:off x="4909244" y="1755875"/>
            <a:ext cx="22860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07" name="Google Shape;1107;p73"/>
          <p:cNvSpPr txBox="1">
            <a:spLocks noGrp="1"/>
          </p:cNvSpPr>
          <p:nvPr>
            <p:ph type="subTitle" idx="2"/>
          </p:nvPr>
        </p:nvSpPr>
        <p:spPr>
          <a:xfrm>
            <a:off x="4907144" y="2436750"/>
            <a:ext cx="2290200" cy="45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08" name="Google Shape;1108;p73"/>
          <p:cNvSpPr txBox="1">
            <a:spLocks noGrp="1"/>
          </p:cNvSpPr>
          <p:nvPr>
            <p:ph type="subTitle" idx="3"/>
          </p:nvPr>
        </p:nvSpPr>
        <p:spPr>
          <a:xfrm>
            <a:off x="4909244" y="3365548"/>
            <a:ext cx="22860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09" name="Google Shape;1109;p73"/>
          <p:cNvSpPr txBox="1">
            <a:spLocks noGrp="1"/>
          </p:cNvSpPr>
          <p:nvPr>
            <p:ph type="subTitle" idx="4"/>
          </p:nvPr>
        </p:nvSpPr>
        <p:spPr>
          <a:xfrm>
            <a:off x="4907144" y="4061552"/>
            <a:ext cx="2290200" cy="45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10" name="Google Shape;1110;p73"/>
          <p:cNvSpPr txBox="1">
            <a:spLocks noGrp="1"/>
          </p:cNvSpPr>
          <p:nvPr>
            <p:ph type="subTitle" idx="5"/>
          </p:nvPr>
        </p:nvSpPr>
        <p:spPr>
          <a:xfrm>
            <a:off x="1945746" y="1755885"/>
            <a:ext cx="22860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11" name="Google Shape;1111;p73"/>
          <p:cNvSpPr txBox="1">
            <a:spLocks noGrp="1"/>
          </p:cNvSpPr>
          <p:nvPr>
            <p:ph type="subTitle" idx="6"/>
          </p:nvPr>
        </p:nvSpPr>
        <p:spPr>
          <a:xfrm>
            <a:off x="1943646" y="2436750"/>
            <a:ext cx="2290200" cy="45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12" name="Google Shape;1112;p73"/>
          <p:cNvSpPr txBox="1">
            <a:spLocks noGrp="1"/>
          </p:cNvSpPr>
          <p:nvPr>
            <p:ph type="subTitle" idx="7"/>
          </p:nvPr>
        </p:nvSpPr>
        <p:spPr>
          <a:xfrm>
            <a:off x="1945746" y="3368548"/>
            <a:ext cx="2286000" cy="21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13" name="Google Shape;1113;p73"/>
          <p:cNvSpPr txBox="1">
            <a:spLocks noGrp="1"/>
          </p:cNvSpPr>
          <p:nvPr>
            <p:ph type="subTitle" idx="8"/>
          </p:nvPr>
        </p:nvSpPr>
        <p:spPr>
          <a:xfrm>
            <a:off x="1943646" y="4061552"/>
            <a:ext cx="2290200" cy="457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14" name="Google Shape;1114;p73"/>
          <p:cNvSpPr/>
          <p:nvPr/>
        </p:nvSpPr>
        <p:spPr>
          <a:xfrm flipH="1">
            <a:off x="5085320" y="5386371"/>
            <a:ext cx="82249" cy="7791"/>
          </a:xfrm>
          <a:custGeom>
            <a:avLst/>
            <a:gdLst/>
            <a:ahLst/>
            <a:cxnLst/>
            <a:rect l="l" t="t" r="r" b="b"/>
            <a:pathLst>
              <a:path w="2428" h="230" extrusionOk="0">
                <a:moveTo>
                  <a:pt x="0" y="1"/>
                </a:moveTo>
                <a:lnTo>
                  <a:pt x="2428" y="230"/>
                </a:lnTo>
                <a:lnTo>
                  <a:pt x="24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 name="Google Shape;1115;p73"/>
          <p:cNvGrpSpPr/>
          <p:nvPr/>
        </p:nvGrpSpPr>
        <p:grpSpPr>
          <a:xfrm>
            <a:off x="-1755818" y="3643089"/>
            <a:ext cx="3026178" cy="3026148"/>
            <a:chOff x="3896445" y="840725"/>
            <a:chExt cx="2534275" cy="2534250"/>
          </a:xfrm>
        </p:grpSpPr>
        <p:sp>
          <p:nvSpPr>
            <p:cNvPr id="1116" name="Google Shape;1116;p7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7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7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9" name="Google Shape;1119;p73"/>
          <p:cNvSpPr/>
          <p:nvPr/>
        </p:nvSpPr>
        <p:spPr>
          <a:xfrm>
            <a:off x="8389501" y="532651"/>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73"/>
          <p:cNvSpPr/>
          <p:nvPr/>
        </p:nvSpPr>
        <p:spPr>
          <a:xfrm>
            <a:off x="5984125" y="-102560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 name="Google Shape;1121;p73"/>
          <p:cNvGrpSpPr/>
          <p:nvPr/>
        </p:nvGrpSpPr>
        <p:grpSpPr>
          <a:xfrm flipH="1">
            <a:off x="-1408285" y="263688"/>
            <a:ext cx="2162798" cy="1206590"/>
            <a:chOff x="7572340" y="2404875"/>
            <a:chExt cx="2162798" cy="1206590"/>
          </a:xfrm>
        </p:grpSpPr>
        <p:sp>
          <p:nvSpPr>
            <p:cNvPr id="1122" name="Google Shape;1122;p73"/>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73"/>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73"/>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73"/>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 name="Google Shape;1126;p73"/>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1127"/>
        <p:cNvGrpSpPr/>
        <p:nvPr/>
      </p:nvGrpSpPr>
      <p:grpSpPr>
        <a:xfrm>
          <a:off x="0" y="0"/>
          <a:ext cx="0" cy="0"/>
          <a:chOff x="0" y="0"/>
          <a:chExt cx="0" cy="0"/>
        </a:xfrm>
      </p:grpSpPr>
      <p:sp>
        <p:nvSpPr>
          <p:cNvPr id="1128" name="Google Shape;1128;p74"/>
          <p:cNvSpPr txBox="1">
            <a:spLocks noGrp="1"/>
          </p:cNvSpPr>
          <p:nvPr>
            <p:ph type="subTitle" idx="1"/>
          </p:nvPr>
        </p:nvSpPr>
        <p:spPr>
          <a:xfrm>
            <a:off x="715821" y="1910375"/>
            <a:ext cx="2057400" cy="228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29" name="Google Shape;1129;p74"/>
          <p:cNvSpPr txBox="1">
            <a:spLocks noGrp="1"/>
          </p:cNvSpPr>
          <p:nvPr>
            <p:ph type="subTitle" idx="2"/>
          </p:nvPr>
        </p:nvSpPr>
        <p:spPr>
          <a:xfrm>
            <a:off x="715821" y="2458025"/>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30" name="Google Shape;1130;p74"/>
          <p:cNvSpPr txBox="1">
            <a:spLocks noGrp="1"/>
          </p:cNvSpPr>
          <p:nvPr>
            <p:ph type="subTitle" idx="3"/>
          </p:nvPr>
        </p:nvSpPr>
        <p:spPr>
          <a:xfrm>
            <a:off x="3543300" y="1910375"/>
            <a:ext cx="2057400" cy="228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31" name="Google Shape;1131;p74"/>
          <p:cNvSpPr txBox="1">
            <a:spLocks noGrp="1"/>
          </p:cNvSpPr>
          <p:nvPr>
            <p:ph type="subTitle" idx="4"/>
          </p:nvPr>
        </p:nvSpPr>
        <p:spPr>
          <a:xfrm>
            <a:off x="3543300" y="2458025"/>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32" name="Google Shape;1132;p74"/>
          <p:cNvSpPr txBox="1">
            <a:spLocks noGrp="1"/>
          </p:cNvSpPr>
          <p:nvPr>
            <p:ph type="subTitle" idx="5"/>
          </p:nvPr>
        </p:nvSpPr>
        <p:spPr>
          <a:xfrm>
            <a:off x="6376660" y="1910375"/>
            <a:ext cx="20574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33" name="Google Shape;1133;p74"/>
          <p:cNvSpPr txBox="1">
            <a:spLocks noGrp="1"/>
          </p:cNvSpPr>
          <p:nvPr>
            <p:ph type="subTitle" idx="6"/>
          </p:nvPr>
        </p:nvSpPr>
        <p:spPr>
          <a:xfrm>
            <a:off x="6376660" y="2458025"/>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34" name="Google Shape;1134;p74"/>
          <p:cNvSpPr txBox="1">
            <a:spLocks noGrp="1"/>
          </p:cNvSpPr>
          <p:nvPr>
            <p:ph type="subTitle" idx="7"/>
          </p:nvPr>
        </p:nvSpPr>
        <p:spPr>
          <a:xfrm>
            <a:off x="715821" y="3649750"/>
            <a:ext cx="20574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35" name="Google Shape;1135;p74"/>
          <p:cNvSpPr txBox="1">
            <a:spLocks noGrp="1"/>
          </p:cNvSpPr>
          <p:nvPr>
            <p:ph type="subTitle" idx="8"/>
          </p:nvPr>
        </p:nvSpPr>
        <p:spPr>
          <a:xfrm>
            <a:off x="715821" y="4199900"/>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36" name="Google Shape;1136;p74"/>
          <p:cNvSpPr txBox="1">
            <a:spLocks noGrp="1"/>
          </p:cNvSpPr>
          <p:nvPr>
            <p:ph type="subTitle" idx="9"/>
          </p:nvPr>
        </p:nvSpPr>
        <p:spPr>
          <a:xfrm>
            <a:off x="3543300" y="3649750"/>
            <a:ext cx="20574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37" name="Google Shape;1137;p74"/>
          <p:cNvSpPr txBox="1">
            <a:spLocks noGrp="1"/>
          </p:cNvSpPr>
          <p:nvPr>
            <p:ph type="subTitle" idx="13"/>
          </p:nvPr>
        </p:nvSpPr>
        <p:spPr>
          <a:xfrm>
            <a:off x="3543300" y="4199899"/>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38" name="Google Shape;1138;p74"/>
          <p:cNvSpPr txBox="1">
            <a:spLocks noGrp="1"/>
          </p:cNvSpPr>
          <p:nvPr>
            <p:ph type="subTitle" idx="14"/>
          </p:nvPr>
        </p:nvSpPr>
        <p:spPr>
          <a:xfrm>
            <a:off x="6376660" y="3649750"/>
            <a:ext cx="2057400" cy="22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39" name="Google Shape;1139;p74"/>
          <p:cNvSpPr txBox="1">
            <a:spLocks noGrp="1"/>
          </p:cNvSpPr>
          <p:nvPr>
            <p:ph type="subTitle" idx="15"/>
          </p:nvPr>
        </p:nvSpPr>
        <p:spPr>
          <a:xfrm>
            <a:off x="6376660" y="4199896"/>
            <a:ext cx="2057400" cy="40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1140" name="Google Shape;1140;p74"/>
          <p:cNvGrpSpPr/>
          <p:nvPr/>
        </p:nvGrpSpPr>
        <p:grpSpPr>
          <a:xfrm>
            <a:off x="-2506043" y="1910364"/>
            <a:ext cx="3026178" cy="3026148"/>
            <a:chOff x="3896445" y="840725"/>
            <a:chExt cx="2534275" cy="2534250"/>
          </a:xfrm>
        </p:grpSpPr>
        <p:sp>
          <p:nvSpPr>
            <p:cNvPr id="1141" name="Google Shape;1141;p74"/>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74"/>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74"/>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4" name="Google Shape;1144;p74"/>
          <p:cNvSpPr/>
          <p:nvPr/>
        </p:nvSpPr>
        <p:spPr>
          <a:xfrm>
            <a:off x="8002451" y="-821400"/>
            <a:ext cx="1513421" cy="1513421"/>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 name="Google Shape;1145;p74"/>
          <p:cNvGrpSpPr/>
          <p:nvPr/>
        </p:nvGrpSpPr>
        <p:grpSpPr>
          <a:xfrm flipH="1">
            <a:off x="-421135" y="-586137"/>
            <a:ext cx="2162798" cy="1206590"/>
            <a:chOff x="7572340" y="2404875"/>
            <a:chExt cx="2162798" cy="1206590"/>
          </a:xfrm>
        </p:grpSpPr>
        <p:sp>
          <p:nvSpPr>
            <p:cNvPr id="1146" name="Google Shape;1146;p74"/>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74"/>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74"/>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74"/>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74"/>
          <p:cNvGrpSpPr/>
          <p:nvPr/>
        </p:nvGrpSpPr>
        <p:grpSpPr>
          <a:xfrm>
            <a:off x="8527482" y="2248877"/>
            <a:ext cx="3026178" cy="3026148"/>
            <a:chOff x="3896445" y="840725"/>
            <a:chExt cx="2534275" cy="2534250"/>
          </a:xfrm>
        </p:grpSpPr>
        <p:sp>
          <p:nvSpPr>
            <p:cNvPr id="1151" name="Google Shape;1151;p74"/>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74"/>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74"/>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 name="Google Shape;1154;p74"/>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six columns 1">
  <p:cSld name="CUSTOM_27">
    <p:spTree>
      <p:nvGrpSpPr>
        <p:cNvPr id="1" name="Shape 1155"/>
        <p:cNvGrpSpPr/>
        <p:nvPr/>
      </p:nvGrpSpPr>
      <p:grpSpPr>
        <a:xfrm>
          <a:off x="0" y="0"/>
          <a:ext cx="0" cy="0"/>
          <a:chOff x="0" y="0"/>
          <a:chExt cx="0" cy="0"/>
        </a:xfrm>
      </p:grpSpPr>
      <p:sp>
        <p:nvSpPr>
          <p:cNvPr id="1156" name="Google Shape;1156;p75"/>
          <p:cNvSpPr txBox="1">
            <a:spLocks noGrp="1"/>
          </p:cNvSpPr>
          <p:nvPr>
            <p:ph type="subTitle" idx="1"/>
          </p:nvPr>
        </p:nvSpPr>
        <p:spPr>
          <a:xfrm>
            <a:off x="894496" y="1709007"/>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57" name="Google Shape;1157;p75"/>
          <p:cNvSpPr txBox="1">
            <a:spLocks noGrp="1"/>
          </p:cNvSpPr>
          <p:nvPr>
            <p:ph type="subTitle" idx="2"/>
          </p:nvPr>
        </p:nvSpPr>
        <p:spPr>
          <a:xfrm>
            <a:off x="2494438" y="1709007"/>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58" name="Google Shape;1158;p75"/>
          <p:cNvSpPr txBox="1">
            <a:spLocks noGrp="1"/>
          </p:cNvSpPr>
          <p:nvPr>
            <p:ph type="subTitle" idx="3"/>
          </p:nvPr>
        </p:nvSpPr>
        <p:spPr>
          <a:xfrm>
            <a:off x="894496" y="2753395"/>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59" name="Google Shape;1159;p75"/>
          <p:cNvSpPr txBox="1">
            <a:spLocks noGrp="1"/>
          </p:cNvSpPr>
          <p:nvPr>
            <p:ph type="subTitle" idx="4"/>
          </p:nvPr>
        </p:nvSpPr>
        <p:spPr>
          <a:xfrm>
            <a:off x="2494427" y="2753395"/>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60" name="Google Shape;1160;p75"/>
          <p:cNvSpPr txBox="1">
            <a:spLocks noGrp="1"/>
          </p:cNvSpPr>
          <p:nvPr>
            <p:ph type="subTitle" idx="5"/>
          </p:nvPr>
        </p:nvSpPr>
        <p:spPr>
          <a:xfrm>
            <a:off x="4621353" y="2753395"/>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61" name="Google Shape;1161;p75"/>
          <p:cNvSpPr txBox="1">
            <a:spLocks noGrp="1"/>
          </p:cNvSpPr>
          <p:nvPr>
            <p:ph type="subTitle" idx="6"/>
          </p:nvPr>
        </p:nvSpPr>
        <p:spPr>
          <a:xfrm>
            <a:off x="6213102" y="2753395"/>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62" name="Google Shape;1162;p75"/>
          <p:cNvSpPr txBox="1">
            <a:spLocks noGrp="1"/>
          </p:cNvSpPr>
          <p:nvPr>
            <p:ph type="subTitle" idx="7"/>
          </p:nvPr>
        </p:nvSpPr>
        <p:spPr>
          <a:xfrm>
            <a:off x="894496" y="3797770"/>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63" name="Google Shape;1163;p75"/>
          <p:cNvSpPr txBox="1">
            <a:spLocks noGrp="1"/>
          </p:cNvSpPr>
          <p:nvPr>
            <p:ph type="subTitle" idx="8"/>
          </p:nvPr>
        </p:nvSpPr>
        <p:spPr>
          <a:xfrm>
            <a:off x="2494438" y="3797770"/>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64" name="Google Shape;1164;p75"/>
          <p:cNvSpPr txBox="1">
            <a:spLocks noGrp="1"/>
          </p:cNvSpPr>
          <p:nvPr>
            <p:ph type="subTitle" idx="9"/>
          </p:nvPr>
        </p:nvSpPr>
        <p:spPr>
          <a:xfrm>
            <a:off x="4621353" y="1709007"/>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65" name="Google Shape;1165;p75"/>
          <p:cNvSpPr txBox="1">
            <a:spLocks noGrp="1"/>
          </p:cNvSpPr>
          <p:nvPr>
            <p:ph type="subTitle" idx="13"/>
          </p:nvPr>
        </p:nvSpPr>
        <p:spPr>
          <a:xfrm>
            <a:off x="6213104" y="1709007"/>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66" name="Google Shape;1166;p75"/>
          <p:cNvSpPr txBox="1">
            <a:spLocks noGrp="1"/>
          </p:cNvSpPr>
          <p:nvPr>
            <p:ph type="subTitle" idx="14"/>
          </p:nvPr>
        </p:nvSpPr>
        <p:spPr>
          <a:xfrm>
            <a:off x="4621353" y="3797770"/>
            <a:ext cx="1463100" cy="41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Pacifico"/>
              <a:buNone/>
              <a:defRPr sz="2400" b="1">
                <a:solidFill>
                  <a:schemeClr val="accent2"/>
                </a:solidFill>
                <a:latin typeface="Quicksand"/>
                <a:ea typeface="Quicksand"/>
                <a:cs typeface="Quicksand"/>
                <a:sym typeface="Quicksand"/>
              </a:defRPr>
            </a:lvl1pPr>
            <a:lvl2pPr lvl="1" rtl="0">
              <a:spcBef>
                <a:spcPts val="0"/>
              </a:spcBef>
              <a:spcAft>
                <a:spcPts val="0"/>
              </a:spcAft>
              <a:buSzPts val="1400"/>
              <a:buFont typeface="Pacifico"/>
              <a:buNone/>
              <a:defRPr>
                <a:latin typeface="Pacifico"/>
                <a:ea typeface="Pacifico"/>
                <a:cs typeface="Pacifico"/>
                <a:sym typeface="Pacifico"/>
              </a:defRPr>
            </a:lvl2pPr>
            <a:lvl3pPr lvl="2" rtl="0">
              <a:spcBef>
                <a:spcPts val="0"/>
              </a:spcBef>
              <a:spcAft>
                <a:spcPts val="0"/>
              </a:spcAft>
              <a:buSzPts val="1400"/>
              <a:buFont typeface="Pacifico"/>
              <a:buNone/>
              <a:defRPr>
                <a:latin typeface="Pacifico"/>
                <a:ea typeface="Pacifico"/>
                <a:cs typeface="Pacifico"/>
                <a:sym typeface="Pacifico"/>
              </a:defRPr>
            </a:lvl3pPr>
            <a:lvl4pPr lvl="3" rtl="0">
              <a:spcBef>
                <a:spcPts val="0"/>
              </a:spcBef>
              <a:spcAft>
                <a:spcPts val="0"/>
              </a:spcAft>
              <a:buSzPts val="1400"/>
              <a:buFont typeface="Pacifico"/>
              <a:buNone/>
              <a:defRPr>
                <a:latin typeface="Pacifico"/>
                <a:ea typeface="Pacifico"/>
                <a:cs typeface="Pacifico"/>
                <a:sym typeface="Pacifico"/>
              </a:defRPr>
            </a:lvl4pPr>
            <a:lvl5pPr lvl="4" rtl="0">
              <a:spcBef>
                <a:spcPts val="0"/>
              </a:spcBef>
              <a:spcAft>
                <a:spcPts val="0"/>
              </a:spcAft>
              <a:buSzPts val="1400"/>
              <a:buFont typeface="Pacifico"/>
              <a:buNone/>
              <a:defRPr>
                <a:latin typeface="Pacifico"/>
                <a:ea typeface="Pacifico"/>
                <a:cs typeface="Pacifico"/>
                <a:sym typeface="Pacifico"/>
              </a:defRPr>
            </a:lvl5pPr>
            <a:lvl6pPr lvl="5" rtl="0">
              <a:spcBef>
                <a:spcPts val="0"/>
              </a:spcBef>
              <a:spcAft>
                <a:spcPts val="0"/>
              </a:spcAft>
              <a:buSzPts val="1400"/>
              <a:buFont typeface="Pacifico"/>
              <a:buNone/>
              <a:defRPr>
                <a:latin typeface="Pacifico"/>
                <a:ea typeface="Pacifico"/>
                <a:cs typeface="Pacifico"/>
                <a:sym typeface="Pacifico"/>
              </a:defRPr>
            </a:lvl6pPr>
            <a:lvl7pPr lvl="6" rtl="0">
              <a:spcBef>
                <a:spcPts val="0"/>
              </a:spcBef>
              <a:spcAft>
                <a:spcPts val="0"/>
              </a:spcAft>
              <a:buSzPts val="1400"/>
              <a:buFont typeface="Pacifico"/>
              <a:buNone/>
              <a:defRPr>
                <a:latin typeface="Pacifico"/>
                <a:ea typeface="Pacifico"/>
                <a:cs typeface="Pacifico"/>
                <a:sym typeface="Pacifico"/>
              </a:defRPr>
            </a:lvl7pPr>
            <a:lvl8pPr lvl="7" rtl="0">
              <a:spcBef>
                <a:spcPts val="0"/>
              </a:spcBef>
              <a:spcAft>
                <a:spcPts val="0"/>
              </a:spcAft>
              <a:buSzPts val="1400"/>
              <a:buFont typeface="Pacifico"/>
              <a:buNone/>
              <a:defRPr>
                <a:latin typeface="Pacifico"/>
                <a:ea typeface="Pacifico"/>
                <a:cs typeface="Pacifico"/>
                <a:sym typeface="Pacifico"/>
              </a:defRPr>
            </a:lvl8pPr>
            <a:lvl9pPr lvl="8" rtl="0">
              <a:spcBef>
                <a:spcPts val="0"/>
              </a:spcBef>
              <a:spcAft>
                <a:spcPts val="0"/>
              </a:spcAft>
              <a:buSzPts val="1400"/>
              <a:buFont typeface="Pacifico"/>
              <a:buNone/>
              <a:defRPr>
                <a:latin typeface="Pacifico"/>
                <a:ea typeface="Pacifico"/>
                <a:cs typeface="Pacifico"/>
                <a:sym typeface="Pacifico"/>
              </a:defRPr>
            </a:lvl9pPr>
          </a:lstStyle>
          <a:p>
            <a:endParaRPr/>
          </a:p>
        </p:txBody>
      </p:sp>
      <p:sp>
        <p:nvSpPr>
          <p:cNvPr id="1167" name="Google Shape;1167;p75"/>
          <p:cNvSpPr txBox="1">
            <a:spLocks noGrp="1"/>
          </p:cNvSpPr>
          <p:nvPr>
            <p:ph type="subTitle" idx="15"/>
          </p:nvPr>
        </p:nvSpPr>
        <p:spPr>
          <a:xfrm>
            <a:off x="6213102" y="3797770"/>
            <a:ext cx="2057400" cy="411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accent2"/>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grpSp>
        <p:nvGrpSpPr>
          <p:cNvPr id="1168" name="Google Shape;1168;p75"/>
          <p:cNvGrpSpPr/>
          <p:nvPr/>
        </p:nvGrpSpPr>
        <p:grpSpPr>
          <a:xfrm>
            <a:off x="-1913818" y="3725939"/>
            <a:ext cx="3026178" cy="3026148"/>
            <a:chOff x="3896445" y="840725"/>
            <a:chExt cx="2534275" cy="2534250"/>
          </a:xfrm>
        </p:grpSpPr>
        <p:sp>
          <p:nvSpPr>
            <p:cNvPr id="1169" name="Google Shape;1169;p7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7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 name="Google Shape;1172;p75"/>
          <p:cNvSpPr/>
          <p:nvPr/>
        </p:nvSpPr>
        <p:spPr>
          <a:xfrm>
            <a:off x="-1010924" y="844100"/>
            <a:ext cx="1513421" cy="1513421"/>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3" name="Google Shape;1173;p75"/>
          <p:cNvGrpSpPr/>
          <p:nvPr/>
        </p:nvGrpSpPr>
        <p:grpSpPr>
          <a:xfrm>
            <a:off x="8392490" y="2265663"/>
            <a:ext cx="2162798" cy="1206590"/>
            <a:chOff x="7572340" y="2404875"/>
            <a:chExt cx="2162798" cy="1206590"/>
          </a:xfrm>
        </p:grpSpPr>
        <p:sp>
          <p:nvSpPr>
            <p:cNvPr id="1174" name="Google Shape;1174;p75"/>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75"/>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75"/>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75"/>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 name="Google Shape;1178;p75"/>
          <p:cNvGrpSpPr/>
          <p:nvPr/>
        </p:nvGrpSpPr>
        <p:grpSpPr>
          <a:xfrm>
            <a:off x="4297882" y="4774764"/>
            <a:ext cx="3026178" cy="3026148"/>
            <a:chOff x="3896445" y="840725"/>
            <a:chExt cx="2534275" cy="2534250"/>
          </a:xfrm>
        </p:grpSpPr>
        <p:sp>
          <p:nvSpPr>
            <p:cNvPr id="1179" name="Google Shape;1179;p7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7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7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2" name="Google Shape;1182;p75"/>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95"/>
        <p:cNvGrpSpPr/>
        <p:nvPr/>
      </p:nvGrpSpPr>
      <p:grpSpPr>
        <a:xfrm>
          <a:off x="0" y="0"/>
          <a:ext cx="0" cy="0"/>
          <a:chOff x="0" y="0"/>
          <a:chExt cx="0" cy="0"/>
        </a:xfrm>
      </p:grpSpPr>
      <p:sp>
        <p:nvSpPr>
          <p:cNvPr id="96" name="Google Shape;96;p8"/>
          <p:cNvSpPr/>
          <p:nvPr/>
        </p:nvSpPr>
        <p:spPr>
          <a:xfrm flipH="1">
            <a:off x="-707751" y="318851"/>
            <a:ext cx="10308350" cy="4824656"/>
          </a:xfrm>
          <a:custGeom>
            <a:avLst/>
            <a:gdLst/>
            <a:ahLst/>
            <a:cxnLst/>
            <a:rect l="l" t="t" r="r" b="b"/>
            <a:pathLst>
              <a:path w="117327" h="54913" extrusionOk="0">
                <a:moveTo>
                  <a:pt x="93356" y="0"/>
                </a:moveTo>
                <a:cubicBezTo>
                  <a:pt x="88268" y="0"/>
                  <a:pt x="83308" y="1414"/>
                  <a:pt x="77942" y="1787"/>
                </a:cubicBezTo>
                <a:cubicBezTo>
                  <a:pt x="56780" y="2759"/>
                  <a:pt x="55697" y="6502"/>
                  <a:pt x="51708" y="9508"/>
                </a:cubicBezTo>
                <a:cubicBezTo>
                  <a:pt x="50260" y="10596"/>
                  <a:pt x="48530" y="11140"/>
                  <a:pt x="46794" y="11140"/>
                </a:cubicBezTo>
                <a:cubicBezTo>
                  <a:pt x="45303" y="11140"/>
                  <a:pt x="43806" y="10738"/>
                  <a:pt x="42479" y="9932"/>
                </a:cubicBezTo>
                <a:cubicBezTo>
                  <a:pt x="35972" y="5988"/>
                  <a:pt x="27164" y="1899"/>
                  <a:pt x="20478" y="1899"/>
                </a:cubicBezTo>
                <a:cubicBezTo>
                  <a:pt x="20460" y="1899"/>
                  <a:pt x="20442" y="1899"/>
                  <a:pt x="20423" y="1899"/>
                </a:cubicBezTo>
                <a:cubicBezTo>
                  <a:pt x="7642" y="2111"/>
                  <a:pt x="4346" y="9832"/>
                  <a:pt x="2915" y="21217"/>
                </a:cubicBezTo>
                <a:cubicBezTo>
                  <a:pt x="0" y="47094"/>
                  <a:pt x="18455" y="54913"/>
                  <a:pt x="40084" y="54913"/>
                </a:cubicBezTo>
                <a:cubicBezTo>
                  <a:pt x="41419" y="54913"/>
                  <a:pt x="42766" y="54883"/>
                  <a:pt x="44121" y="54826"/>
                </a:cubicBezTo>
                <a:cubicBezTo>
                  <a:pt x="50523" y="54289"/>
                  <a:pt x="56333" y="51787"/>
                  <a:pt x="62691" y="51351"/>
                </a:cubicBezTo>
                <a:cubicBezTo>
                  <a:pt x="63252" y="51299"/>
                  <a:pt x="63806" y="51275"/>
                  <a:pt x="64353" y="51275"/>
                </a:cubicBezTo>
                <a:cubicBezTo>
                  <a:pt x="69792" y="51275"/>
                  <a:pt x="74570" y="53648"/>
                  <a:pt x="79819" y="54379"/>
                </a:cubicBezTo>
                <a:cubicBezTo>
                  <a:pt x="81641" y="54648"/>
                  <a:pt x="83517" y="54789"/>
                  <a:pt x="85406" y="54789"/>
                </a:cubicBezTo>
                <a:cubicBezTo>
                  <a:pt x="92841" y="54789"/>
                  <a:pt x="100466" y="52611"/>
                  <a:pt x="105696" y="47541"/>
                </a:cubicBezTo>
                <a:cubicBezTo>
                  <a:pt x="113796" y="39697"/>
                  <a:pt x="117327" y="27195"/>
                  <a:pt x="116075" y="16033"/>
                </a:cubicBezTo>
                <a:cubicBezTo>
                  <a:pt x="115662" y="6201"/>
                  <a:pt x="106768" y="3173"/>
                  <a:pt x="98724" y="614"/>
                </a:cubicBezTo>
                <a:cubicBezTo>
                  <a:pt x="96904" y="171"/>
                  <a:pt x="95122" y="0"/>
                  <a:pt x="93356" y="0"/>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8"/>
          <p:cNvSpPr txBox="1">
            <a:spLocks noGrp="1"/>
          </p:cNvSpPr>
          <p:nvPr>
            <p:ph type="title"/>
          </p:nvPr>
        </p:nvSpPr>
        <p:spPr>
          <a:xfrm>
            <a:off x="2408763" y="1371750"/>
            <a:ext cx="5669100" cy="240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3400"/>
              <a:buNone/>
              <a:defRPr sz="9100"/>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
        <p:nvSpPr>
          <p:cNvPr id="98" name="Google Shape;98;p8"/>
          <p:cNvSpPr/>
          <p:nvPr/>
        </p:nvSpPr>
        <p:spPr>
          <a:xfrm>
            <a:off x="8898550" y="697150"/>
            <a:ext cx="301925" cy="296900"/>
          </a:xfrm>
          <a:custGeom>
            <a:avLst/>
            <a:gdLst/>
            <a:ahLst/>
            <a:cxnLst/>
            <a:rect l="l" t="t" r="r" b="b"/>
            <a:pathLst>
              <a:path w="12077" h="11876" extrusionOk="0">
                <a:moveTo>
                  <a:pt x="1" y="1"/>
                </a:moveTo>
                <a:cubicBezTo>
                  <a:pt x="1168" y="3970"/>
                  <a:pt x="2536" y="7940"/>
                  <a:pt x="4104" y="11876"/>
                </a:cubicBezTo>
                <a:cubicBezTo>
                  <a:pt x="6939" y="8707"/>
                  <a:pt x="9608" y="5471"/>
                  <a:pt x="12076" y="2135"/>
                </a:cubicBezTo>
                <a:cubicBezTo>
                  <a:pt x="7973" y="1635"/>
                  <a:pt x="3970" y="935"/>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8"/>
          <p:cNvSpPr/>
          <p:nvPr/>
        </p:nvSpPr>
        <p:spPr>
          <a:xfrm>
            <a:off x="8606675" y="613750"/>
            <a:ext cx="291900" cy="306100"/>
          </a:xfrm>
          <a:custGeom>
            <a:avLst/>
            <a:gdLst/>
            <a:ahLst/>
            <a:cxnLst/>
            <a:rect l="l" t="t" r="r" b="b"/>
            <a:pathLst>
              <a:path w="11676" h="12244" extrusionOk="0">
                <a:moveTo>
                  <a:pt x="1" y="1"/>
                </a:moveTo>
                <a:lnTo>
                  <a:pt x="1" y="1"/>
                </a:lnTo>
                <a:cubicBezTo>
                  <a:pt x="735" y="4070"/>
                  <a:pt x="1669" y="8140"/>
                  <a:pt x="2803" y="12243"/>
                </a:cubicBezTo>
                <a:cubicBezTo>
                  <a:pt x="5905" y="9374"/>
                  <a:pt x="8874" y="6405"/>
                  <a:pt x="11676" y="3337"/>
                </a:cubicBezTo>
                <a:cubicBezTo>
                  <a:pt x="7706" y="2436"/>
                  <a:pt x="3804" y="1302"/>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8"/>
          <p:cNvSpPr/>
          <p:nvPr/>
        </p:nvSpPr>
        <p:spPr>
          <a:xfrm>
            <a:off x="8326475" y="501175"/>
            <a:ext cx="280225" cy="311075"/>
          </a:xfrm>
          <a:custGeom>
            <a:avLst/>
            <a:gdLst/>
            <a:ahLst/>
            <a:cxnLst/>
            <a:rect l="l" t="t" r="r" b="b"/>
            <a:pathLst>
              <a:path w="11209" h="12443" extrusionOk="0">
                <a:moveTo>
                  <a:pt x="1" y="1"/>
                </a:moveTo>
                <a:cubicBezTo>
                  <a:pt x="301" y="4104"/>
                  <a:pt x="801" y="8273"/>
                  <a:pt x="1469" y="12443"/>
                </a:cubicBezTo>
                <a:cubicBezTo>
                  <a:pt x="4871" y="9908"/>
                  <a:pt x="8107" y="7273"/>
                  <a:pt x="11209" y="4504"/>
                </a:cubicBezTo>
                <a:cubicBezTo>
                  <a:pt x="7373" y="3203"/>
                  <a:pt x="3637" y="1669"/>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8"/>
          <p:cNvSpPr/>
          <p:nvPr/>
        </p:nvSpPr>
        <p:spPr>
          <a:xfrm>
            <a:off x="8057950" y="360250"/>
            <a:ext cx="268550" cy="312750"/>
          </a:xfrm>
          <a:custGeom>
            <a:avLst/>
            <a:gdLst/>
            <a:ahLst/>
            <a:cxnLst/>
            <a:rect l="l" t="t" r="r" b="b"/>
            <a:pathLst>
              <a:path w="10742" h="12510" extrusionOk="0">
                <a:moveTo>
                  <a:pt x="134" y="0"/>
                </a:moveTo>
                <a:cubicBezTo>
                  <a:pt x="1" y="4103"/>
                  <a:pt x="34" y="8306"/>
                  <a:pt x="268" y="12509"/>
                </a:cubicBezTo>
                <a:cubicBezTo>
                  <a:pt x="3904" y="10341"/>
                  <a:pt x="7406" y="8039"/>
                  <a:pt x="10742" y="5638"/>
                </a:cubicBezTo>
                <a:cubicBezTo>
                  <a:pt x="7106" y="3936"/>
                  <a:pt x="3570" y="2035"/>
                  <a:pt x="1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8"/>
          <p:cNvSpPr/>
          <p:nvPr/>
        </p:nvSpPr>
        <p:spPr>
          <a:xfrm>
            <a:off x="7783600" y="192625"/>
            <a:ext cx="277725" cy="311925"/>
          </a:xfrm>
          <a:custGeom>
            <a:avLst/>
            <a:gdLst/>
            <a:ahLst/>
            <a:cxnLst/>
            <a:rect l="l" t="t" r="r" b="b"/>
            <a:pathLst>
              <a:path w="11109" h="12477" extrusionOk="0">
                <a:moveTo>
                  <a:pt x="1135" y="1"/>
                </a:moveTo>
                <a:cubicBezTo>
                  <a:pt x="567" y="4103"/>
                  <a:pt x="167" y="8240"/>
                  <a:pt x="0" y="12476"/>
                </a:cubicBezTo>
                <a:cubicBezTo>
                  <a:pt x="3803" y="10675"/>
                  <a:pt x="7539" y="8773"/>
                  <a:pt x="11108" y="6705"/>
                </a:cubicBezTo>
                <a:cubicBezTo>
                  <a:pt x="7673" y="4637"/>
                  <a:pt x="4337" y="2402"/>
                  <a:pt x="1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8"/>
          <p:cNvSpPr/>
          <p:nvPr/>
        </p:nvSpPr>
        <p:spPr>
          <a:xfrm>
            <a:off x="7520075" y="0"/>
            <a:ext cx="291900" cy="306900"/>
          </a:xfrm>
          <a:custGeom>
            <a:avLst/>
            <a:gdLst/>
            <a:ahLst/>
            <a:cxnLst/>
            <a:rect l="l" t="t" r="r" b="b"/>
            <a:pathLst>
              <a:path w="11676" h="12276" extrusionOk="0">
                <a:moveTo>
                  <a:pt x="2436" y="0"/>
                </a:moveTo>
                <a:cubicBezTo>
                  <a:pt x="1468" y="4003"/>
                  <a:pt x="634" y="8106"/>
                  <a:pt x="1" y="12275"/>
                </a:cubicBezTo>
                <a:cubicBezTo>
                  <a:pt x="4003" y="10908"/>
                  <a:pt x="7906" y="9373"/>
                  <a:pt x="11676" y="7706"/>
                </a:cubicBezTo>
                <a:cubicBezTo>
                  <a:pt x="8473" y="5304"/>
                  <a:pt x="5371" y="2735"/>
                  <a:pt x="2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8"/>
          <p:cNvSpPr/>
          <p:nvPr/>
        </p:nvSpPr>
        <p:spPr>
          <a:xfrm>
            <a:off x="8801825" y="659625"/>
            <a:ext cx="398650" cy="364450"/>
          </a:xfrm>
          <a:custGeom>
            <a:avLst/>
            <a:gdLst/>
            <a:ahLst/>
            <a:cxnLst/>
            <a:rect l="l" t="t" r="r" b="b"/>
            <a:pathLst>
              <a:path w="15946" h="14578" extrusionOk="0">
                <a:moveTo>
                  <a:pt x="1" y="1"/>
                </a:moveTo>
                <a:lnTo>
                  <a:pt x="1" y="1"/>
                </a:lnTo>
                <a:cubicBezTo>
                  <a:pt x="2202" y="4904"/>
                  <a:pt x="4704" y="9774"/>
                  <a:pt x="7473" y="14578"/>
                </a:cubicBezTo>
                <a:cubicBezTo>
                  <a:pt x="10541" y="9974"/>
                  <a:pt x="13343" y="5271"/>
                  <a:pt x="15945" y="534"/>
                </a:cubicBezTo>
                <a:lnTo>
                  <a:pt x="15945" y="534"/>
                </a:lnTo>
                <a:cubicBezTo>
                  <a:pt x="14950" y="553"/>
                  <a:pt x="13957" y="562"/>
                  <a:pt x="12966" y="562"/>
                </a:cubicBezTo>
                <a:cubicBezTo>
                  <a:pt x="8610" y="562"/>
                  <a:pt x="4294" y="381"/>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8"/>
          <p:cNvSpPr/>
          <p:nvPr/>
        </p:nvSpPr>
        <p:spPr>
          <a:xfrm>
            <a:off x="8409875" y="604575"/>
            <a:ext cx="391975" cy="381975"/>
          </a:xfrm>
          <a:custGeom>
            <a:avLst/>
            <a:gdLst/>
            <a:ahLst/>
            <a:cxnLst/>
            <a:rect l="l" t="t" r="r" b="b"/>
            <a:pathLst>
              <a:path w="15679" h="15279" extrusionOk="0">
                <a:moveTo>
                  <a:pt x="1" y="1"/>
                </a:moveTo>
                <a:lnTo>
                  <a:pt x="1" y="1"/>
                </a:lnTo>
                <a:cubicBezTo>
                  <a:pt x="1702" y="5138"/>
                  <a:pt x="3637" y="10208"/>
                  <a:pt x="5838" y="15279"/>
                </a:cubicBezTo>
                <a:cubicBezTo>
                  <a:pt x="9341" y="11009"/>
                  <a:pt x="12610" y="6639"/>
                  <a:pt x="15679" y="2203"/>
                </a:cubicBezTo>
                <a:cubicBezTo>
                  <a:pt x="10375" y="1736"/>
                  <a:pt x="5171" y="1002"/>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8"/>
          <p:cNvSpPr/>
          <p:nvPr/>
        </p:nvSpPr>
        <p:spPr>
          <a:xfrm>
            <a:off x="8028775" y="510350"/>
            <a:ext cx="381125" cy="394475"/>
          </a:xfrm>
          <a:custGeom>
            <a:avLst/>
            <a:gdLst/>
            <a:ahLst/>
            <a:cxnLst/>
            <a:rect l="l" t="t" r="r" b="b"/>
            <a:pathLst>
              <a:path w="15245" h="15779" extrusionOk="0">
                <a:moveTo>
                  <a:pt x="0" y="1"/>
                </a:moveTo>
                <a:cubicBezTo>
                  <a:pt x="1135" y="5238"/>
                  <a:pt x="2502" y="10508"/>
                  <a:pt x="4170" y="15779"/>
                </a:cubicBezTo>
                <a:cubicBezTo>
                  <a:pt x="8073" y="11909"/>
                  <a:pt x="11775" y="7906"/>
                  <a:pt x="15245" y="3770"/>
                </a:cubicBezTo>
                <a:cubicBezTo>
                  <a:pt x="10074" y="2769"/>
                  <a:pt x="5004" y="1502"/>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8"/>
          <p:cNvSpPr/>
          <p:nvPr/>
        </p:nvSpPr>
        <p:spPr>
          <a:xfrm>
            <a:off x="7661000" y="376925"/>
            <a:ext cx="367800" cy="402800"/>
          </a:xfrm>
          <a:custGeom>
            <a:avLst/>
            <a:gdLst/>
            <a:ahLst/>
            <a:cxnLst/>
            <a:rect l="l" t="t" r="r" b="b"/>
            <a:pathLst>
              <a:path w="14712" h="16112" extrusionOk="0">
                <a:moveTo>
                  <a:pt x="1" y="0"/>
                </a:moveTo>
                <a:lnTo>
                  <a:pt x="1" y="0"/>
                </a:lnTo>
                <a:cubicBezTo>
                  <a:pt x="568" y="5338"/>
                  <a:pt x="1402" y="10708"/>
                  <a:pt x="2469" y="16112"/>
                </a:cubicBezTo>
                <a:cubicBezTo>
                  <a:pt x="6772" y="12676"/>
                  <a:pt x="10842" y="9074"/>
                  <a:pt x="14711" y="5338"/>
                </a:cubicBezTo>
                <a:cubicBezTo>
                  <a:pt x="9708" y="3803"/>
                  <a:pt x="4804" y="2035"/>
                  <a:pt x="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8"/>
          <p:cNvSpPr/>
          <p:nvPr/>
        </p:nvSpPr>
        <p:spPr>
          <a:xfrm>
            <a:off x="7309100" y="205975"/>
            <a:ext cx="351925" cy="406975"/>
          </a:xfrm>
          <a:custGeom>
            <a:avLst/>
            <a:gdLst/>
            <a:ahLst/>
            <a:cxnLst/>
            <a:rect l="l" t="t" r="r" b="b"/>
            <a:pathLst>
              <a:path w="14077" h="16279" extrusionOk="0">
                <a:moveTo>
                  <a:pt x="0" y="0"/>
                </a:moveTo>
                <a:lnTo>
                  <a:pt x="0" y="0"/>
                </a:lnTo>
                <a:cubicBezTo>
                  <a:pt x="34" y="5371"/>
                  <a:pt x="300" y="10808"/>
                  <a:pt x="801" y="16279"/>
                </a:cubicBezTo>
                <a:cubicBezTo>
                  <a:pt x="5404" y="13310"/>
                  <a:pt x="9841" y="10141"/>
                  <a:pt x="14077" y="6838"/>
                </a:cubicBezTo>
                <a:cubicBezTo>
                  <a:pt x="9273" y="4804"/>
                  <a:pt x="4570" y="2535"/>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8"/>
          <p:cNvSpPr/>
          <p:nvPr/>
        </p:nvSpPr>
        <p:spPr>
          <a:xfrm>
            <a:off x="6954675" y="0"/>
            <a:ext cx="354450" cy="406975"/>
          </a:xfrm>
          <a:custGeom>
            <a:avLst/>
            <a:gdLst/>
            <a:ahLst/>
            <a:cxnLst/>
            <a:rect l="l" t="t" r="r" b="b"/>
            <a:pathLst>
              <a:path w="14178" h="16279" extrusionOk="0">
                <a:moveTo>
                  <a:pt x="901" y="0"/>
                </a:moveTo>
                <a:cubicBezTo>
                  <a:pt x="367" y="5337"/>
                  <a:pt x="67" y="10774"/>
                  <a:pt x="0" y="16278"/>
                </a:cubicBezTo>
                <a:cubicBezTo>
                  <a:pt x="4904" y="13777"/>
                  <a:pt x="9641" y="11108"/>
                  <a:pt x="14177" y="8239"/>
                </a:cubicBezTo>
                <a:cubicBezTo>
                  <a:pt x="9607" y="5737"/>
                  <a:pt x="5171" y="2969"/>
                  <a:pt x="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 name="Google Shape;110;p8"/>
          <p:cNvGrpSpPr/>
          <p:nvPr/>
        </p:nvGrpSpPr>
        <p:grpSpPr>
          <a:xfrm>
            <a:off x="-76200" y="-71612"/>
            <a:ext cx="2245775" cy="1024075"/>
            <a:chOff x="1190200" y="238125"/>
            <a:chExt cx="2245775" cy="1024075"/>
          </a:xfrm>
        </p:grpSpPr>
        <p:sp>
          <p:nvSpPr>
            <p:cNvPr id="111" name="Google Shape;111;p8"/>
            <p:cNvSpPr/>
            <p:nvPr/>
          </p:nvSpPr>
          <p:spPr>
            <a:xfrm>
              <a:off x="1190200" y="935275"/>
              <a:ext cx="301900" cy="296900"/>
            </a:xfrm>
            <a:custGeom>
              <a:avLst/>
              <a:gdLst/>
              <a:ahLst/>
              <a:cxnLst/>
              <a:rect l="l" t="t" r="r" b="b"/>
              <a:pathLst>
                <a:path w="12076" h="11876" extrusionOk="0">
                  <a:moveTo>
                    <a:pt x="12075" y="1"/>
                  </a:moveTo>
                  <a:lnTo>
                    <a:pt x="12075" y="1"/>
                  </a:lnTo>
                  <a:cubicBezTo>
                    <a:pt x="8106" y="935"/>
                    <a:pt x="4103" y="1635"/>
                    <a:pt x="0" y="2135"/>
                  </a:cubicBezTo>
                  <a:cubicBezTo>
                    <a:pt x="2468" y="5471"/>
                    <a:pt x="5137" y="8707"/>
                    <a:pt x="7972" y="11876"/>
                  </a:cubicBezTo>
                  <a:cubicBezTo>
                    <a:pt x="9540" y="7940"/>
                    <a:pt x="10908" y="3970"/>
                    <a:pt x="120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8"/>
            <p:cNvSpPr/>
            <p:nvPr/>
          </p:nvSpPr>
          <p:spPr>
            <a:xfrm>
              <a:off x="1492075" y="851875"/>
              <a:ext cx="291900" cy="306100"/>
            </a:xfrm>
            <a:custGeom>
              <a:avLst/>
              <a:gdLst/>
              <a:ahLst/>
              <a:cxnLst/>
              <a:rect l="l" t="t" r="r" b="b"/>
              <a:pathLst>
                <a:path w="11676" h="12244" extrusionOk="0">
                  <a:moveTo>
                    <a:pt x="11675" y="1"/>
                  </a:moveTo>
                  <a:lnTo>
                    <a:pt x="11675" y="1"/>
                  </a:lnTo>
                  <a:cubicBezTo>
                    <a:pt x="7873" y="1302"/>
                    <a:pt x="3970" y="2436"/>
                    <a:pt x="0" y="3337"/>
                  </a:cubicBezTo>
                  <a:cubicBezTo>
                    <a:pt x="2802" y="6405"/>
                    <a:pt x="5771" y="9374"/>
                    <a:pt x="8873" y="12243"/>
                  </a:cubicBezTo>
                  <a:cubicBezTo>
                    <a:pt x="10007" y="8140"/>
                    <a:pt x="10941" y="4070"/>
                    <a:pt x="116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8"/>
            <p:cNvSpPr/>
            <p:nvPr/>
          </p:nvSpPr>
          <p:spPr>
            <a:xfrm>
              <a:off x="1783950" y="739300"/>
              <a:ext cx="280225" cy="311075"/>
            </a:xfrm>
            <a:custGeom>
              <a:avLst/>
              <a:gdLst/>
              <a:ahLst/>
              <a:cxnLst/>
              <a:rect l="l" t="t" r="r" b="b"/>
              <a:pathLst>
                <a:path w="11209" h="12443" extrusionOk="0">
                  <a:moveTo>
                    <a:pt x="11208" y="1"/>
                  </a:moveTo>
                  <a:cubicBezTo>
                    <a:pt x="7572" y="1669"/>
                    <a:pt x="3836" y="3203"/>
                    <a:pt x="0" y="4504"/>
                  </a:cubicBezTo>
                  <a:cubicBezTo>
                    <a:pt x="3103" y="7273"/>
                    <a:pt x="6338" y="9908"/>
                    <a:pt x="9741" y="12443"/>
                  </a:cubicBezTo>
                  <a:cubicBezTo>
                    <a:pt x="10408" y="8273"/>
                    <a:pt x="10908" y="4104"/>
                    <a:pt x="112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8"/>
            <p:cNvSpPr/>
            <p:nvPr/>
          </p:nvSpPr>
          <p:spPr>
            <a:xfrm>
              <a:off x="2064150" y="598375"/>
              <a:ext cx="268550" cy="312750"/>
            </a:xfrm>
            <a:custGeom>
              <a:avLst/>
              <a:gdLst/>
              <a:ahLst/>
              <a:cxnLst/>
              <a:rect l="l" t="t" r="r" b="b"/>
              <a:pathLst>
                <a:path w="10742" h="12510" extrusionOk="0">
                  <a:moveTo>
                    <a:pt x="10608" y="0"/>
                  </a:moveTo>
                  <a:lnTo>
                    <a:pt x="10608" y="0"/>
                  </a:lnTo>
                  <a:cubicBezTo>
                    <a:pt x="7172" y="2035"/>
                    <a:pt x="3636" y="3936"/>
                    <a:pt x="0" y="5638"/>
                  </a:cubicBezTo>
                  <a:cubicBezTo>
                    <a:pt x="3336" y="8039"/>
                    <a:pt x="6839" y="10341"/>
                    <a:pt x="10474" y="12509"/>
                  </a:cubicBezTo>
                  <a:cubicBezTo>
                    <a:pt x="10708" y="8306"/>
                    <a:pt x="10741" y="4103"/>
                    <a:pt x="106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8"/>
            <p:cNvSpPr/>
            <p:nvPr/>
          </p:nvSpPr>
          <p:spPr>
            <a:xfrm>
              <a:off x="2329325" y="430750"/>
              <a:ext cx="277725" cy="311925"/>
            </a:xfrm>
            <a:custGeom>
              <a:avLst/>
              <a:gdLst/>
              <a:ahLst/>
              <a:cxnLst/>
              <a:rect l="l" t="t" r="r" b="b"/>
              <a:pathLst>
                <a:path w="11109" h="12477" extrusionOk="0">
                  <a:moveTo>
                    <a:pt x="9975" y="1"/>
                  </a:moveTo>
                  <a:cubicBezTo>
                    <a:pt x="6772" y="2402"/>
                    <a:pt x="3437" y="4637"/>
                    <a:pt x="1" y="6705"/>
                  </a:cubicBezTo>
                  <a:cubicBezTo>
                    <a:pt x="3603" y="8773"/>
                    <a:pt x="7306" y="10675"/>
                    <a:pt x="11109" y="12476"/>
                  </a:cubicBezTo>
                  <a:cubicBezTo>
                    <a:pt x="10942" y="8240"/>
                    <a:pt x="10542" y="4103"/>
                    <a:pt x="99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8"/>
            <p:cNvSpPr/>
            <p:nvPr/>
          </p:nvSpPr>
          <p:spPr>
            <a:xfrm>
              <a:off x="2578675" y="238125"/>
              <a:ext cx="291900" cy="306900"/>
            </a:xfrm>
            <a:custGeom>
              <a:avLst/>
              <a:gdLst/>
              <a:ahLst/>
              <a:cxnLst/>
              <a:rect l="l" t="t" r="r" b="b"/>
              <a:pathLst>
                <a:path w="11676" h="12276" extrusionOk="0">
                  <a:moveTo>
                    <a:pt x="9241" y="0"/>
                  </a:moveTo>
                  <a:cubicBezTo>
                    <a:pt x="6305" y="2735"/>
                    <a:pt x="3203" y="5304"/>
                    <a:pt x="1" y="7706"/>
                  </a:cubicBezTo>
                  <a:cubicBezTo>
                    <a:pt x="3770" y="9373"/>
                    <a:pt x="7673" y="10908"/>
                    <a:pt x="11676" y="12275"/>
                  </a:cubicBezTo>
                  <a:cubicBezTo>
                    <a:pt x="11042" y="8106"/>
                    <a:pt x="10208" y="4003"/>
                    <a:pt x="92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8"/>
            <p:cNvSpPr/>
            <p:nvPr/>
          </p:nvSpPr>
          <p:spPr>
            <a:xfrm>
              <a:off x="1190200" y="897750"/>
              <a:ext cx="398625" cy="364450"/>
            </a:xfrm>
            <a:custGeom>
              <a:avLst/>
              <a:gdLst/>
              <a:ahLst/>
              <a:cxnLst/>
              <a:rect l="l" t="t" r="r" b="b"/>
              <a:pathLst>
                <a:path w="15945" h="14578" extrusionOk="0">
                  <a:moveTo>
                    <a:pt x="15945" y="1"/>
                  </a:moveTo>
                  <a:lnTo>
                    <a:pt x="15945" y="1"/>
                  </a:lnTo>
                  <a:cubicBezTo>
                    <a:pt x="11651" y="381"/>
                    <a:pt x="7336" y="562"/>
                    <a:pt x="2980" y="562"/>
                  </a:cubicBezTo>
                  <a:cubicBezTo>
                    <a:pt x="1989" y="562"/>
                    <a:pt x="995" y="553"/>
                    <a:pt x="0" y="534"/>
                  </a:cubicBezTo>
                  <a:lnTo>
                    <a:pt x="0" y="534"/>
                  </a:lnTo>
                  <a:cubicBezTo>
                    <a:pt x="2602" y="5271"/>
                    <a:pt x="5404" y="9974"/>
                    <a:pt x="8473" y="14578"/>
                  </a:cubicBezTo>
                  <a:cubicBezTo>
                    <a:pt x="11241" y="9774"/>
                    <a:pt x="13743" y="4904"/>
                    <a:pt x="15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8"/>
            <p:cNvSpPr/>
            <p:nvPr/>
          </p:nvSpPr>
          <p:spPr>
            <a:xfrm>
              <a:off x="1588800" y="842700"/>
              <a:ext cx="391975" cy="381975"/>
            </a:xfrm>
            <a:custGeom>
              <a:avLst/>
              <a:gdLst/>
              <a:ahLst/>
              <a:cxnLst/>
              <a:rect l="l" t="t" r="r" b="b"/>
              <a:pathLst>
                <a:path w="15679" h="15279" extrusionOk="0">
                  <a:moveTo>
                    <a:pt x="15679" y="1"/>
                  </a:moveTo>
                  <a:lnTo>
                    <a:pt x="15679" y="1"/>
                  </a:lnTo>
                  <a:cubicBezTo>
                    <a:pt x="10508" y="1002"/>
                    <a:pt x="5305" y="1736"/>
                    <a:pt x="1" y="2203"/>
                  </a:cubicBezTo>
                  <a:cubicBezTo>
                    <a:pt x="3070" y="6639"/>
                    <a:pt x="6339" y="11009"/>
                    <a:pt x="9841" y="15279"/>
                  </a:cubicBezTo>
                  <a:cubicBezTo>
                    <a:pt x="12043" y="10208"/>
                    <a:pt x="13977" y="5138"/>
                    <a:pt x="156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8"/>
            <p:cNvSpPr/>
            <p:nvPr/>
          </p:nvSpPr>
          <p:spPr>
            <a:xfrm>
              <a:off x="1980750" y="748475"/>
              <a:ext cx="381125" cy="394475"/>
            </a:xfrm>
            <a:custGeom>
              <a:avLst/>
              <a:gdLst/>
              <a:ahLst/>
              <a:cxnLst/>
              <a:rect l="l" t="t" r="r" b="b"/>
              <a:pathLst>
                <a:path w="15245" h="15779" extrusionOk="0">
                  <a:moveTo>
                    <a:pt x="15245" y="1"/>
                  </a:moveTo>
                  <a:cubicBezTo>
                    <a:pt x="10241" y="1502"/>
                    <a:pt x="5171" y="2769"/>
                    <a:pt x="1" y="3770"/>
                  </a:cubicBezTo>
                  <a:cubicBezTo>
                    <a:pt x="3470" y="7906"/>
                    <a:pt x="7172" y="11909"/>
                    <a:pt x="11075" y="15779"/>
                  </a:cubicBezTo>
                  <a:cubicBezTo>
                    <a:pt x="12743" y="10508"/>
                    <a:pt x="14111" y="5238"/>
                    <a:pt x="15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8"/>
            <p:cNvSpPr/>
            <p:nvPr/>
          </p:nvSpPr>
          <p:spPr>
            <a:xfrm>
              <a:off x="2361850" y="615050"/>
              <a:ext cx="367800" cy="402800"/>
            </a:xfrm>
            <a:custGeom>
              <a:avLst/>
              <a:gdLst/>
              <a:ahLst/>
              <a:cxnLst/>
              <a:rect l="l" t="t" r="r" b="b"/>
              <a:pathLst>
                <a:path w="14712" h="16112" extrusionOk="0">
                  <a:moveTo>
                    <a:pt x="14711" y="0"/>
                  </a:moveTo>
                  <a:lnTo>
                    <a:pt x="14711" y="0"/>
                  </a:lnTo>
                  <a:cubicBezTo>
                    <a:pt x="9908" y="2035"/>
                    <a:pt x="5004" y="3803"/>
                    <a:pt x="1" y="5338"/>
                  </a:cubicBezTo>
                  <a:cubicBezTo>
                    <a:pt x="3870" y="9074"/>
                    <a:pt x="7940" y="12676"/>
                    <a:pt x="12243" y="16112"/>
                  </a:cubicBezTo>
                  <a:cubicBezTo>
                    <a:pt x="13310" y="10708"/>
                    <a:pt x="14144" y="5338"/>
                    <a:pt x="147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8"/>
            <p:cNvSpPr/>
            <p:nvPr/>
          </p:nvSpPr>
          <p:spPr>
            <a:xfrm>
              <a:off x="2729625" y="444100"/>
              <a:ext cx="351950" cy="406975"/>
            </a:xfrm>
            <a:custGeom>
              <a:avLst/>
              <a:gdLst/>
              <a:ahLst/>
              <a:cxnLst/>
              <a:rect l="l" t="t" r="r" b="b"/>
              <a:pathLst>
                <a:path w="14078" h="16279" extrusionOk="0">
                  <a:moveTo>
                    <a:pt x="14077" y="0"/>
                  </a:moveTo>
                  <a:lnTo>
                    <a:pt x="14077" y="0"/>
                  </a:lnTo>
                  <a:cubicBezTo>
                    <a:pt x="9507" y="2535"/>
                    <a:pt x="4804" y="4804"/>
                    <a:pt x="0" y="6838"/>
                  </a:cubicBezTo>
                  <a:cubicBezTo>
                    <a:pt x="4237" y="10141"/>
                    <a:pt x="8673" y="13310"/>
                    <a:pt x="13276" y="16279"/>
                  </a:cubicBezTo>
                  <a:cubicBezTo>
                    <a:pt x="13777" y="10808"/>
                    <a:pt x="14044" y="5371"/>
                    <a:pt x="140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8"/>
            <p:cNvSpPr/>
            <p:nvPr/>
          </p:nvSpPr>
          <p:spPr>
            <a:xfrm>
              <a:off x="3081550" y="238125"/>
              <a:ext cx="354425" cy="406975"/>
            </a:xfrm>
            <a:custGeom>
              <a:avLst/>
              <a:gdLst/>
              <a:ahLst/>
              <a:cxnLst/>
              <a:rect l="l" t="t" r="r" b="b"/>
              <a:pathLst>
                <a:path w="14177" h="16279" extrusionOk="0">
                  <a:moveTo>
                    <a:pt x="13276" y="0"/>
                  </a:moveTo>
                  <a:cubicBezTo>
                    <a:pt x="9006" y="2969"/>
                    <a:pt x="4570" y="5737"/>
                    <a:pt x="0" y="8239"/>
                  </a:cubicBezTo>
                  <a:cubicBezTo>
                    <a:pt x="4537" y="11108"/>
                    <a:pt x="9273" y="13777"/>
                    <a:pt x="14177" y="16278"/>
                  </a:cubicBezTo>
                  <a:cubicBezTo>
                    <a:pt x="14110" y="10774"/>
                    <a:pt x="13810" y="5337"/>
                    <a:pt x="132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 name="Google Shape;123;p8"/>
          <p:cNvGrpSpPr/>
          <p:nvPr/>
        </p:nvGrpSpPr>
        <p:grpSpPr>
          <a:xfrm>
            <a:off x="3492563" y="181538"/>
            <a:ext cx="1498975" cy="4906438"/>
            <a:chOff x="6827350" y="4382713"/>
            <a:chExt cx="1498975" cy="4906438"/>
          </a:xfrm>
        </p:grpSpPr>
        <p:sp>
          <p:nvSpPr>
            <p:cNvPr id="124" name="Google Shape;124;p8"/>
            <p:cNvSpPr/>
            <p:nvPr/>
          </p:nvSpPr>
          <p:spPr>
            <a:xfrm>
              <a:off x="8207050" y="8654613"/>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8"/>
            <p:cNvSpPr/>
            <p:nvPr/>
          </p:nvSpPr>
          <p:spPr>
            <a:xfrm>
              <a:off x="7487225" y="9102325"/>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8"/>
            <p:cNvSpPr/>
            <p:nvPr/>
          </p:nvSpPr>
          <p:spPr>
            <a:xfrm>
              <a:off x="7893500" y="8673788"/>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8"/>
            <p:cNvSpPr/>
            <p:nvPr/>
          </p:nvSpPr>
          <p:spPr>
            <a:xfrm>
              <a:off x="7400325" y="4629350"/>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8"/>
            <p:cNvSpPr/>
            <p:nvPr/>
          </p:nvSpPr>
          <p:spPr>
            <a:xfrm>
              <a:off x="7695550" y="4382713"/>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8"/>
            <p:cNvSpPr/>
            <p:nvPr/>
          </p:nvSpPr>
          <p:spPr>
            <a:xfrm>
              <a:off x="6827350" y="4629350"/>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only 1">
  <p:cSld name="CUSTOM_9">
    <p:spTree>
      <p:nvGrpSpPr>
        <p:cNvPr id="1" name="Shape 1183"/>
        <p:cNvGrpSpPr/>
        <p:nvPr/>
      </p:nvGrpSpPr>
      <p:grpSpPr>
        <a:xfrm>
          <a:off x="0" y="0"/>
          <a:ext cx="0" cy="0"/>
          <a:chOff x="0" y="0"/>
          <a:chExt cx="0" cy="0"/>
        </a:xfrm>
      </p:grpSpPr>
      <p:grpSp>
        <p:nvGrpSpPr>
          <p:cNvPr id="1184" name="Google Shape;1184;p76"/>
          <p:cNvGrpSpPr/>
          <p:nvPr/>
        </p:nvGrpSpPr>
        <p:grpSpPr>
          <a:xfrm>
            <a:off x="-2347868" y="1927639"/>
            <a:ext cx="3026178" cy="3026148"/>
            <a:chOff x="3896445" y="840725"/>
            <a:chExt cx="2534275" cy="2534250"/>
          </a:xfrm>
        </p:grpSpPr>
        <p:sp>
          <p:nvSpPr>
            <p:cNvPr id="1185" name="Google Shape;1185;p7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7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7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8" name="Google Shape;1188;p76"/>
          <p:cNvSpPr/>
          <p:nvPr/>
        </p:nvSpPr>
        <p:spPr>
          <a:xfrm>
            <a:off x="8286588" y="419267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9" name="Google Shape;1189;p76"/>
          <p:cNvGrpSpPr/>
          <p:nvPr/>
        </p:nvGrpSpPr>
        <p:grpSpPr>
          <a:xfrm>
            <a:off x="2835257" y="4412164"/>
            <a:ext cx="3026178" cy="3026148"/>
            <a:chOff x="3896445" y="840725"/>
            <a:chExt cx="2534275" cy="2534250"/>
          </a:xfrm>
        </p:grpSpPr>
        <p:sp>
          <p:nvSpPr>
            <p:cNvPr id="1190" name="Google Shape;1190;p7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7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 name="Google Shape;1193;p76"/>
          <p:cNvGrpSpPr/>
          <p:nvPr/>
        </p:nvGrpSpPr>
        <p:grpSpPr>
          <a:xfrm>
            <a:off x="8252290" y="-240750"/>
            <a:ext cx="2162798" cy="1206590"/>
            <a:chOff x="7572340" y="2404875"/>
            <a:chExt cx="2162798" cy="1206590"/>
          </a:xfrm>
        </p:grpSpPr>
        <p:sp>
          <p:nvSpPr>
            <p:cNvPr id="1194" name="Google Shape;1194;p76"/>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6"/>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6"/>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76"/>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 name="Google Shape;1198;p76"/>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only 2">
  <p:cSld name="CUSTOM_21">
    <p:spTree>
      <p:nvGrpSpPr>
        <p:cNvPr id="1" name="Shape 1199"/>
        <p:cNvGrpSpPr/>
        <p:nvPr/>
      </p:nvGrpSpPr>
      <p:grpSpPr>
        <a:xfrm>
          <a:off x="0" y="0"/>
          <a:ext cx="0" cy="0"/>
          <a:chOff x="0" y="0"/>
          <a:chExt cx="0" cy="0"/>
        </a:xfrm>
      </p:grpSpPr>
      <p:grpSp>
        <p:nvGrpSpPr>
          <p:cNvPr id="1200" name="Google Shape;1200;p77"/>
          <p:cNvGrpSpPr/>
          <p:nvPr/>
        </p:nvGrpSpPr>
        <p:grpSpPr>
          <a:xfrm>
            <a:off x="8389507" y="3569014"/>
            <a:ext cx="3026178" cy="3026148"/>
            <a:chOff x="3896445" y="840725"/>
            <a:chExt cx="2534275" cy="2534250"/>
          </a:xfrm>
        </p:grpSpPr>
        <p:sp>
          <p:nvSpPr>
            <p:cNvPr id="1201" name="Google Shape;1201;p7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7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 name="Google Shape;1204;p77"/>
          <p:cNvSpPr/>
          <p:nvPr/>
        </p:nvSpPr>
        <p:spPr>
          <a:xfrm>
            <a:off x="-914787" y="-6516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 name="Google Shape;1205;p77"/>
          <p:cNvGrpSpPr/>
          <p:nvPr/>
        </p:nvGrpSpPr>
        <p:grpSpPr>
          <a:xfrm flipH="1">
            <a:off x="-517685" y="4829650"/>
            <a:ext cx="2162798" cy="1206590"/>
            <a:chOff x="7572340" y="2404875"/>
            <a:chExt cx="2162798" cy="1206590"/>
          </a:xfrm>
        </p:grpSpPr>
        <p:sp>
          <p:nvSpPr>
            <p:cNvPr id="1206" name="Google Shape;1206;p77"/>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77"/>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7"/>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77"/>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 name="Google Shape;1210;p77"/>
          <p:cNvGrpSpPr/>
          <p:nvPr/>
        </p:nvGrpSpPr>
        <p:grpSpPr>
          <a:xfrm>
            <a:off x="8477707" y="-257223"/>
            <a:ext cx="3026178" cy="3026148"/>
            <a:chOff x="3896445" y="840725"/>
            <a:chExt cx="2534275" cy="2534250"/>
          </a:xfrm>
        </p:grpSpPr>
        <p:sp>
          <p:nvSpPr>
            <p:cNvPr id="1211" name="Google Shape;1211;p77"/>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7"/>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77"/>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 name="Google Shape;1214;p77"/>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only 3">
  <p:cSld name="CUSTOM_22">
    <p:spTree>
      <p:nvGrpSpPr>
        <p:cNvPr id="1" name="Shape 1215"/>
        <p:cNvGrpSpPr/>
        <p:nvPr/>
      </p:nvGrpSpPr>
      <p:grpSpPr>
        <a:xfrm>
          <a:off x="0" y="0"/>
          <a:ext cx="0" cy="0"/>
          <a:chOff x="0" y="0"/>
          <a:chExt cx="0" cy="0"/>
        </a:xfrm>
      </p:grpSpPr>
      <p:grpSp>
        <p:nvGrpSpPr>
          <p:cNvPr id="1216" name="Google Shape;1216;p78"/>
          <p:cNvGrpSpPr/>
          <p:nvPr/>
        </p:nvGrpSpPr>
        <p:grpSpPr>
          <a:xfrm>
            <a:off x="1181357" y="4557414"/>
            <a:ext cx="3026178" cy="3026148"/>
            <a:chOff x="3896445" y="840725"/>
            <a:chExt cx="2534275" cy="2534250"/>
          </a:xfrm>
        </p:grpSpPr>
        <p:sp>
          <p:nvSpPr>
            <p:cNvPr id="1217" name="Google Shape;1217;p78"/>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8"/>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8"/>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 name="Google Shape;1220;p78"/>
          <p:cNvGrpSpPr/>
          <p:nvPr/>
        </p:nvGrpSpPr>
        <p:grpSpPr>
          <a:xfrm flipH="1">
            <a:off x="-1689698" y="449300"/>
            <a:ext cx="2162798" cy="1206590"/>
            <a:chOff x="7572340" y="2404875"/>
            <a:chExt cx="2162798" cy="1206590"/>
          </a:xfrm>
        </p:grpSpPr>
        <p:sp>
          <p:nvSpPr>
            <p:cNvPr id="1221" name="Google Shape;1221;p78"/>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78"/>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8"/>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8"/>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 name="Google Shape;1225;p78"/>
          <p:cNvSpPr/>
          <p:nvPr/>
        </p:nvSpPr>
        <p:spPr>
          <a:xfrm>
            <a:off x="5687550" y="46820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 name="Google Shape;1226;p78"/>
          <p:cNvGrpSpPr/>
          <p:nvPr/>
        </p:nvGrpSpPr>
        <p:grpSpPr>
          <a:xfrm>
            <a:off x="8604782" y="1655902"/>
            <a:ext cx="3026178" cy="3026148"/>
            <a:chOff x="3896445" y="840725"/>
            <a:chExt cx="2534275" cy="2534250"/>
          </a:xfrm>
        </p:grpSpPr>
        <p:sp>
          <p:nvSpPr>
            <p:cNvPr id="1227" name="Google Shape;1227;p78"/>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8"/>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8"/>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0" name="Google Shape;1230;p78"/>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only 4">
  <p:cSld name="CUSTOM_23">
    <p:spTree>
      <p:nvGrpSpPr>
        <p:cNvPr id="1" name="Shape 1231"/>
        <p:cNvGrpSpPr/>
        <p:nvPr/>
      </p:nvGrpSpPr>
      <p:grpSpPr>
        <a:xfrm>
          <a:off x="0" y="0"/>
          <a:ext cx="0" cy="0"/>
          <a:chOff x="0" y="0"/>
          <a:chExt cx="0" cy="0"/>
        </a:xfrm>
      </p:grpSpPr>
      <p:grpSp>
        <p:nvGrpSpPr>
          <p:cNvPr id="1232" name="Google Shape;1232;p79"/>
          <p:cNvGrpSpPr/>
          <p:nvPr/>
        </p:nvGrpSpPr>
        <p:grpSpPr>
          <a:xfrm>
            <a:off x="3128557" y="4314664"/>
            <a:ext cx="3026178" cy="3026148"/>
            <a:chOff x="3896445" y="840725"/>
            <a:chExt cx="2534275" cy="2534250"/>
          </a:xfrm>
        </p:grpSpPr>
        <p:sp>
          <p:nvSpPr>
            <p:cNvPr id="1233" name="Google Shape;1233;p79"/>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9"/>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9"/>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 name="Google Shape;1236;p79"/>
          <p:cNvSpPr/>
          <p:nvPr/>
        </p:nvSpPr>
        <p:spPr>
          <a:xfrm>
            <a:off x="8527213" y="1321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79"/>
          <p:cNvSpPr/>
          <p:nvPr/>
        </p:nvSpPr>
        <p:spPr>
          <a:xfrm>
            <a:off x="-875150" y="3642025"/>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 name="Google Shape;1238;p79"/>
          <p:cNvGrpSpPr/>
          <p:nvPr/>
        </p:nvGrpSpPr>
        <p:grpSpPr>
          <a:xfrm>
            <a:off x="-2409393" y="-1100648"/>
            <a:ext cx="3026178" cy="3026148"/>
            <a:chOff x="3896445" y="840725"/>
            <a:chExt cx="2534275" cy="2534250"/>
          </a:xfrm>
        </p:grpSpPr>
        <p:sp>
          <p:nvSpPr>
            <p:cNvPr id="1239" name="Google Shape;1239;p79"/>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9"/>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79"/>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 name="Google Shape;1242;p79"/>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only 5">
  <p:cSld name="CUSTOM_24">
    <p:spTree>
      <p:nvGrpSpPr>
        <p:cNvPr id="1" name="Shape 1243"/>
        <p:cNvGrpSpPr/>
        <p:nvPr/>
      </p:nvGrpSpPr>
      <p:grpSpPr>
        <a:xfrm>
          <a:off x="0" y="0"/>
          <a:ext cx="0" cy="0"/>
          <a:chOff x="0" y="0"/>
          <a:chExt cx="0" cy="0"/>
        </a:xfrm>
      </p:grpSpPr>
      <p:grpSp>
        <p:nvGrpSpPr>
          <p:cNvPr id="1244" name="Google Shape;1244;p80"/>
          <p:cNvGrpSpPr/>
          <p:nvPr/>
        </p:nvGrpSpPr>
        <p:grpSpPr>
          <a:xfrm>
            <a:off x="-2395618" y="853814"/>
            <a:ext cx="3026178" cy="3026148"/>
            <a:chOff x="3896445" y="840725"/>
            <a:chExt cx="2534275" cy="2534250"/>
          </a:xfrm>
        </p:grpSpPr>
        <p:sp>
          <p:nvSpPr>
            <p:cNvPr id="1245" name="Google Shape;1245;p80"/>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8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8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 name="Google Shape;1248;p80"/>
          <p:cNvGrpSpPr/>
          <p:nvPr/>
        </p:nvGrpSpPr>
        <p:grpSpPr>
          <a:xfrm>
            <a:off x="8210307" y="3305252"/>
            <a:ext cx="3026178" cy="3026148"/>
            <a:chOff x="3896445" y="840725"/>
            <a:chExt cx="2534275" cy="2534250"/>
          </a:xfrm>
        </p:grpSpPr>
        <p:sp>
          <p:nvSpPr>
            <p:cNvPr id="1249" name="Google Shape;1249;p80"/>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80"/>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80"/>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 name="Google Shape;1252;p80"/>
          <p:cNvGrpSpPr/>
          <p:nvPr/>
        </p:nvGrpSpPr>
        <p:grpSpPr>
          <a:xfrm>
            <a:off x="8389504" y="1295367"/>
            <a:ext cx="2387512" cy="1206590"/>
            <a:chOff x="7572340" y="2404875"/>
            <a:chExt cx="2162798" cy="1206590"/>
          </a:xfrm>
        </p:grpSpPr>
        <p:sp>
          <p:nvSpPr>
            <p:cNvPr id="1253" name="Google Shape;1253;p80"/>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80"/>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80"/>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80"/>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7" name="Google Shape;1257;p80"/>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only 6">
  <p:cSld name="CUSTOM_25">
    <p:spTree>
      <p:nvGrpSpPr>
        <p:cNvPr id="1" name="Shape 1258"/>
        <p:cNvGrpSpPr/>
        <p:nvPr/>
      </p:nvGrpSpPr>
      <p:grpSpPr>
        <a:xfrm>
          <a:off x="0" y="0"/>
          <a:ext cx="0" cy="0"/>
          <a:chOff x="0" y="0"/>
          <a:chExt cx="0" cy="0"/>
        </a:xfrm>
      </p:grpSpPr>
      <p:grpSp>
        <p:nvGrpSpPr>
          <p:cNvPr id="1259" name="Google Shape;1259;p81"/>
          <p:cNvGrpSpPr/>
          <p:nvPr/>
        </p:nvGrpSpPr>
        <p:grpSpPr>
          <a:xfrm>
            <a:off x="-2103643" y="-1543061"/>
            <a:ext cx="3026178" cy="3026148"/>
            <a:chOff x="3896445" y="840725"/>
            <a:chExt cx="2534275" cy="2534250"/>
          </a:xfrm>
        </p:grpSpPr>
        <p:sp>
          <p:nvSpPr>
            <p:cNvPr id="1260" name="Google Shape;1260;p8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8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8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 name="Google Shape;1263;p81"/>
          <p:cNvSpPr/>
          <p:nvPr/>
        </p:nvSpPr>
        <p:spPr>
          <a:xfrm>
            <a:off x="8187413" y="3934613"/>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81"/>
          <p:cNvSpPr/>
          <p:nvPr/>
        </p:nvSpPr>
        <p:spPr>
          <a:xfrm>
            <a:off x="317775" y="4557438"/>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 name="Google Shape;1265;p81"/>
          <p:cNvGrpSpPr/>
          <p:nvPr/>
        </p:nvGrpSpPr>
        <p:grpSpPr>
          <a:xfrm>
            <a:off x="4201232" y="4428902"/>
            <a:ext cx="3026178" cy="3026148"/>
            <a:chOff x="3896445" y="840725"/>
            <a:chExt cx="2534275" cy="2534250"/>
          </a:xfrm>
        </p:grpSpPr>
        <p:sp>
          <p:nvSpPr>
            <p:cNvPr id="1266" name="Google Shape;1266;p81"/>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81"/>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81"/>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 name="Google Shape;1269;p81"/>
          <p:cNvGrpSpPr/>
          <p:nvPr/>
        </p:nvGrpSpPr>
        <p:grpSpPr>
          <a:xfrm>
            <a:off x="7561127" y="-559175"/>
            <a:ext cx="2162798" cy="1206590"/>
            <a:chOff x="7572340" y="2404875"/>
            <a:chExt cx="2162798" cy="1206590"/>
          </a:xfrm>
        </p:grpSpPr>
        <p:sp>
          <p:nvSpPr>
            <p:cNvPr id="1270" name="Google Shape;1270;p81"/>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81"/>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81"/>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81"/>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 name="Google Shape;1274;p81"/>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only 7">
  <p:cSld name="CUSTOM_29">
    <p:spTree>
      <p:nvGrpSpPr>
        <p:cNvPr id="1" name="Shape 1275"/>
        <p:cNvGrpSpPr/>
        <p:nvPr/>
      </p:nvGrpSpPr>
      <p:grpSpPr>
        <a:xfrm>
          <a:off x="0" y="0"/>
          <a:ext cx="0" cy="0"/>
          <a:chOff x="0" y="0"/>
          <a:chExt cx="0" cy="0"/>
        </a:xfrm>
      </p:grpSpPr>
      <p:grpSp>
        <p:nvGrpSpPr>
          <p:cNvPr id="1276" name="Google Shape;1276;p82"/>
          <p:cNvGrpSpPr/>
          <p:nvPr/>
        </p:nvGrpSpPr>
        <p:grpSpPr>
          <a:xfrm>
            <a:off x="-556243" y="4800014"/>
            <a:ext cx="3026178" cy="3026148"/>
            <a:chOff x="3896445" y="840725"/>
            <a:chExt cx="2534275" cy="2534250"/>
          </a:xfrm>
        </p:grpSpPr>
        <p:sp>
          <p:nvSpPr>
            <p:cNvPr id="1277" name="Google Shape;1277;p8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8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8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 name="Google Shape;1280;p82"/>
          <p:cNvGrpSpPr/>
          <p:nvPr/>
        </p:nvGrpSpPr>
        <p:grpSpPr>
          <a:xfrm>
            <a:off x="7385715" y="-598512"/>
            <a:ext cx="2162798" cy="1206590"/>
            <a:chOff x="7572340" y="2404875"/>
            <a:chExt cx="2162798" cy="1206590"/>
          </a:xfrm>
        </p:grpSpPr>
        <p:sp>
          <p:nvSpPr>
            <p:cNvPr id="1281" name="Google Shape;1281;p82"/>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82"/>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82"/>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82"/>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 name="Google Shape;1285;p82"/>
          <p:cNvGrpSpPr/>
          <p:nvPr/>
        </p:nvGrpSpPr>
        <p:grpSpPr>
          <a:xfrm>
            <a:off x="6680992" y="4800031"/>
            <a:ext cx="3718288" cy="3718252"/>
            <a:chOff x="3896445" y="840725"/>
            <a:chExt cx="2534275" cy="2534250"/>
          </a:xfrm>
        </p:grpSpPr>
        <p:sp>
          <p:nvSpPr>
            <p:cNvPr id="1286" name="Google Shape;1286;p82"/>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82"/>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82"/>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 name="Google Shape;1289;p82"/>
          <p:cNvSpPr/>
          <p:nvPr/>
        </p:nvSpPr>
        <p:spPr>
          <a:xfrm>
            <a:off x="-346325" y="1985349"/>
            <a:ext cx="769377" cy="769377"/>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82"/>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only 8">
  <p:cSld name="CUSTOM_30">
    <p:spTree>
      <p:nvGrpSpPr>
        <p:cNvPr id="1" name="Shape 1291"/>
        <p:cNvGrpSpPr/>
        <p:nvPr/>
      </p:nvGrpSpPr>
      <p:grpSpPr>
        <a:xfrm>
          <a:off x="0" y="0"/>
          <a:ext cx="0" cy="0"/>
          <a:chOff x="0" y="0"/>
          <a:chExt cx="0" cy="0"/>
        </a:xfrm>
      </p:grpSpPr>
      <p:grpSp>
        <p:nvGrpSpPr>
          <p:cNvPr id="1292" name="Google Shape;1292;p83"/>
          <p:cNvGrpSpPr/>
          <p:nvPr/>
        </p:nvGrpSpPr>
        <p:grpSpPr>
          <a:xfrm>
            <a:off x="6851757" y="4388064"/>
            <a:ext cx="3026178" cy="3026148"/>
            <a:chOff x="3896445" y="840725"/>
            <a:chExt cx="2534275" cy="2534250"/>
          </a:xfrm>
        </p:grpSpPr>
        <p:sp>
          <p:nvSpPr>
            <p:cNvPr id="1293" name="Google Shape;1293;p8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8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8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 name="Google Shape;1296;p83"/>
          <p:cNvGrpSpPr/>
          <p:nvPr/>
        </p:nvGrpSpPr>
        <p:grpSpPr>
          <a:xfrm flipH="1">
            <a:off x="-553235" y="4846475"/>
            <a:ext cx="2162798" cy="1206590"/>
            <a:chOff x="7572340" y="2404875"/>
            <a:chExt cx="2162798" cy="1206590"/>
          </a:xfrm>
        </p:grpSpPr>
        <p:sp>
          <p:nvSpPr>
            <p:cNvPr id="1297" name="Google Shape;1297;p83"/>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83"/>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83"/>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83"/>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 name="Google Shape;1301;p83"/>
          <p:cNvSpPr/>
          <p:nvPr/>
        </p:nvSpPr>
        <p:spPr>
          <a:xfrm>
            <a:off x="-1108850" y="1124800"/>
            <a:ext cx="1480668" cy="1480668"/>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2" name="Google Shape;1302;p83"/>
          <p:cNvGrpSpPr/>
          <p:nvPr/>
        </p:nvGrpSpPr>
        <p:grpSpPr>
          <a:xfrm>
            <a:off x="8588965" y="-1507474"/>
            <a:ext cx="2561392" cy="2561366"/>
            <a:chOff x="3896445" y="840725"/>
            <a:chExt cx="2534275" cy="2534250"/>
          </a:xfrm>
        </p:grpSpPr>
        <p:sp>
          <p:nvSpPr>
            <p:cNvPr id="1303" name="Google Shape;1303;p83"/>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83"/>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83"/>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 name="Google Shape;1306;p83"/>
          <p:cNvSpPr txBox="1">
            <a:spLocks noGrp="1"/>
          </p:cNvSpPr>
          <p:nvPr>
            <p:ph type="title"/>
          </p:nvPr>
        </p:nvSpPr>
        <p:spPr>
          <a:xfrm>
            <a:off x="754500" y="532650"/>
            <a:ext cx="7635000" cy="433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2700"/>
              <a:buNone/>
              <a:defRPr sz="2718">
                <a:solidFill>
                  <a:schemeClr val="accent2"/>
                </a:solidFill>
              </a:defRPr>
            </a:lvl1pPr>
            <a:lvl2pPr lvl="1" algn="ctr" rtl="0">
              <a:spcBef>
                <a:spcPts val="0"/>
              </a:spcBef>
              <a:spcAft>
                <a:spcPts val="0"/>
              </a:spcAft>
              <a:buClr>
                <a:schemeClr val="lt1"/>
              </a:buClr>
              <a:buSzPts val="2800"/>
              <a:buNone/>
              <a:defRPr>
                <a:solidFill>
                  <a:schemeClr val="lt1"/>
                </a:solidFill>
              </a:defRPr>
            </a:lvl2pPr>
            <a:lvl3pPr lvl="2" algn="ctr" rtl="0">
              <a:spcBef>
                <a:spcPts val="0"/>
              </a:spcBef>
              <a:spcAft>
                <a:spcPts val="0"/>
              </a:spcAft>
              <a:buClr>
                <a:schemeClr val="lt1"/>
              </a:buClr>
              <a:buSzPts val="2800"/>
              <a:buNone/>
              <a:defRPr>
                <a:solidFill>
                  <a:schemeClr val="lt1"/>
                </a:solidFill>
              </a:defRPr>
            </a:lvl3pPr>
            <a:lvl4pPr lvl="3" algn="ctr" rtl="0">
              <a:spcBef>
                <a:spcPts val="0"/>
              </a:spcBef>
              <a:spcAft>
                <a:spcPts val="0"/>
              </a:spcAft>
              <a:buClr>
                <a:schemeClr val="lt1"/>
              </a:buClr>
              <a:buSzPts val="2800"/>
              <a:buNone/>
              <a:defRPr>
                <a:solidFill>
                  <a:schemeClr val="lt1"/>
                </a:solidFill>
              </a:defRPr>
            </a:lvl4pPr>
            <a:lvl5pPr lvl="4" algn="ctr" rtl="0">
              <a:spcBef>
                <a:spcPts val="0"/>
              </a:spcBef>
              <a:spcAft>
                <a:spcPts val="0"/>
              </a:spcAft>
              <a:buClr>
                <a:schemeClr val="lt1"/>
              </a:buClr>
              <a:buSzPts val="2800"/>
              <a:buNone/>
              <a:defRPr>
                <a:solidFill>
                  <a:schemeClr val="lt1"/>
                </a:solidFill>
              </a:defRPr>
            </a:lvl5pPr>
            <a:lvl6pPr lvl="5" algn="ctr" rtl="0">
              <a:spcBef>
                <a:spcPts val="0"/>
              </a:spcBef>
              <a:spcAft>
                <a:spcPts val="0"/>
              </a:spcAft>
              <a:buClr>
                <a:schemeClr val="lt1"/>
              </a:buClr>
              <a:buSzPts val="2800"/>
              <a:buNone/>
              <a:defRPr>
                <a:solidFill>
                  <a:schemeClr val="lt1"/>
                </a:solidFill>
              </a:defRPr>
            </a:lvl6pPr>
            <a:lvl7pPr lvl="6" algn="ctr" rtl="0">
              <a:spcBef>
                <a:spcPts val="0"/>
              </a:spcBef>
              <a:spcAft>
                <a:spcPts val="0"/>
              </a:spcAft>
              <a:buClr>
                <a:schemeClr val="lt1"/>
              </a:buClr>
              <a:buSzPts val="2800"/>
              <a:buNone/>
              <a:defRPr>
                <a:solidFill>
                  <a:schemeClr val="lt1"/>
                </a:solidFill>
              </a:defRPr>
            </a:lvl7pPr>
            <a:lvl8pPr lvl="7" algn="ctr" rtl="0">
              <a:spcBef>
                <a:spcPts val="0"/>
              </a:spcBef>
              <a:spcAft>
                <a:spcPts val="0"/>
              </a:spcAft>
              <a:buClr>
                <a:schemeClr val="lt1"/>
              </a:buClr>
              <a:buSzPts val="2800"/>
              <a:buNone/>
              <a:defRPr>
                <a:solidFill>
                  <a:schemeClr val="lt1"/>
                </a:solidFill>
              </a:defRPr>
            </a:lvl8pPr>
            <a:lvl9pPr lvl="8" algn="ctr" rtl="0">
              <a:spcBef>
                <a:spcPts val="0"/>
              </a:spcBef>
              <a:spcAft>
                <a:spcPts val="0"/>
              </a:spcAft>
              <a:buClr>
                <a:schemeClr val="lt1"/>
              </a:buClr>
              <a:buSzPts val="2800"/>
              <a:buNone/>
              <a:defRPr>
                <a:solidFill>
                  <a:schemeClr val="lt1"/>
                </a:solidFill>
              </a:defRPr>
            </a:lvl9pPr>
          </a:lstStyle>
          <a:p>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hanks!">
  <p:cSld name="CUSTOM_6">
    <p:spTree>
      <p:nvGrpSpPr>
        <p:cNvPr id="1" name="Shape 1307"/>
        <p:cNvGrpSpPr/>
        <p:nvPr/>
      </p:nvGrpSpPr>
      <p:grpSpPr>
        <a:xfrm>
          <a:off x="0" y="0"/>
          <a:ext cx="0" cy="0"/>
          <a:chOff x="0" y="0"/>
          <a:chExt cx="0" cy="0"/>
        </a:xfrm>
      </p:grpSpPr>
      <p:sp>
        <p:nvSpPr>
          <p:cNvPr id="1308" name="Google Shape;1308;p84"/>
          <p:cNvSpPr txBox="1">
            <a:spLocks noGrp="1"/>
          </p:cNvSpPr>
          <p:nvPr>
            <p:ph type="title"/>
          </p:nvPr>
        </p:nvSpPr>
        <p:spPr>
          <a:xfrm>
            <a:off x="2642550" y="532653"/>
            <a:ext cx="3858900" cy="640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6500"/>
              <a:buFont typeface="Dosis"/>
              <a:buNone/>
              <a:defRPr sz="6500">
                <a:solidFill>
                  <a:srgbClr val="512944"/>
                </a:solidFill>
              </a:defRPr>
            </a:lvl1pPr>
            <a:lvl2pPr lvl="1" algn="ctr" rtl="0">
              <a:spcBef>
                <a:spcPts val="0"/>
              </a:spcBef>
              <a:spcAft>
                <a:spcPts val="0"/>
              </a:spcAft>
              <a:buClr>
                <a:schemeClr val="accent2"/>
              </a:buClr>
              <a:buSzPts val="6500"/>
              <a:buNone/>
              <a:defRPr sz="6500">
                <a:solidFill>
                  <a:schemeClr val="accent2"/>
                </a:solidFill>
              </a:defRPr>
            </a:lvl2pPr>
            <a:lvl3pPr lvl="2" algn="ctr" rtl="0">
              <a:spcBef>
                <a:spcPts val="0"/>
              </a:spcBef>
              <a:spcAft>
                <a:spcPts val="0"/>
              </a:spcAft>
              <a:buClr>
                <a:schemeClr val="accent2"/>
              </a:buClr>
              <a:buSzPts val="6500"/>
              <a:buNone/>
              <a:defRPr sz="6500">
                <a:solidFill>
                  <a:schemeClr val="accent2"/>
                </a:solidFill>
              </a:defRPr>
            </a:lvl3pPr>
            <a:lvl4pPr lvl="3" algn="ctr" rtl="0">
              <a:spcBef>
                <a:spcPts val="0"/>
              </a:spcBef>
              <a:spcAft>
                <a:spcPts val="0"/>
              </a:spcAft>
              <a:buClr>
                <a:schemeClr val="accent2"/>
              </a:buClr>
              <a:buSzPts val="6500"/>
              <a:buNone/>
              <a:defRPr sz="6500">
                <a:solidFill>
                  <a:schemeClr val="accent2"/>
                </a:solidFill>
              </a:defRPr>
            </a:lvl4pPr>
            <a:lvl5pPr lvl="4" algn="ctr" rtl="0">
              <a:spcBef>
                <a:spcPts val="0"/>
              </a:spcBef>
              <a:spcAft>
                <a:spcPts val="0"/>
              </a:spcAft>
              <a:buClr>
                <a:schemeClr val="accent2"/>
              </a:buClr>
              <a:buSzPts val="6500"/>
              <a:buNone/>
              <a:defRPr sz="6500">
                <a:solidFill>
                  <a:schemeClr val="accent2"/>
                </a:solidFill>
              </a:defRPr>
            </a:lvl5pPr>
            <a:lvl6pPr lvl="5" algn="ctr" rtl="0">
              <a:spcBef>
                <a:spcPts val="0"/>
              </a:spcBef>
              <a:spcAft>
                <a:spcPts val="0"/>
              </a:spcAft>
              <a:buClr>
                <a:schemeClr val="accent2"/>
              </a:buClr>
              <a:buSzPts val="6500"/>
              <a:buNone/>
              <a:defRPr sz="6500">
                <a:solidFill>
                  <a:schemeClr val="accent2"/>
                </a:solidFill>
              </a:defRPr>
            </a:lvl6pPr>
            <a:lvl7pPr lvl="6" algn="ctr" rtl="0">
              <a:spcBef>
                <a:spcPts val="0"/>
              </a:spcBef>
              <a:spcAft>
                <a:spcPts val="0"/>
              </a:spcAft>
              <a:buClr>
                <a:schemeClr val="accent2"/>
              </a:buClr>
              <a:buSzPts val="6500"/>
              <a:buNone/>
              <a:defRPr sz="6500">
                <a:solidFill>
                  <a:schemeClr val="accent2"/>
                </a:solidFill>
              </a:defRPr>
            </a:lvl7pPr>
            <a:lvl8pPr lvl="7" algn="ctr" rtl="0">
              <a:spcBef>
                <a:spcPts val="0"/>
              </a:spcBef>
              <a:spcAft>
                <a:spcPts val="0"/>
              </a:spcAft>
              <a:buClr>
                <a:schemeClr val="accent2"/>
              </a:buClr>
              <a:buSzPts val="6500"/>
              <a:buNone/>
              <a:defRPr sz="6500">
                <a:solidFill>
                  <a:schemeClr val="accent2"/>
                </a:solidFill>
              </a:defRPr>
            </a:lvl8pPr>
            <a:lvl9pPr lvl="8" algn="ctr" rtl="0">
              <a:spcBef>
                <a:spcPts val="0"/>
              </a:spcBef>
              <a:spcAft>
                <a:spcPts val="0"/>
              </a:spcAft>
              <a:buClr>
                <a:schemeClr val="accent2"/>
              </a:buClr>
              <a:buSzPts val="6500"/>
              <a:buNone/>
              <a:defRPr sz="6500">
                <a:solidFill>
                  <a:schemeClr val="accent2"/>
                </a:solidFill>
              </a:defRPr>
            </a:lvl9pPr>
          </a:lstStyle>
          <a:p>
            <a:endParaRPr/>
          </a:p>
        </p:txBody>
      </p:sp>
      <p:sp>
        <p:nvSpPr>
          <p:cNvPr id="1309" name="Google Shape;1309;p84"/>
          <p:cNvSpPr txBox="1">
            <a:spLocks noGrp="1"/>
          </p:cNvSpPr>
          <p:nvPr>
            <p:ph type="subTitle" idx="1"/>
          </p:nvPr>
        </p:nvSpPr>
        <p:spPr>
          <a:xfrm>
            <a:off x="2642550" y="2094448"/>
            <a:ext cx="3858900" cy="1252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400">
                <a:solidFill>
                  <a:schemeClr val="accent2"/>
                </a:solidFill>
              </a:defRPr>
            </a:lvl1pPr>
            <a:lvl2pPr lvl="1" algn="ctr" rtl="0">
              <a:lnSpc>
                <a:spcPct val="100000"/>
              </a:lnSpc>
              <a:spcBef>
                <a:spcPts val="0"/>
              </a:spcBef>
              <a:spcAft>
                <a:spcPts val="0"/>
              </a:spcAft>
              <a:buNone/>
              <a:defRPr sz="1400">
                <a:solidFill>
                  <a:schemeClr val="accent2"/>
                </a:solidFill>
              </a:defRPr>
            </a:lvl2pPr>
            <a:lvl3pPr lvl="2" algn="ctr" rtl="0">
              <a:lnSpc>
                <a:spcPct val="100000"/>
              </a:lnSpc>
              <a:spcBef>
                <a:spcPts val="0"/>
              </a:spcBef>
              <a:spcAft>
                <a:spcPts val="0"/>
              </a:spcAft>
              <a:buNone/>
              <a:defRPr sz="1400">
                <a:solidFill>
                  <a:schemeClr val="accent2"/>
                </a:solidFill>
              </a:defRPr>
            </a:lvl3pPr>
            <a:lvl4pPr lvl="3" algn="ctr" rtl="0">
              <a:lnSpc>
                <a:spcPct val="100000"/>
              </a:lnSpc>
              <a:spcBef>
                <a:spcPts val="0"/>
              </a:spcBef>
              <a:spcAft>
                <a:spcPts val="0"/>
              </a:spcAft>
              <a:buNone/>
              <a:defRPr sz="1400">
                <a:solidFill>
                  <a:schemeClr val="accent2"/>
                </a:solidFill>
              </a:defRPr>
            </a:lvl4pPr>
            <a:lvl5pPr lvl="4" algn="ctr" rtl="0">
              <a:lnSpc>
                <a:spcPct val="100000"/>
              </a:lnSpc>
              <a:spcBef>
                <a:spcPts val="0"/>
              </a:spcBef>
              <a:spcAft>
                <a:spcPts val="0"/>
              </a:spcAft>
              <a:buNone/>
              <a:defRPr sz="1400">
                <a:solidFill>
                  <a:schemeClr val="accent2"/>
                </a:solidFill>
              </a:defRPr>
            </a:lvl5pPr>
            <a:lvl6pPr lvl="5" algn="ctr" rtl="0">
              <a:lnSpc>
                <a:spcPct val="100000"/>
              </a:lnSpc>
              <a:spcBef>
                <a:spcPts val="0"/>
              </a:spcBef>
              <a:spcAft>
                <a:spcPts val="0"/>
              </a:spcAft>
              <a:buNone/>
              <a:defRPr sz="1400">
                <a:solidFill>
                  <a:schemeClr val="accent2"/>
                </a:solidFill>
              </a:defRPr>
            </a:lvl6pPr>
            <a:lvl7pPr lvl="6" algn="ctr" rtl="0">
              <a:lnSpc>
                <a:spcPct val="100000"/>
              </a:lnSpc>
              <a:spcBef>
                <a:spcPts val="0"/>
              </a:spcBef>
              <a:spcAft>
                <a:spcPts val="0"/>
              </a:spcAft>
              <a:buNone/>
              <a:defRPr sz="1400">
                <a:solidFill>
                  <a:schemeClr val="accent2"/>
                </a:solidFill>
              </a:defRPr>
            </a:lvl7pPr>
            <a:lvl8pPr lvl="7" algn="ctr" rtl="0">
              <a:lnSpc>
                <a:spcPct val="100000"/>
              </a:lnSpc>
              <a:spcBef>
                <a:spcPts val="0"/>
              </a:spcBef>
              <a:spcAft>
                <a:spcPts val="0"/>
              </a:spcAft>
              <a:buNone/>
              <a:defRPr sz="1400">
                <a:solidFill>
                  <a:schemeClr val="accent2"/>
                </a:solidFill>
              </a:defRPr>
            </a:lvl8pPr>
            <a:lvl9pPr lvl="8" algn="ctr" rtl="0">
              <a:lnSpc>
                <a:spcPct val="100000"/>
              </a:lnSpc>
              <a:spcBef>
                <a:spcPts val="0"/>
              </a:spcBef>
              <a:spcAft>
                <a:spcPts val="0"/>
              </a:spcAft>
              <a:buNone/>
              <a:defRPr sz="1400">
                <a:solidFill>
                  <a:schemeClr val="accent2"/>
                </a:solidFill>
              </a:defRPr>
            </a:lvl9pPr>
          </a:lstStyle>
          <a:p>
            <a:endParaRPr/>
          </a:p>
        </p:txBody>
      </p:sp>
      <p:sp>
        <p:nvSpPr>
          <p:cNvPr id="1310" name="Google Shape;1310;p84"/>
          <p:cNvSpPr txBox="1"/>
          <p:nvPr/>
        </p:nvSpPr>
        <p:spPr>
          <a:xfrm>
            <a:off x="2370450" y="3586474"/>
            <a:ext cx="4403100" cy="365700"/>
          </a:xfrm>
          <a:prstGeom prst="rect">
            <a:avLst/>
          </a:prstGeom>
          <a:noFill/>
          <a:ln>
            <a:noFill/>
          </a:ln>
        </p:spPr>
        <p:txBody>
          <a:bodyPr spcFirstLastPara="1" wrap="square" lIns="91425" tIns="91425" rIns="91425" bIns="91425" anchor="ctr" anchorCtr="0">
            <a:noAutofit/>
          </a:bodyPr>
          <a:lstStyle/>
          <a:p>
            <a:pPr marL="0" lvl="0" indent="0" algn="ctr" rtl="0">
              <a:spcBef>
                <a:spcPts val="300"/>
              </a:spcBef>
              <a:spcAft>
                <a:spcPts val="0"/>
              </a:spcAft>
              <a:buNone/>
            </a:pPr>
            <a:r>
              <a:rPr lang="en" sz="1100">
                <a:solidFill>
                  <a:schemeClr val="accent2"/>
                </a:solidFill>
                <a:latin typeface="Comfortaa"/>
                <a:ea typeface="Comfortaa"/>
                <a:cs typeface="Comfortaa"/>
                <a:sym typeface="Comfortaa"/>
              </a:rPr>
              <a:t>CREDITS: This presentation template was created by </a:t>
            </a:r>
            <a:r>
              <a:rPr lang="en" sz="1100">
                <a:solidFill>
                  <a:schemeClr val="accent2"/>
                </a:solidFill>
                <a:uFill>
                  <a:noFill/>
                </a:uFill>
                <a:latin typeface="Comfortaa"/>
                <a:ea typeface="Comfortaa"/>
                <a:cs typeface="Comfortaa"/>
                <a:sym typeface="Comfortaa"/>
                <a:hlinkClick r:id="rId2">
                  <a:extLst>
                    <a:ext uri="{A12FA001-AC4F-418D-AE19-62706E023703}">
                      <ahyp:hlinkClr xmlns:ahyp="http://schemas.microsoft.com/office/drawing/2018/hyperlinkcolor" val="tx"/>
                    </a:ext>
                  </a:extLst>
                </a:hlinkClick>
              </a:rPr>
              <a:t>Slidesgo</a:t>
            </a:r>
            <a:r>
              <a:rPr lang="en" sz="1100">
                <a:solidFill>
                  <a:schemeClr val="accent2"/>
                </a:solidFill>
                <a:latin typeface="Comfortaa"/>
                <a:ea typeface="Comfortaa"/>
                <a:cs typeface="Comfortaa"/>
                <a:sym typeface="Comfortaa"/>
              </a:rPr>
              <a:t>, including icons by </a:t>
            </a:r>
            <a:r>
              <a:rPr lang="en" sz="1100">
                <a:solidFill>
                  <a:schemeClr val="accent2"/>
                </a:solidFill>
                <a:uFill>
                  <a:noFill/>
                </a:uFill>
                <a:latin typeface="Comfortaa"/>
                <a:ea typeface="Comfortaa"/>
                <a:cs typeface="Comfortaa"/>
                <a:sym typeface="Comfortaa"/>
                <a:hlinkClick r:id="rId3">
                  <a:extLst>
                    <a:ext uri="{A12FA001-AC4F-418D-AE19-62706E023703}">
                      <ahyp:hlinkClr xmlns:ahyp="http://schemas.microsoft.com/office/drawing/2018/hyperlinkcolor" val="tx"/>
                    </a:ext>
                  </a:extLst>
                </a:hlinkClick>
              </a:rPr>
              <a:t>Flaticon</a:t>
            </a:r>
            <a:r>
              <a:rPr lang="en" sz="1100">
                <a:solidFill>
                  <a:schemeClr val="accent2"/>
                </a:solidFill>
                <a:latin typeface="Comfortaa"/>
                <a:ea typeface="Comfortaa"/>
                <a:cs typeface="Comfortaa"/>
                <a:sym typeface="Comfortaa"/>
              </a:rPr>
              <a:t>, infographics &amp; images by </a:t>
            </a:r>
            <a:r>
              <a:rPr lang="en" sz="1100">
                <a:solidFill>
                  <a:schemeClr val="accent2"/>
                </a:solidFill>
                <a:uFill>
                  <a:noFill/>
                </a:uFill>
                <a:latin typeface="Comfortaa"/>
                <a:ea typeface="Comfortaa"/>
                <a:cs typeface="Comfortaa"/>
                <a:sym typeface="Comfortaa"/>
                <a:hlinkClick r:id="rId4">
                  <a:extLst>
                    <a:ext uri="{A12FA001-AC4F-418D-AE19-62706E023703}">
                      <ahyp:hlinkClr xmlns:ahyp="http://schemas.microsoft.com/office/drawing/2018/hyperlinkcolor" val="tx"/>
                    </a:ext>
                  </a:extLst>
                </a:hlinkClick>
              </a:rPr>
              <a:t>Freepik</a:t>
            </a:r>
            <a:endParaRPr sz="1100">
              <a:solidFill>
                <a:schemeClr val="accent2"/>
              </a:solidFill>
              <a:latin typeface="Comfortaa"/>
              <a:ea typeface="Comfortaa"/>
              <a:cs typeface="Comfortaa"/>
              <a:sym typeface="Comfortaa"/>
            </a:endParaRPr>
          </a:p>
        </p:txBody>
      </p:sp>
      <p:grpSp>
        <p:nvGrpSpPr>
          <p:cNvPr id="1311" name="Google Shape;1311;p84"/>
          <p:cNvGrpSpPr/>
          <p:nvPr/>
        </p:nvGrpSpPr>
        <p:grpSpPr>
          <a:xfrm>
            <a:off x="-1918237" y="2078791"/>
            <a:ext cx="3642767" cy="3642731"/>
            <a:chOff x="3896445" y="840725"/>
            <a:chExt cx="2534275" cy="2534250"/>
          </a:xfrm>
        </p:grpSpPr>
        <p:sp>
          <p:nvSpPr>
            <p:cNvPr id="1312" name="Google Shape;1312;p84"/>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84"/>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84"/>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5" name="Google Shape;1315;p84"/>
          <p:cNvSpPr/>
          <p:nvPr/>
        </p:nvSpPr>
        <p:spPr>
          <a:xfrm>
            <a:off x="7629600" y="-6505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 name="Google Shape;1316;p84"/>
          <p:cNvGrpSpPr/>
          <p:nvPr/>
        </p:nvGrpSpPr>
        <p:grpSpPr>
          <a:xfrm>
            <a:off x="7272265" y="3746588"/>
            <a:ext cx="2162798" cy="1206590"/>
            <a:chOff x="7572340" y="2404875"/>
            <a:chExt cx="2162798" cy="1206590"/>
          </a:xfrm>
        </p:grpSpPr>
        <p:sp>
          <p:nvSpPr>
            <p:cNvPr id="1317" name="Google Shape;1317;p84"/>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84"/>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84"/>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84"/>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1" name="Google Shape;1321;p84"/>
          <p:cNvSpPr/>
          <p:nvPr/>
        </p:nvSpPr>
        <p:spPr>
          <a:xfrm>
            <a:off x="8419925" y="1791713"/>
            <a:ext cx="1206584" cy="1206584"/>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Background">
  <p:cSld name="CUSTOM_7">
    <p:spTree>
      <p:nvGrpSpPr>
        <p:cNvPr id="1" name="Shape 1322"/>
        <p:cNvGrpSpPr/>
        <p:nvPr/>
      </p:nvGrpSpPr>
      <p:grpSpPr>
        <a:xfrm>
          <a:off x="0" y="0"/>
          <a:ext cx="0" cy="0"/>
          <a:chOff x="0" y="0"/>
          <a:chExt cx="0" cy="0"/>
        </a:xfrm>
      </p:grpSpPr>
      <p:grpSp>
        <p:nvGrpSpPr>
          <p:cNvPr id="1323" name="Google Shape;1323;p85"/>
          <p:cNvGrpSpPr/>
          <p:nvPr/>
        </p:nvGrpSpPr>
        <p:grpSpPr>
          <a:xfrm>
            <a:off x="-2043068" y="2117364"/>
            <a:ext cx="3026178" cy="3026148"/>
            <a:chOff x="3896445" y="840725"/>
            <a:chExt cx="2534275" cy="2534250"/>
          </a:xfrm>
        </p:grpSpPr>
        <p:sp>
          <p:nvSpPr>
            <p:cNvPr id="1324" name="Google Shape;1324;p8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8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8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7" name="Google Shape;1327;p85"/>
          <p:cNvSpPr/>
          <p:nvPr/>
        </p:nvSpPr>
        <p:spPr>
          <a:xfrm>
            <a:off x="8377825" y="264980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8" name="Google Shape;1328;p85"/>
          <p:cNvGrpSpPr/>
          <p:nvPr/>
        </p:nvGrpSpPr>
        <p:grpSpPr>
          <a:xfrm flipH="1">
            <a:off x="-430935" y="-201412"/>
            <a:ext cx="2162798" cy="1206590"/>
            <a:chOff x="7572340" y="2404875"/>
            <a:chExt cx="2162798" cy="1206590"/>
          </a:xfrm>
        </p:grpSpPr>
        <p:sp>
          <p:nvSpPr>
            <p:cNvPr id="1329" name="Google Shape;1329;p85"/>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85"/>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85"/>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85"/>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3" name="Google Shape;1333;p85"/>
          <p:cNvSpPr/>
          <p:nvPr/>
        </p:nvSpPr>
        <p:spPr>
          <a:xfrm>
            <a:off x="8377825" y="3244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4" name="Google Shape;1334;p85"/>
          <p:cNvGrpSpPr/>
          <p:nvPr/>
        </p:nvGrpSpPr>
        <p:grpSpPr>
          <a:xfrm>
            <a:off x="4684457" y="4204839"/>
            <a:ext cx="3026178" cy="3026148"/>
            <a:chOff x="3896445" y="840725"/>
            <a:chExt cx="2534275" cy="2534250"/>
          </a:xfrm>
        </p:grpSpPr>
        <p:sp>
          <p:nvSpPr>
            <p:cNvPr id="1335" name="Google Shape;1335;p85"/>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85"/>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85"/>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8" name="Google Shape;1338;p85"/>
          <p:cNvSpPr/>
          <p:nvPr/>
        </p:nvSpPr>
        <p:spPr>
          <a:xfrm>
            <a:off x="1457425" y="4567075"/>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47"/>
        <p:cNvGrpSpPr/>
        <p:nvPr/>
      </p:nvGrpSpPr>
      <p:grpSpPr>
        <a:xfrm>
          <a:off x="0" y="0"/>
          <a:ext cx="0" cy="0"/>
          <a:chOff x="0" y="0"/>
          <a:chExt cx="0" cy="0"/>
        </a:xfrm>
      </p:grpSpPr>
      <p:sp>
        <p:nvSpPr>
          <p:cNvPr id="148" name="Google Shape;148;p10"/>
          <p:cNvSpPr/>
          <p:nvPr/>
        </p:nvSpPr>
        <p:spPr>
          <a:xfrm>
            <a:off x="-29850" y="-33550"/>
            <a:ext cx="9279000" cy="5276100"/>
          </a:xfrm>
          <a:prstGeom prst="rect">
            <a:avLst/>
          </a:prstGeom>
          <a:solidFill>
            <a:srgbClr val="F3766F">
              <a:alpha val="13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10"/>
          <p:cNvSpPr txBox="1">
            <a:spLocks noGrp="1"/>
          </p:cNvSpPr>
          <p:nvPr>
            <p:ph type="title"/>
          </p:nvPr>
        </p:nvSpPr>
        <p:spPr>
          <a:xfrm>
            <a:off x="539500" y="713225"/>
            <a:ext cx="3447000" cy="1047600"/>
          </a:xfrm>
          <a:prstGeom prst="rect">
            <a:avLst/>
          </a:prstGeom>
        </p:spPr>
        <p:txBody>
          <a:bodyPr spcFirstLastPara="1" wrap="square" lIns="91425" tIns="91425" rIns="91425" bIns="91425" anchor="t" anchorCtr="0">
            <a:noAutofit/>
          </a:bodyPr>
          <a:lstStyle>
            <a:lvl1pPr lvl="0" algn="l" rtl="0">
              <a:lnSpc>
                <a:spcPct val="100000"/>
              </a:lnSpc>
              <a:spcBef>
                <a:spcPts val="0"/>
              </a:spcBef>
              <a:spcAft>
                <a:spcPts val="0"/>
              </a:spcAft>
              <a:buSzPts val="3400"/>
              <a:buNone/>
              <a:defRPr sz="3000"/>
            </a:lvl1pPr>
            <a:lvl2pPr lvl="1" algn="ctr" rtl="0">
              <a:spcBef>
                <a:spcPts val="0"/>
              </a:spcBef>
              <a:spcAft>
                <a:spcPts val="0"/>
              </a:spcAft>
              <a:buSzPts val="3400"/>
              <a:buNone/>
              <a:defRPr/>
            </a:lvl2pPr>
            <a:lvl3pPr lvl="2" algn="ctr" rtl="0">
              <a:spcBef>
                <a:spcPts val="0"/>
              </a:spcBef>
              <a:spcAft>
                <a:spcPts val="0"/>
              </a:spcAft>
              <a:buSzPts val="3400"/>
              <a:buNone/>
              <a:defRPr/>
            </a:lvl3pPr>
            <a:lvl4pPr lvl="3" algn="ctr" rtl="0">
              <a:spcBef>
                <a:spcPts val="0"/>
              </a:spcBef>
              <a:spcAft>
                <a:spcPts val="0"/>
              </a:spcAft>
              <a:buSzPts val="3400"/>
              <a:buNone/>
              <a:defRPr/>
            </a:lvl4pPr>
            <a:lvl5pPr lvl="4" algn="ctr" rtl="0">
              <a:spcBef>
                <a:spcPts val="0"/>
              </a:spcBef>
              <a:spcAft>
                <a:spcPts val="0"/>
              </a:spcAft>
              <a:buSzPts val="3400"/>
              <a:buNone/>
              <a:defRPr/>
            </a:lvl5pPr>
            <a:lvl6pPr lvl="5" algn="ctr" rtl="0">
              <a:spcBef>
                <a:spcPts val="0"/>
              </a:spcBef>
              <a:spcAft>
                <a:spcPts val="0"/>
              </a:spcAft>
              <a:buSzPts val="3400"/>
              <a:buNone/>
              <a:defRPr/>
            </a:lvl6pPr>
            <a:lvl7pPr lvl="6" algn="ctr" rtl="0">
              <a:spcBef>
                <a:spcPts val="0"/>
              </a:spcBef>
              <a:spcAft>
                <a:spcPts val="0"/>
              </a:spcAft>
              <a:buSzPts val="3400"/>
              <a:buNone/>
              <a:defRPr/>
            </a:lvl7pPr>
            <a:lvl8pPr lvl="7" algn="ctr" rtl="0">
              <a:spcBef>
                <a:spcPts val="0"/>
              </a:spcBef>
              <a:spcAft>
                <a:spcPts val="0"/>
              </a:spcAft>
              <a:buSzPts val="3400"/>
              <a:buNone/>
              <a:defRPr/>
            </a:lvl8pPr>
            <a:lvl9pPr lvl="8" algn="ctr" rtl="0">
              <a:spcBef>
                <a:spcPts val="0"/>
              </a:spcBef>
              <a:spcAft>
                <a:spcPts val="0"/>
              </a:spcAft>
              <a:buSzPts val="3400"/>
              <a:buNone/>
              <a:defRPr/>
            </a:lvl9pPr>
          </a:lstStyle>
          <a:p>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Background 1">
  <p:cSld name="TITLE_1">
    <p:spTree>
      <p:nvGrpSpPr>
        <p:cNvPr id="1" name="Shape 1339"/>
        <p:cNvGrpSpPr/>
        <p:nvPr/>
      </p:nvGrpSpPr>
      <p:grpSpPr>
        <a:xfrm>
          <a:off x="0" y="0"/>
          <a:ext cx="0" cy="0"/>
          <a:chOff x="0" y="0"/>
          <a:chExt cx="0" cy="0"/>
        </a:xfrm>
      </p:grpSpPr>
      <p:grpSp>
        <p:nvGrpSpPr>
          <p:cNvPr id="1340" name="Google Shape;1340;p86"/>
          <p:cNvGrpSpPr/>
          <p:nvPr/>
        </p:nvGrpSpPr>
        <p:grpSpPr>
          <a:xfrm>
            <a:off x="5818957" y="3846164"/>
            <a:ext cx="3026178" cy="3026148"/>
            <a:chOff x="3896445" y="840725"/>
            <a:chExt cx="2534275" cy="2534250"/>
          </a:xfrm>
        </p:grpSpPr>
        <p:sp>
          <p:nvSpPr>
            <p:cNvPr id="1341" name="Google Shape;1341;p8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8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8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4" name="Google Shape;1344;p86"/>
          <p:cNvSpPr/>
          <p:nvPr/>
        </p:nvSpPr>
        <p:spPr>
          <a:xfrm>
            <a:off x="-788875" y="1072850"/>
            <a:ext cx="1693956" cy="1693956"/>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5" name="Google Shape;1345;p86"/>
          <p:cNvGrpSpPr/>
          <p:nvPr/>
        </p:nvGrpSpPr>
        <p:grpSpPr>
          <a:xfrm flipH="1">
            <a:off x="-79235" y="3846163"/>
            <a:ext cx="2162798" cy="1206590"/>
            <a:chOff x="7572340" y="2404875"/>
            <a:chExt cx="2162798" cy="1206590"/>
          </a:xfrm>
        </p:grpSpPr>
        <p:sp>
          <p:nvSpPr>
            <p:cNvPr id="1346" name="Google Shape;1346;p86"/>
            <p:cNvSpPr/>
            <p:nvPr/>
          </p:nvSpPr>
          <p:spPr>
            <a:xfrm flipH="1">
              <a:off x="7572340" y="2404875"/>
              <a:ext cx="2162798" cy="116887"/>
            </a:xfrm>
            <a:custGeom>
              <a:avLst/>
              <a:gdLst/>
              <a:ahLst/>
              <a:cxnLst/>
              <a:rect l="l" t="t" r="r" b="b"/>
              <a:pathLst>
                <a:path w="27570" h="1490" extrusionOk="0">
                  <a:moveTo>
                    <a:pt x="760" y="1"/>
                  </a:moveTo>
                  <a:cubicBezTo>
                    <a:pt x="335" y="1"/>
                    <a:pt x="0" y="335"/>
                    <a:pt x="0" y="760"/>
                  </a:cubicBezTo>
                  <a:cubicBezTo>
                    <a:pt x="0" y="1156"/>
                    <a:pt x="335" y="1490"/>
                    <a:pt x="760" y="1490"/>
                  </a:cubicBezTo>
                  <a:lnTo>
                    <a:pt x="26809" y="1490"/>
                  </a:lnTo>
                  <a:cubicBezTo>
                    <a:pt x="27235" y="1490"/>
                    <a:pt x="27569" y="1156"/>
                    <a:pt x="27569" y="760"/>
                  </a:cubicBezTo>
                  <a:cubicBezTo>
                    <a:pt x="27569" y="335"/>
                    <a:pt x="27235" y="1"/>
                    <a:pt x="268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86"/>
            <p:cNvSpPr/>
            <p:nvPr/>
          </p:nvSpPr>
          <p:spPr>
            <a:xfrm flipH="1">
              <a:off x="8182818" y="2767299"/>
              <a:ext cx="1552319" cy="119319"/>
            </a:xfrm>
            <a:custGeom>
              <a:avLst/>
              <a:gdLst/>
              <a:ahLst/>
              <a:cxnLst/>
              <a:rect l="l" t="t" r="r" b="b"/>
              <a:pathLst>
                <a:path w="19788" h="1521" extrusionOk="0">
                  <a:moveTo>
                    <a:pt x="760" y="1"/>
                  </a:moveTo>
                  <a:cubicBezTo>
                    <a:pt x="335" y="1"/>
                    <a:pt x="0" y="365"/>
                    <a:pt x="0" y="761"/>
                  </a:cubicBezTo>
                  <a:cubicBezTo>
                    <a:pt x="0" y="1186"/>
                    <a:pt x="335" y="1520"/>
                    <a:pt x="760" y="1520"/>
                  </a:cubicBezTo>
                  <a:lnTo>
                    <a:pt x="19028" y="1520"/>
                  </a:lnTo>
                  <a:cubicBezTo>
                    <a:pt x="19454" y="1520"/>
                    <a:pt x="19788" y="1186"/>
                    <a:pt x="19788" y="761"/>
                  </a:cubicBezTo>
                  <a:cubicBezTo>
                    <a:pt x="19788" y="335"/>
                    <a:pt x="19454" y="1"/>
                    <a:pt x="190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86"/>
            <p:cNvSpPr/>
            <p:nvPr/>
          </p:nvSpPr>
          <p:spPr>
            <a:xfrm flipH="1">
              <a:off x="7889503" y="3132154"/>
              <a:ext cx="1845634" cy="116887"/>
            </a:xfrm>
            <a:custGeom>
              <a:avLst/>
              <a:gdLst/>
              <a:ahLst/>
              <a:cxnLst/>
              <a:rect l="l" t="t" r="r" b="b"/>
              <a:pathLst>
                <a:path w="23527" h="1490" extrusionOk="0">
                  <a:moveTo>
                    <a:pt x="760" y="0"/>
                  </a:moveTo>
                  <a:cubicBezTo>
                    <a:pt x="335" y="0"/>
                    <a:pt x="0" y="335"/>
                    <a:pt x="0" y="730"/>
                  </a:cubicBezTo>
                  <a:cubicBezTo>
                    <a:pt x="0" y="1155"/>
                    <a:pt x="335" y="1490"/>
                    <a:pt x="760" y="1490"/>
                  </a:cubicBezTo>
                  <a:lnTo>
                    <a:pt x="22767" y="1490"/>
                  </a:lnTo>
                  <a:cubicBezTo>
                    <a:pt x="23192" y="1490"/>
                    <a:pt x="23527" y="1155"/>
                    <a:pt x="23527" y="730"/>
                  </a:cubicBezTo>
                  <a:cubicBezTo>
                    <a:pt x="23527" y="335"/>
                    <a:pt x="23192" y="0"/>
                    <a:pt x="227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86"/>
            <p:cNvSpPr/>
            <p:nvPr/>
          </p:nvSpPr>
          <p:spPr>
            <a:xfrm flipH="1">
              <a:off x="8812281" y="3494578"/>
              <a:ext cx="922856" cy="116887"/>
            </a:xfrm>
            <a:custGeom>
              <a:avLst/>
              <a:gdLst/>
              <a:ahLst/>
              <a:cxnLst/>
              <a:rect l="l" t="t" r="r" b="b"/>
              <a:pathLst>
                <a:path w="11764" h="1490" extrusionOk="0">
                  <a:moveTo>
                    <a:pt x="760" y="0"/>
                  </a:moveTo>
                  <a:cubicBezTo>
                    <a:pt x="335" y="0"/>
                    <a:pt x="0" y="335"/>
                    <a:pt x="0" y="760"/>
                  </a:cubicBezTo>
                  <a:cubicBezTo>
                    <a:pt x="0" y="1155"/>
                    <a:pt x="335" y="1490"/>
                    <a:pt x="760" y="1490"/>
                  </a:cubicBezTo>
                  <a:lnTo>
                    <a:pt x="11004" y="1490"/>
                  </a:lnTo>
                  <a:cubicBezTo>
                    <a:pt x="11429" y="1490"/>
                    <a:pt x="11764" y="1155"/>
                    <a:pt x="11764" y="760"/>
                  </a:cubicBezTo>
                  <a:cubicBezTo>
                    <a:pt x="11764" y="335"/>
                    <a:pt x="11429" y="0"/>
                    <a:pt x="110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0" name="Google Shape;1350;p86"/>
          <p:cNvSpPr/>
          <p:nvPr/>
        </p:nvSpPr>
        <p:spPr>
          <a:xfrm>
            <a:off x="209575" y="-583150"/>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1" name="Google Shape;1351;p86"/>
          <p:cNvGrpSpPr/>
          <p:nvPr/>
        </p:nvGrpSpPr>
        <p:grpSpPr>
          <a:xfrm>
            <a:off x="7476126" y="-486630"/>
            <a:ext cx="3739830" cy="3739793"/>
            <a:chOff x="3896445" y="840725"/>
            <a:chExt cx="2534275" cy="2534250"/>
          </a:xfrm>
        </p:grpSpPr>
        <p:sp>
          <p:nvSpPr>
            <p:cNvPr id="1352" name="Google Shape;1352;p86"/>
            <p:cNvSpPr/>
            <p:nvPr/>
          </p:nvSpPr>
          <p:spPr>
            <a:xfrm>
              <a:off x="3896445" y="840725"/>
              <a:ext cx="2534275" cy="2534250"/>
            </a:xfrm>
            <a:custGeom>
              <a:avLst/>
              <a:gdLst/>
              <a:ahLst/>
              <a:cxnLst/>
              <a:rect l="l" t="t" r="r" b="b"/>
              <a:pathLst>
                <a:path w="101371" h="101370" extrusionOk="0">
                  <a:moveTo>
                    <a:pt x="50062" y="1"/>
                  </a:moveTo>
                  <a:lnTo>
                    <a:pt x="50062" y="396"/>
                  </a:lnTo>
                  <a:cubicBezTo>
                    <a:pt x="50306" y="396"/>
                    <a:pt x="50562" y="382"/>
                    <a:pt x="50814" y="382"/>
                  </a:cubicBezTo>
                  <a:cubicBezTo>
                    <a:pt x="50940" y="382"/>
                    <a:pt x="51065" y="386"/>
                    <a:pt x="51187" y="396"/>
                  </a:cubicBezTo>
                  <a:lnTo>
                    <a:pt x="51187" y="1"/>
                  </a:lnTo>
                  <a:close/>
                  <a:moveTo>
                    <a:pt x="48907" y="31"/>
                  </a:moveTo>
                  <a:cubicBezTo>
                    <a:pt x="48543" y="31"/>
                    <a:pt x="48147" y="61"/>
                    <a:pt x="47783" y="92"/>
                  </a:cubicBezTo>
                  <a:lnTo>
                    <a:pt x="47783" y="457"/>
                  </a:lnTo>
                  <a:cubicBezTo>
                    <a:pt x="48178" y="426"/>
                    <a:pt x="48543" y="426"/>
                    <a:pt x="48938" y="396"/>
                  </a:cubicBezTo>
                  <a:lnTo>
                    <a:pt x="48907" y="31"/>
                  </a:lnTo>
                  <a:close/>
                  <a:moveTo>
                    <a:pt x="52342" y="31"/>
                  </a:moveTo>
                  <a:lnTo>
                    <a:pt x="52342" y="396"/>
                  </a:lnTo>
                  <a:cubicBezTo>
                    <a:pt x="52707" y="426"/>
                    <a:pt x="53102" y="426"/>
                    <a:pt x="53467" y="457"/>
                  </a:cubicBezTo>
                  <a:lnTo>
                    <a:pt x="53497" y="61"/>
                  </a:lnTo>
                  <a:cubicBezTo>
                    <a:pt x="53102" y="61"/>
                    <a:pt x="52737" y="31"/>
                    <a:pt x="52342" y="31"/>
                  </a:cubicBezTo>
                  <a:close/>
                  <a:moveTo>
                    <a:pt x="46628" y="153"/>
                  </a:moveTo>
                  <a:cubicBezTo>
                    <a:pt x="46263" y="183"/>
                    <a:pt x="45868" y="213"/>
                    <a:pt x="45503" y="274"/>
                  </a:cubicBezTo>
                  <a:lnTo>
                    <a:pt x="45533" y="639"/>
                  </a:lnTo>
                  <a:cubicBezTo>
                    <a:pt x="45898" y="609"/>
                    <a:pt x="46293" y="578"/>
                    <a:pt x="46658" y="548"/>
                  </a:cubicBezTo>
                  <a:lnTo>
                    <a:pt x="46628" y="153"/>
                  </a:lnTo>
                  <a:close/>
                  <a:moveTo>
                    <a:pt x="54652" y="153"/>
                  </a:moveTo>
                  <a:lnTo>
                    <a:pt x="54622" y="548"/>
                  </a:lnTo>
                  <a:cubicBezTo>
                    <a:pt x="54986" y="548"/>
                    <a:pt x="55351" y="578"/>
                    <a:pt x="55746" y="639"/>
                  </a:cubicBezTo>
                  <a:lnTo>
                    <a:pt x="55777" y="244"/>
                  </a:lnTo>
                  <a:cubicBezTo>
                    <a:pt x="55412" y="213"/>
                    <a:pt x="55017" y="183"/>
                    <a:pt x="54652" y="153"/>
                  </a:cubicBezTo>
                  <a:close/>
                  <a:moveTo>
                    <a:pt x="44348" y="396"/>
                  </a:moveTo>
                  <a:cubicBezTo>
                    <a:pt x="43983" y="426"/>
                    <a:pt x="43588" y="487"/>
                    <a:pt x="43223" y="548"/>
                  </a:cubicBezTo>
                  <a:lnTo>
                    <a:pt x="43284" y="913"/>
                  </a:lnTo>
                  <a:cubicBezTo>
                    <a:pt x="43649" y="882"/>
                    <a:pt x="44014" y="821"/>
                    <a:pt x="44409" y="761"/>
                  </a:cubicBezTo>
                  <a:lnTo>
                    <a:pt x="44348" y="396"/>
                  </a:lnTo>
                  <a:close/>
                  <a:moveTo>
                    <a:pt x="56901" y="365"/>
                  </a:moveTo>
                  <a:lnTo>
                    <a:pt x="56871" y="761"/>
                  </a:lnTo>
                  <a:cubicBezTo>
                    <a:pt x="57236" y="791"/>
                    <a:pt x="57631" y="852"/>
                    <a:pt x="57996" y="913"/>
                  </a:cubicBezTo>
                  <a:lnTo>
                    <a:pt x="58056" y="517"/>
                  </a:lnTo>
                  <a:cubicBezTo>
                    <a:pt x="57661" y="487"/>
                    <a:pt x="57297" y="426"/>
                    <a:pt x="56901" y="365"/>
                  </a:cubicBezTo>
                  <a:close/>
                  <a:moveTo>
                    <a:pt x="59181" y="700"/>
                  </a:moveTo>
                  <a:lnTo>
                    <a:pt x="59120" y="1095"/>
                  </a:lnTo>
                  <a:cubicBezTo>
                    <a:pt x="59485" y="1156"/>
                    <a:pt x="59880" y="1216"/>
                    <a:pt x="60245" y="1277"/>
                  </a:cubicBezTo>
                  <a:lnTo>
                    <a:pt x="60306" y="913"/>
                  </a:lnTo>
                  <a:cubicBezTo>
                    <a:pt x="59941" y="852"/>
                    <a:pt x="59546" y="761"/>
                    <a:pt x="59181" y="700"/>
                  </a:cubicBezTo>
                  <a:close/>
                  <a:moveTo>
                    <a:pt x="42099" y="730"/>
                  </a:moveTo>
                  <a:cubicBezTo>
                    <a:pt x="41704" y="791"/>
                    <a:pt x="41339" y="852"/>
                    <a:pt x="40944" y="943"/>
                  </a:cubicBezTo>
                  <a:lnTo>
                    <a:pt x="41035" y="1308"/>
                  </a:lnTo>
                  <a:cubicBezTo>
                    <a:pt x="41400" y="1247"/>
                    <a:pt x="41764" y="1156"/>
                    <a:pt x="42160" y="1095"/>
                  </a:cubicBezTo>
                  <a:lnTo>
                    <a:pt x="42099" y="730"/>
                  </a:lnTo>
                  <a:close/>
                  <a:moveTo>
                    <a:pt x="61430" y="1156"/>
                  </a:moveTo>
                  <a:lnTo>
                    <a:pt x="61339" y="1520"/>
                  </a:lnTo>
                  <a:cubicBezTo>
                    <a:pt x="61734" y="1581"/>
                    <a:pt x="62099" y="1672"/>
                    <a:pt x="62464" y="1764"/>
                  </a:cubicBezTo>
                  <a:lnTo>
                    <a:pt x="62555" y="1399"/>
                  </a:lnTo>
                  <a:cubicBezTo>
                    <a:pt x="62190" y="1308"/>
                    <a:pt x="61795" y="1216"/>
                    <a:pt x="61430" y="1156"/>
                  </a:cubicBezTo>
                  <a:close/>
                  <a:moveTo>
                    <a:pt x="39819" y="1156"/>
                  </a:moveTo>
                  <a:cubicBezTo>
                    <a:pt x="39454" y="1247"/>
                    <a:pt x="39090" y="1338"/>
                    <a:pt x="38725" y="1429"/>
                  </a:cubicBezTo>
                  <a:lnTo>
                    <a:pt x="38816" y="1794"/>
                  </a:lnTo>
                  <a:cubicBezTo>
                    <a:pt x="39181" y="1703"/>
                    <a:pt x="39545" y="1612"/>
                    <a:pt x="39910" y="1551"/>
                  </a:cubicBezTo>
                  <a:lnTo>
                    <a:pt x="39819" y="1156"/>
                  </a:lnTo>
                  <a:close/>
                  <a:moveTo>
                    <a:pt x="63680" y="1672"/>
                  </a:moveTo>
                  <a:lnTo>
                    <a:pt x="63558" y="2037"/>
                  </a:lnTo>
                  <a:cubicBezTo>
                    <a:pt x="63923" y="2128"/>
                    <a:pt x="64288" y="2250"/>
                    <a:pt x="64652" y="2341"/>
                  </a:cubicBezTo>
                  <a:lnTo>
                    <a:pt x="64774" y="1976"/>
                  </a:lnTo>
                  <a:cubicBezTo>
                    <a:pt x="64409" y="1885"/>
                    <a:pt x="64044" y="1764"/>
                    <a:pt x="63680" y="1672"/>
                  </a:cubicBezTo>
                  <a:close/>
                  <a:moveTo>
                    <a:pt x="37600" y="1703"/>
                  </a:moveTo>
                  <a:cubicBezTo>
                    <a:pt x="37235" y="1794"/>
                    <a:pt x="36871" y="1916"/>
                    <a:pt x="36506" y="2007"/>
                  </a:cubicBezTo>
                  <a:lnTo>
                    <a:pt x="36597" y="2372"/>
                  </a:lnTo>
                  <a:cubicBezTo>
                    <a:pt x="36962" y="2280"/>
                    <a:pt x="37327" y="2159"/>
                    <a:pt x="37691" y="2068"/>
                  </a:cubicBezTo>
                  <a:lnTo>
                    <a:pt x="37600" y="1703"/>
                  </a:lnTo>
                  <a:close/>
                  <a:moveTo>
                    <a:pt x="65868" y="2311"/>
                  </a:moveTo>
                  <a:lnTo>
                    <a:pt x="65747" y="2675"/>
                  </a:lnTo>
                  <a:cubicBezTo>
                    <a:pt x="66111" y="2797"/>
                    <a:pt x="66476" y="2919"/>
                    <a:pt x="66841" y="3040"/>
                  </a:cubicBezTo>
                  <a:lnTo>
                    <a:pt x="66962" y="2675"/>
                  </a:lnTo>
                  <a:cubicBezTo>
                    <a:pt x="66598" y="2554"/>
                    <a:pt x="66233" y="2432"/>
                    <a:pt x="65868" y="2311"/>
                  </a:cubicBezTo>
                  <a:close/>
                  <a:moveTo>
                    <a:pt x="35412" y="2341"/>
                  </a:moveTo>
                  <a:cubicBezTo>
                    <a:pt x="35047" y="2463"/>
                    <a:pt x="34682" y="2584"/>
                    <a:pt x="34317" y="2706"/>
                  </a:cubicBezTo>
                  <a:lnTo>
                    <a:pt x="34439" y="3071"/>
                  </a:lnTo>
                  <a:cubicBezTo>
                    <a:pt x="34804" y="2949"/>
                    <a:pt x="35168" y="2827"/>
                    <a:pt x="35533" y="2706"/>
                  </a:cubicBezTo>
                  <a:lnTo>
                    <a:pt x="35412" y="2341"/>
                  </a:lnTo>
                  <a:close/>
                  <a:moveTo>
                    <a:pt x="68026" y="3040"/>
                  </a:moveTo>
                  <a:lnTo>
                    <a:pt x="67905" y="3405"/>
                  </a:lnTo>
                  <a:cubicBezTo>
                    <a:pt x="68269" y="3527"/>
                    <a:pt x="68634" y="3679"/>
                    <a:pt x="68969" y="3800"/>
                  </a:cubicBezTo>
                  <a:lnTo>
                    <a:pt x="69120" y="3466"/>
                  </a:lnTo>
                  <a:cubicBezTo>
                    <a:pt x="68756" y="3314"/>
                    <a:pt x="68391" y="3192"/>
                    <a:pt x="68026" y="3040"/>
                  </a:cubicBezTo>
                  <a:close/>
                  <a:moveTo>
                    <a:pt x="33254" y="3071"/>
                  </a:moveTo>
                  <a:cubicBezTo>
                    <a:pt x="32889" y="3223"/>
                    <a:pt x="32524" y="3344"/>
                    <a:pt x="32159" y="3496"/>
                  </a:cubicBezTo>
                  <a:lnTo>
                    <a:pt x="32311" y="3830"/>
                  </a:lnTo>
                  <a:cubicBezTo>
                    <a:pt x="32646" y="3709"/>
                    <a:pt x="33010" y="3587"/>
                    <a:pt x="33375" y="3435"/>
                  </a:cubicBezTo>
                  <a:lnTo>
                    <a:pt x="33254" y="3071"/>
                  </a:lnTo>
                  <a:close/>
                  <a:moveTo>
                    <a:pt x="70184" y="3891"/>
                  </a:moveTo>
                  <a:lnTo>
                    <a:pt x="70032" y="4226"/>
                  </a:lnTo>
                  <a:cubicBezTo>
                    <a:pt x="70397" y="4378"/>
                    <a:pt x="70731" y="4530"/>
                    <a:pt x="71096" y="4682"/>
                  </a:cubicBezTo>
                  <a:lnTo>
                    <a:pt x="71248" y="4347"/>
                  </a:lnTo>
                  <a:cubicBezTo>
                    <a:pt x="70883" y="4195"/>
                    <a:pt x="70519" y="4043"/>
                    <a:pt x="70184" y="3891"/>
                  </a:cubicBezTo>
                  <a:close/>
                  <a:moveTo>
                    <a:pt x="31095" y="3922"/>
                  </a:moveTo>
                  <a:cubicBezTo>
                    <a:pt x="30761" y="4074"/>
                    <a:pt x="30396" y="4226"/>
                    <a:pt x="30062" y="4378"/>
                  </a:cubicBezTo>
                  <a:lnTo>
                    <a:pt x="30214" y="4712"/>
                  </a:lnTo>
                  <a:cubicBezTo>
                    <a:pt x="30548" y="4560"/>
                    <a:pt x="30913" y="4408"/>
                    <a:pt x="31247" y="4286"/>
                  </a:cubicBezTo>
                  <a:lnTo>
                    <a:pt x="31095" y="3922"/>
                  </a:lnTo>
                  <a:close/>
                  <a:moveTo>
                    <a:pt x="72282" y="4803"/>
                  </a:moveTo>
                  <a:lnTo>
                    <a:pt x="72130" y="5168"/>
                  </a:lnTo>
                  <a:cubicBezTo>
                    <a:pt x="72464" y="5320"/>
                    <a:pt x="72798" y="5472"/>
                    <a:pt x="73133" y="5654"/>
                  </a:cubicBezTo>
                  <a:lnTo>
                    <a:pt x="73315" y="5320"/>
                  </a:lnTo>
                  <a:cubicBezTo>
                    <a:pt x="72981" y="5137"/>
                    <a:pt x="72616" y="4986"/>
                    <a:pt x="72282" y="4803"/>
                  </a:cubicBezTo>
                  <a:close/>
                  <a:moveTo>
                    <a:pt x="29029" y="4864"/>
                  </a:moveTo>
                  <a:cubicBezTo>
                    <a:pt x="28694" y="5016"/>
                    <a:pt x="28329" y="5168"/>
                    <a:pt x="27995" y="5350"/>
                  </a:cubicBezTo>
                  <a:lnTo>
                    <a:pt x="28177" y="5685"/>
                  </a:lnTo>
                  <a:cubicBezTo>
                    <a:pt x="28512" y="5533"/>
                    <a:pt x="28846" y="5350"/>
                    <a:pt x="29181" y="5198"/>
                  </a:cubicBezTo>
                  <a:lnTo>
                    <a:pt x="29029" y="4864"/>
                  </a:lnTo>
                  <a:close/>
                  <a:moveTo>
                    <a:pt x="74349" y="5837"/>
                  </a:moveTo>
                  <a:lnTo>
                    <a:pt x="74166" y="6171"/>
                  </a:lnTo>
                  <a:cubicBezTo>
                    <a:pt x="74501" y="6353"/>
                    <a:pt x="74835" y="6536"/>
                    <a:pt x="75169" y="6718"/>
                  </a:cubicBezTo>
                  <a:lnTo>
                    <a:pt x="75352" y="6384"/>
                  </a:lnTo>
                  <a:cubicBezTo>
                    <a:pt x="75017" y="6201"/>
                    <a:pt x="74683" y="6019"/>
                    <a:pt x="74349" y="5837"/>
                  </a:cubicBezTo>
                  <a:close/>
                  <a:moveTo>
                    <a:pt x="26992" y="5867"/>
                  </a:moveTo>
                  <a:cubicBezTo>
                    <a:pt x="26658" y="6049"/>
                    <a:pt x="26323" y="6232"/>
                    <a:pt x="25989" y="6414"/>
                  </a:cubicBezTo>
                  <a:lnTo>
                    <a:pt x="26171" y="6748"/>
                  </a:lnTo>
                  <a:cubicBezTo>
                    <a:pt x="26506" y="6566"/>
                    <a:pt x="26840" y="6384"/>
                    <a:pt x="27174" y="6201"/>
                  </a:cubicBezTo>
                  <a:lnTo>
                    <a:pt x="26992" y="5867"/>
                  </a:lnTo>
                  <a:close/>
                  <a:moveTo>
                    <a:pt x="76324" y="6961"/>
                  </a:moveTo>
                  <a:lnTo>
                    <a:pt x="76142" y="7296"/>
                  </a:lnTo>
                  <a:cubicBezTo>
                    <a:pt x="76476" y="7478"/>
                    <a:pt x="76811" y="7660"/>
                    <a:pt x="77115" y="7873"/>
                  </a:cubicBezTo>
                  <a:lnTo>
                    <a:pt x="77327" y="7539"/>
                  </a:lnTo>
                  <a:cubicBezTo>
                    <a:pt x="76993" y="7356"/>
                    <a:pt x="76659" y="7144"/>
                    <a:pt x="76324" y="6961"/>
                  </a:cubicBezTo>
                  <a:close/>
                  <a:moveTo>
                    <a:pt x="24986" y="6992"/>
                  </a:moveTo>
                  <a:cubicBezTo>
                    <a:pt x="24652" y="7174"/>
                    <a:pt x="24348" y="7387"/>
                    <a:pt x="24013" y="7569"/>
                  </a:cubicBezTo>
                  <a:lnTo>
                    <a:pt x="24226" y="7903"/>
                  </a:lnTo>
                  <a:cubicBezTo>
                    <a:pt x="24530" y="7691"/>
                    <a:pt x="24864" y="7508"/>
                    <a:pt x="25199" y="7326"/>
                  </a:cubicBezTo>
                  <a:lnTo>
                    <a:pt x="24986" y="6992"/>
                  </a:lnTo>
                  <a:close/>
                  <a:moveTo>
                    <a:pt x="78300" y="8177"/>
                  </a:moveTo>
                  <a:lnTo>
                    <a:pt x="78087" y="8481"/>
                  </a:lnTo>
                  <a:cubicBezTo>
                    <a:pt x="78391" y="8694"/>
                    <a:pt x="78726" y="8907"/>
                    <a:pt x="79029" y="9119"/>
                  </a:cubicBezTo>
                  <a:lnTo>
                    <a:pt x="79242" y="8815"/>
                  </a:lnTo>
                  <a:cubicBezTo>
                    <a:pt x="78938" y="8603"/>
                    <a:pt x="78604" y="8390"/>
                    <a:pt x="78300" y="8177"/>
                  </a:cubicBezTo>
                  <a:close/>
                  <a:moveTo>
                    <a:pt x="23041" y="8207"/>
                  </a:moveTo>
                  <a:cubicBezTo>
                    <a:pt x="22737" y="8390"/>
                    <a:pt x="22402" y="8603"/>
                    <a:pt x="22098" y="8815"/>
                  </a:cubicBezTo>
                  <a:lnTo>
                    <a:pt x="22311" y="9150"/>
                  </a:lnTo>
                  <a:cubicBezTo>
                    <a:pt x="22615" y="8937"/>
                    <a:pt x="22949" y="8724"/>
                    <a:pt x="23253" y="8511"/>
                  </a:cubicBezTo>
                  <a:lnTo>
                    <a:pt x="23041" y="8207"/>
                  </a:lnTo>
                  <a:close/>
                  <a:moveTo>
                    <a:pt x="21156" y="9484"/>
                  </a:moveTo>
                  <a:cubicBezTo>
                    <a:pt x="20852" y="9697"/>
                    <a:pt x="20548" y="9940"/>
                    <a:pt x="20244" y="10153"/>
                  </a:cubicBezTo>
                  <a:lnTo>
                    <a:pt x="20457" y="10457"/>
                  </a:lnTo>
                  <a:cubicBezTo>
                    <a:pt x="20761" y="10244"/>
                    <a:pt x="21065" y="10001"/>
                    <a:pt x="21369" y="9788"/>
                  </a:cubicBezTo>
                  <a:lnTo>
                    <a:pt x="21156" y="9484"/>
                  </a:lnTo>
                  <a:close/>
                  <a:moveTo>
                    <a:pt x="80185" y="9454"/>
                  </a:moveTo>
                  <a:lnTo>
                    <a:pt x="79972" y="9758"/>
                  </a:lnTo>
                  <a:cubicBezTo>
                    <a:pt x="80276" y="10001"/>
                    <a:pt x="80580" y="10214"/>
                    <a:pt x="80884" y="10457"/>
                  </a:cubicBezTo>
                  <a:lnTo>
                    <a:pt x="81096" y="10153"/>
                  </a:lnTo>
                  <a:cubicBezTo>
                    <a:pt x="80792" y="9910"/>
                    <a:pt x="80488" y="9697"/>
                    <a:pt x="80185" y="9454"/>
                  </a:cubicBezTo>
                  <a:close/>
                  <a:moveTo>
                    <a:pt x="82008" y="10821"/>
                  </a:moveTo>
                  <a:lnTo>
                    <a:pt x="81795" y="11125"/>
                  </a:lnTo>
                  <a:cubicBezTo>
                    <a:pt x="82069" y="11369"/>
                    <a:pt x="82373" y="11612"/>
                    <a:pt x="82677" y="11855"/>
                  </a:cubicBezTo>
                  <a:lnTo>
                    <a:pt x="82920" y="11551"/>
                  </a:lnTo>
                  <a:cubicBezTo>
                    <a:pt x="82616" y="11308"/>
                    <a:pt x="82312" y="11065"/>
                    <a:pt x="82008" y="10821"/>
                  </a:cubicBezTo>
                  <a:close/>
                  <a:moveTo>
                    <a:pt x="19332" y="10852"/>
                  </a:moveTo>
                  <a:cubicBezTo>
                    <a:pt x="19028" y="11095"/>
                    <a:pt x="18724" y="11338"/>
                    <a:pt x="18451" y="11581"/>
                  </a:cubicBezTo>
                  <a:lnTo>
                    <a:pt x="18694" y="11885"/>
                  </a:lnTo>
                  <a:cubicBezTo>
                    <a:pt x="18968" y="11642"/>
                    <a:pt x="19272" y="11399"/>
                    <a:pt x="19575" y="11156"/>
                  </a:cubicBezTo>
                  <a:lnTo>
                    <a:pt x="19332" y="10852"/>
                  </a:lnTo>
                  <a:close/>
                  <a:moveTo>
                    <a:pt x="83771" y="12280"/>
                  </a:moveTo>
                  <a:lnTo>
                    <a:pt x="83528" y="12584"/>
                  </a:lnTo>
                  <a:cubicBezTo>
                    <a:pt x="83832" y="12828"/>
                    <a:pt x="84106" y="13071"/>
                    <a:pt x="84379" y="13344"/>
                  </a:cubicBezTo>
                  <a:lnTo>
                    <a:pt x="84653" y="13040"/>
                  </a:lnTo>
                  <a:cubicBezTo>
                    <a:pt x="84349" y="12797"/>
                    <a:pt x="84075" y="12554"/>
                    <a:pt x="83771" y="12280"/>
                  </a:cubicBezTo>
                  <a:close/>
                  <a:moveTo>
                    <a:pt x="17569" y="12311"/>
                  </a:moveTo>
                  <a:cubicBezTo>
                    <a:pt x="17265" y="12584"/>
                    <a:pt x="16992" y="12828"/>
                    <a:pt x="16718" y="13071"/>
                  </a:cubicBezTo>
                  <a:lnTo>
                    <a:pt x="16961" y="13375"/>
                  </a:lnTo>
                  <a:cubicBezTo>
                    <a:pt x="17235" y="13101"/>
                    <a:pt x="17539" y="12858"/>
                    <a:pt x="17813" y="12615"/>
                  </a:cubicBezTo>
                  <a:lnTo>
                    <a:pt x="17569" y="12311"/>
                  </a:lnTo>
                  <a:close/>
                  <a:moveTo>
                    <a:pt x="85504" y="13831"/>
                  </a:moveTo>
                  <a:lnTo>
                    <a:pt x="85230" y="14104"/>
                  </a:lnTo>
                  <a:cubicBezTo>
                    <a:pt x="85504" y="14378"/>
                    <a:pt x="85777" y="14621"/>
                    <a:pt x="86051" y="14894"/>
                  </a:cubicBezTo>
                  <a:lnTo>
                    <a:pt x="86324" y="14621"/>
                  </a:lnTo>
                  <a:cubicBezTo>
                    <a:pt x="86051" y="14347"/>
                    <a:pt x="85777" y="14074"/>
                    <a:pt x="85504" y="13831"/>
                  </a:cubicBezTo>
                  <a:close/>
                  <a:moveTo>
                    <a:pt x="15867" y="13861"/>
                  </a:moveTo>
                  <a:cubicBezTo>
                    <a:pt x="15594" y="14135"/>
                    <a:pt x="15320" y="14378"/>
                    <a:pt x="15047" y="14651"/>
                  </a:cubicBezTo>
                  <a:lnTo>
                    <a:pt x="15320" y="14925"/>
                  </a:lnTo>
                  <a:cubicBezTo>
                    <a:pt x="15594" y="14651"/>
                    <a:pt x="15867" y="14378"/>
                    <a:pt x="16141" y="14135"/>
                  </a:cubicBezTo>
                  <a:lnTo>
                    <a:pt x="15867" y="13861"/>
                  </a:lnTo>
                  <a:close/>
                  <a:moveTo>
                    <a:pt x="87115" y="15442"/>
                  </a:moveTo>
                  <a:lnTo>
                    <a:pt x="86841" y="15715"/>
                  </a:lnTo>
                  <a:cubicBezTo>
                    <a:pt x="87115" y="15989"/>
                    <a:pt x="87358" y="16262"/>
                    <a:pt x="87631" y="16536"/>
                  </a:cubicBezTo>
                  <a:lnTo>
                    <a:pt x="87905" y="16262"/>
                  </a:lnTo>
                  <a:cubicBezTo>
                    <a:pt x="87631" y="15989"/>
                    <a:pt x="87388" y="15715"/>
                    <a:pt x="87115" y="15442"/>
                  </a:cubicBezTo>
                  <a:close/>
                  <a:moveTo>
                    <a:pt x="14226" y="15472"/>
                  </a:moveTo>
                  <a:cubicBezTo>
                    <a:pt x="13983" y="15746"/>
                    <a:pt x="13709" y="16019"/>
                    <a:pt x="13466" y="16293"/>
                  </a:cubicBezTo>
                  <a:lnTo>
                    <a:pt x="13740" y="16566"/>
                  </a:lnTo>
                  <a:cubicBezTo>
                    <a:pt x="13983" y="16293"/>
                    <a:pt x="14256" y="15989"/>
                    <a:pt x="14499" y="15715"/>
                  </a:cubicBezTo>
                  <a:lnTo>
                    <a:pt x="14226" y="15472"/>
                  </a:lnTo>
                  <a:close/>
                  <a:moveTo>
                    <a:pt x="88665" y="17113"/>
                  </a:moveTo>
                  <a:lnTo>
                    <a:pt x="88391" y="17387"/>
                  </a:lnTo>
                  <a:cubicBezTo>
                    <a:pt x="88635" y="17660"/>
                    <a:pt x="88878" y="17934"/>
                    <a:pt x="89121" y="18238"/>
                  </a:cubicBezTo>
                  <a:lnTo>
                    <a:pt x="89425" y="17995"/>
                  </a:lnTo>
                  <a:cubicBezTo>
                    <a:pt x="89182" y="17691"/>
                    <a:pt x="88938" y="17417"/>
                    <a:pt x="88665" y="17113"/>
                  </a:cubicBezTo>
                  <a:close/>
                  <a:moveTo>
                    <a:pt x="12676" y="17144"/>
                  </a:moveTo>
                  <a:cubicBezTo>
                    <a:pt x="12433" y="17417"/>
                    <a:pt x="12189" y="17721"/>
                    <a:pt x="11946" y="18025"/>
                  </a:cubicBezTo>
                  <a:lnTo>
                    <a:pt x="12220" y="18268"/>
                  </a:lnTo>
                  <a:cubicBezTo>
                    <a:pt x="12463" y="17964"/>
                    <a:pt x="12706" y="17691"/>
                    <a:pt x="12980" y="17387"/>
                  </a:cubicBezTo>
                  <a:lnTo>
                    <a:pt x="12676" y="17144"/>
                  </a:lnTo>
                  <a:close/>
                  <a:moveTo>
                    <a:pt x="90154" y="18876"/>
                  </a:moveTo>
                  <a:lnTo>
                    <a:pt x="89850" y="19119"/>
                  </a:lnTo>
                  <a:cubicBezTo>
                    <a:pt x="90094" y="19393"/>
                    <a:pt x="90337" y="19697"/>
                    <a:pt x="90549" y="20001"/>
                  </a:cubicBezTo>
                  <a:lnTo>
                    <a:pt x="90853" y="19758"/>
                  </a:lnTo>
                  <a:cubicBezTo>
                    <a:pt x="90610" y="19454"/>
                    <a:pt x="90397" y="19150"/>
                    <a:pt x="90154" y="18876"/>
                  </a:cubicBezTo>
                  <a:close/>
                  <a:moveTo>
                    <a:pt x="11217" y="18907"/>
                  </a:moveTo>
                  <a:cubicBezTo>
                    <a:pt x="10974" y="19211"/>
                    <a:pt x="10730" y="19484"/>
                    <a:pt x="10487" y="19788"/>
                  </a:cubicBezTo>
                  <a:lnTo>
                    <a:pt x="10791" y="20031"/>
                  </a:lnTo>
                  <a:cubicBezTo>
                    <a:pt x="11034" y="19727"/>
                    <a:pt x="11277" y="19423"/>
                    <a:pt x="11490" y="19150"/>
                  </a:cubicBezTo>
                  <a:lnTo>
                    <a:pt x="11217" y="18907"/>
                  </a:lnTo>
                  <a:close/>
                  <a:moveTo>
                    <a:pt x="91553" y="20670"/>
                  </a:moveTo>
                  <a:lnTo>
                    <a:pt x="91249" y="20913"/>
                  </a:lnTo>
                  <a:cubicBezTo>
                    <a:pt x="91461" y="21217"/>
                    <a:pt x="91674" y="21521"/>
                    <a:pt x="91887" y="21825"/>
                  </a:cubicBezTo>
                  <a:lnTo>
                    <a:pt x="92221" y="21612"/>
                  </a:lnTo>
                  <a:cubicBezTo>
                    <a:pt x="91978" y="21308"/>
                    <a:pt x="91765" y="20974"/>
                    <a:pt x="91553" y="20670"/>
                  </a:cubicBezTo>
                  <a:close/>
                  <a:moveTo>
                    <a:pt x="9818" y="20730"/>
                  </a:moveTo>
                  <a:cubicBezTo>
                    <a:pt x="9575" y="21034"/>
                    <a:pt x="9363" y="21338"/>
                    <a:pt x="9150" y="21642"/>
                  </a:cubicBezTo>
                  <a:lnTo>
                    <a:pt x="9454" y="21855"/>
                  </a:lnTo>
                  <a:cubicBezTo>
                    <a:pt x="9666" y="21551"/>
                    <a:pt x="9879" y="21247"/>
                    <a:pt x="10122" y="20943"/>
                  </a:cubicBezTo>
                  <a:lnTo>
                    <a:pt x="9818" y="20730"/>
                  </a:lnTo>
                  <a:close/>
                  <a:moveTo>
                    <a:pt x="92860" y="22554"/>
                  </a:moveTo>
                  <a:lnTo>
                    <a:pt x="92556" y="22767"/>
                  </a:lnTo>
                  <a:cubicBezTo>
                    <a:pt x="92768" y="23071"/>
                    <a:pt x="92951" y="23405"/>
                    <a:pt x="93163" y="23709"/>
                  </a:cubicBezTo>
                  <a:lnTo>
                    <a:pt x="93498" y="23496"/>
                  </a:lnTo>
                  <a:cubicBezTo>
                    <a:pt x="93285" y="23192"/>
                    <a:pt x="93072" y="22858"/>
                    <a:pt x="92860" y="22554"/>
                  </a:cubicBezTo>
                  <a:close/>
                  <a:moveTo>
                    <a:pt x="8481" y="22585"/>
                  </a:moveTo>
                  <a:cubicBezTo>
                    <a:pt x="8268" y="22919"/>
                    <a:pt x="8086" y="23223"/>
                    <a:pt x="7873" y="23557"/>
                  </a:cubicBezTo>
                  <a:lnTo>
                    <a:pt x="8177" y="23770"/>
                  </a:lnTo>
                  <a:cubicBezTo>
                    <a:pt x="8390" y="23436"/>
                    <a:pt x="8603" y="23132"/>
                    <a:pt x="8815" y="22797"/>
                  </a:cubicBezTo>
                  <a:lnTo>
                    <a:pt x="8481" y="22585"/>
                  </a:lnTo>
                  <a:close/>
                  <a:moveTo>
                    <a:pt x="94075" y="24469"/>
                  </a:moveTo>
                  <a:lnTo>
                    <a:pt x="93771" y="24682"/>
                  </a:lnTo>
                  <a:cubicBezTo>
                    <a:pt x="93954" y="25016"/>
                    <a:pt x="94136" y="25320"/>
                    <a:pt x="94349" y="25655"/>
                  </a:cubicBezTo>
                  <a:lnTo>
                    <a:pt x="94683" y="25472"/>
                  </a:lnTo>
                  <a:cubicBezTo>
                    <a:pt x="94471" y="25138"/>
                    <a:pt x="94288" y="24803"/>
                    <a:pt x="94075" y="24469"/>
                  </a:cubicBezTo>
                  <a:close/>
                  <a:moveTo>
                    <a:pt x="7265" y="24530"/>
                  </a:moveTo>
                  <a:cubicBezTo>
                    <a:pt x="7052" y="24864"/>
                    <a:pt x="6870" y="25199"/>
                    <a:pt x="6688" y="25533"/>
                  </a:cubicBezTo>
                  <a:lnTo>
                    <a:pt x="7022" y="25715"/>
                  </a:lnTo>
                  <a:cubicBezTo>
                    <a:pt x="7204" y="25381"/>
                    <a:pt x="7387" y="25047"/>
                    <a:pt x="7600" y="24743"/>
                  </a:cubicBezTo>
                  <a:lnTo>
                    <a:pt x="7265" y="24530"/>
                  </a:lnTo>
                  <a:close/>
                  <a:moveTo>
                    <a:pt x="95230" y="26475"/>
                  </a:moveTo>
                  <a:lnTo>
                    <a:pt x="94896" y="26658"/>
                  </a:lnTo>
                  <a:cubicBezTo>
                    <a:pt x="95078" y="26992"/>
                    <a:pt x="95261" y="27326"/>
                    <a:pt x="95413" y="27661"/>
                  </a:cubicBezTo>
                  <a:lnTo>
                    <a:pt x="95778" y="27478"/>
                  </a:lnTo>
                  <a:cubicBezTo>
                    <a:pt x="95595" y="27144"/>
                    <a:pt x="95413" y="26779"/>
                    <a:pt x="95230" y="26475"/>
                  </a:cubicBezTo>
                  <a:close/>
                  <a:moveTo>
                    <a:pt x="6110" y="26536"/>
                  </a:moveTo>
                  <a:cubicBezTo>
                    <a:pt x="5928" y="26870"/>
                    <a:pt x="5745" y="27205"/>
                    <a:pt x="5593" y="27539"/>
                  </a:cubicBezTo>
                  <a:lnTo>
                    <a:pt x="5928" y="27721"/>
                  </a:lnTo>
                  <a:cubicBezTo>
                    <a:pt x="6110" y="27387"/>
                    <a:pt x="6262" y="27053"/>
                    <a:pt x="6445" y="26718"/>
                  </a:cubicBezTo>
                  <a:lnTo>
                    <a:pt x="6110" y="26536"/>
                  </a:lnTo>
                  <a:close/>
                  <a:moveTo>
                    <a:pt x="96264" y="28481"/>
                  </a:moveTo>
                  <a:lnTo>
                    <a:pt x="95929" y="28664"/>
                  </a:lnTo>
                  <a:cubicBezTo>
                    <a:pt x="96112" y="28998"/>
                    <a:pt x="96264" y="29332"/>
                    <a:pt x="96416" y="29697"/>
                  </a:cubicBezTo>
                  <a:lnTo>
                    <a:pt x="96781" y="29515"/>
                  </a:lnTo>
                  <a:cubicBezTo>
                    <a:pt x="96598" y="29180"/>
                    <a:pt x="96446" y="28846"/>
                    <a:pt x="96264" y="28481"/>
                  </a:cubicBezTo>
                  <a:close/>
                  <a:moveTo>
                    <a:pt x="5077" y="28572"/>
                  </a:moveTo>
                  <a:cubicBezTo>
                    <a:pt x="4894" y="28907"/>
                    <a:pt x="4742" y="29241"/>
                    <a:pt x="4590" y="29606"/>
                  </a:cubicBezTo>
                  <a:lnTo>
                    <a:pt x="4925" y="29758"/>
                  </a:lnTo>
                  <a:cubicBezTo>
                    <a:pt x="5077" y="29424"/>
                    <a:pt x="5259" y="29059"/>
                    <a:pt x="5411" y="28724"/>
                  </a:cubicBezTo>
                  <a:lnTo>
                    <a:pt x="5077" y="28572"/>
                  </a:lnTo>
                  <a:close/>
                  <a:moveTo>
                    <a:pt x="97237" y="30579"/>
                  </a:moveTo>
                  <a:lnTo>
                    <a:pt x="96872" y="30731"/>
                  </a:lnTo>
                  <a:cubicBezTo>
                    <a:pt x="97024" y="31065"/>
                    <a:pt x="97176" y="31430"/>
                    <a:pt x="97328" y="31764"/>
                  </a:cubicBezTo>
                  <a:lnTo>
                    <a:pt x="97662" y="31612"/>
                  </a:lnTo>
                  <a:cubicBezTo>
                    <a:pt x="97540" y="31278"/>
                    <a:pt x="97388" y="30913"/>
                    <a:pt x="97237" y="30579"/>
                  </a:cubicBezTo>
                  <a:close/>
                  <a:moveTo>
                    <a:pt x="4104" y="30639"/>
                  </a:moveTo>
                  <a:cubicBezTo>
                    <a:pt x="3952" y="31004"/>
                    <a:pt x="3800" y="31369"/>
                    <a:pt x="3679" y="31703"/>
                  </a:cubicBezTo>
                  <a:lnTo>
                    <a:pt x="4013" y="31855"/>
                  </a:lnTo>
                  <a:cubicBezTo>
                    <a:pt x="4165" y="31490"/>
                    <a:pt x="4317" y="31156"/>
                    <a:pt x="4469" y="30791"/>
                  </a:cubicBezTo>
                  <a:lnTo>
                    <a:pt x="4104" y="30639"/>
                  </a:lnTo>
                  <a:close/>
                  <a:moveTo>
                    <a:pt x="98088" y="32676"/>
                  </a:moveTo>
                  <a:lnTo>
                    <a:pt x="97723" y="32828"/>
                  </a:lnTo>
                  <a:cubicBezTo>
                    <a:pt x="97875" y="33162"/>
                    <a:pt x="97996" y="33527"/>
                    <a:pt x="98118" y="33892"/>
                  </a:cubicBezTo>
                  <a:lnTo>
                    <a:pt x="98483" y="33770"/>
                  </a:lnTo>
                  <a:cubicBezTo>
                    <a:pt x="98361" y="33405"/>
                    <a:pt x="98240" y="33041"/>
                    <a:pt x="98088" y="32676"/>
                  </a:cubicBezTo>
                  <a:close/>
                  <a:moveTo>
                    <a:pt x="3253" y="32767"/>
                  </a:moveTo>
                  <a:cubicBezTo>
                    <a:pt x="3131" y="33132"/>
                    <a:pt x="2979" y="33497"/>
                    <a:pt x="2858" y="33861"/>
                  </a:cubicBezTo>
                  <a:lnTo>
                    <a:pt x="3223" y="33983"/>
                  </a:lnTo>
                  <a:cubicBezTo>
                    <a:pt x="3344" y="33618"/>
                    <a:pt x="3466" y="33284"/>
                    <a:pt x="3618" y="32919"/>
                  </a:cubicBezTo>
                  <a:lnTo>
                    <a:pt x="3253" y="32767"/>
                  </a:lnTo>
                  <a:close/>
                  <a:moveTo>
                    <a:pt x="98847" y="34864"/>
                  </a:moveTo>
                  <a:lnTo>
                    <a:pt x="98483" y="34956"/>
                  </a:lnTo>
                  <a:cubicBezTo>
                    <a:pt x="98604" y="35320"/>
                    <a:pt x="98726" y="35685"/>
                    <a:pt x="98847" y="36050"/>
                  </a:cubicBezTo>
                  <a:lnTo>
                    <a:pt x="99212" y="35959"/>
                  </a:lnTo>
                  <a:cubicBezTo>
                    <a:pt x="99091" y="35563"/>
                    <a:pt x="98969" y="35199"/>
                    <a:pt x="98847" y="34864"/>
                  </a:cubicBezTo>
                  <a:close/>
                  <a:moveTo>
                    <a:pt x="2493" y="34956"/>
                  </a:moveTo>
                  <a:cubicBezTo>
                    <a:pt x="2372" y="35320"/>
                    <a:pt x="2250" y="35685"/>
                    <a:pt x="2159" y="36050"/>
                  </a:cubicBezTo>
                  <a:lnTo>
                    <a:pt x="2524" y="36171"/>
                  </a:lnTo>
                  <a:cubicBezTo>
                    <a:pt x="2615" y="35807"/>
                    <a:pt x="2736" y="35442"/>
                    <a:pt x="2858" y="35077"/>
                  </a:cubicBezTo>
                  <a:lnTo>
                    <a:pt x="2493" y="34956"/>
                  </a:lnTo>
                  <a:close/>
                  <a:moveTo>
                    <a:pt x="99516" y="37053"/>
                  </a:moveTo>
                  <a:lnTo>
                    <a:pt x="99151" y="37144"/>
                  </a:lnTo>
                  <a:cubicBezTo>
                    <a:pt x="99273" y="37509"/>
                    <a:pt x="99364" y="37874"/>
                    <a:pt x="99455" y="38238"/>
                  </a:cubicBezTo>
                  <a:lnTo>
                    <a:pt x="99820" y="38147"/>
                  </a:lnTo>
                  <a:cubicBezTo>
                    <a:pt x="99729" y="37782"/>
                    <a:pt x="99638" y="37418"/>
                    <a:pt x="99516" y="37053"/>
                  </a:cubicBezTo>
                  <a:close/>
                  <a:moveTo>
                    <a:pt x="1824" y="37144"/>
                  </a:moveTo>
                  <a:cubicBezTo>
                    <a:pt x="1733" y="37509"/>
                    <a:pt x="1642" y="37874"/>
                    <a:pt x="1520" y="38269"/>
                  </a:cubicBezTo>
                  <a:lnTo>
                    <a:pt x="1916" y="38360"/>
                  </a:lnTo>
                  <a:cubicBezTo>
                    <a:pt x="2007" y="37965"/>
                    <a:pt x="2098" y="37630"/>
                    <a:pt x="2189" y="37266"/>
                  </a:cubicBezTo>
                  <a:lnTo>
                    <a:pt x="1824" y="37144"/>
                  </a:lnTo>
                  <a:close/>
                  <a:moveTo>
                    <a:pt x="100094" y="39272"/>
                  </a:moveTo>
                  <a:lnTo>
                    <a:pt x="99729" y="39333"/>
                  </a:lnTo>
                  <a:cubicBezTo>
                    <a:pt x="99790" y="39728"/>
                    <a:pt x="99881" y="40092"/>
                    <a:pt x="99972" y="40457"/>
                  </a:cubicBezTo>
                  <a:lnTo>
                    <a:pt x="100337" y="40396"/>
                  </a:lnTo>
                  <a:cubicBezTo>
                    <a:pt x="100246" y="40001"/>
                    <a:pt x="100185" y="39636"/>
                    <a:pt x="100094" y="39272"/>
                  </a:cubicBezTo>
                  <a:close/>
                  <a:moveTo>
                    <a:pt x="1277" y="39363"/>
                  </a:moveTo>
                  <a:cubicBezTo>
                    <a:pt x="1186" y="39758"/>
                    <a:pt x="1095" y="40123"/>
                    <a:pt x="1034" y="40488"/>
                  </a:cubicBezTo>
                  <a:lnTo>
                    <a:pt x="1399" y="40579"/>
                  </a:lnTo>
                  <a:cubicBezTo>
                    <a:pt x="1460" y="40184"/>
                    <a:pt x="1551" y="39819"/>
                    <a:pt x="1642" y="39454"/>
                  </a:cubicBezTo>
                  <a:lnTo>
                    <a:pt x="1277" y="39363"/>
                  </a:lnTo>
                  <a:close/>
                  <a:moveTo>
                    <a:pt x="100550" y="41491"/>
                  </a:moveTo>
                  <a:lnTo>
                    <a:pt x="100185" y="41582"/>
                  </a:lnTo>
                  <a:cubicBezTo>
                    <a:pt x="100246" y="41947"/>
                    <a:pt x="100306" y="42311"/>
                    <a:pt x="100367" y="42706"/>
                  </a:cubicBezTo>
                  <a:lnTo>
                    <a:pt x="100732" y="42646"/>
                  </a:lnTo>
                  <a:cubicBezTo>
                    <a:pt x="100671" y="42250"/>
                    <a:pt x="100610" y="41886"/>
                    <a:pt x="100550" y="41491"/>
                  </a:cubicBezTo>
                  <a:close/>
                  <a:moveTo>
                    <a:pt x="821" y="41612"/>
                  </a:moveTo>
                  <a:cubicBezTo>
                    <a:pt x="730" y="41977"/>
                    <a:pt x="669" y="42372"/>
                    <a:pt x="609" y="42737"/>
                  </a:cubicBezTo>
                  <a:lnTo>
                    <a:pt x="1004" y="42798"/>
                  </a:lnTo>
                  <a:cubicBezTo>
                    <a:pt x="1065" y="42433"/>
                    <a:pt x="1125" y="42038"/>
                    <a:pt x="1186" y="41673"/>
                  </a:cubicBezTo>
                  <a:lnTo>
                    <a:pt x="821" y="41612"/>
                  </a:lnTo>
                  <a:close/>
                  <a:moveTo>
                    <a:pt x="100914" y="43770"/>
                  </a:moveTo>
                  <a:lnTo>
                    <a:pt x="100550" y="43831"/>
                  </a:lnTo>
                  <a:cubicBezTo>
                    <a:pt x="100580" y="44196"/>
                    <a:pt x="100641" y="44561"/>
                    <a:pt x="100671" y="44956"/>
                  </a:cubicBezTo>
                  <a:lnTo>
                    <a:pt x="101066" y="44895"/>
                  </a:lnTo>
                  <a:cubicBezTo>
                    <a:pt x="101006" y="44530"/>
                    <a:pt x="100975" y="44135"/>
                    <a:pt x="100914" y="43770"/>
                  </a:cubicBezTo>
                  <a:close/>
                  <a:moveTo>
                    <a:pt x="457" y="43861"/>
                  </a:moveTo>
                  <a:cubicBezTo>
                    <a:pt x="396" y="44257"/>
                    <a:pt x="365" y="44621"/>
                    <a:pt x="305" y="45016"/>
                  </a:cubicBezTo>
                  <a:lnTo>
                    <a:pt x="700" y="45047"/>
                  </a:lnTo>
                  <a:cubicBezTo>
                    <a:pt x="730" y="44682"/>
                    <a:pt x="791" y="44317"/>
                    <a:pt x="821" y="43922"/>
                  </a:cubicBezTo>
                  <a:lnTo>
                    <a:pt x="457" y="43861"/>
                  </a:lnTo>
                  <a:close/>
                  <a:moveTo>
                    <a:pt x="101158" y="46050"/>
                  </a:moveTo>
                  <a:lnTo>
                    <a:pt x="100793" y="46080"/>
                  </a:lnTo>
                  <a:cubicBezTo>
                    <a:pt x="100823" y="46445"/>
                    <a:pt x="100854" y="46840"/>
                    <a:pt x="100884" y="47205"/>
                  </a:cubicBezTo>
                  <a:lnTo>
                    <a:pt x="101249" y="47175"/>
                  </a:lnTo>
                  <a:cubicBezTo>
                    <a:pt x="101218" y="46810"/>
                    <a:pt x="101218" y="46415"/>
                    <a:pt x="101158" y="46050"/>
                  </a:cubicBezTo>
                  <a:close/>
                  <a:moveTo>
                    <a:pt x="183" y="46141"/>
                  </a:moveTo>
                  <a:cubicBezTo>
                    <a:pt x="153" y="46536"/>
                    <a:pt x="122" y="46931"/>
                    <a:pt x="122" y="47296"/>
                  </a:cubicBezTo>
                  <a:lnTo>
                    <a:pt x="487" y="47327"/>
                  </a:lnTo>
                  <a:cubicBezTo>
                    <a:pt x="517" y="46931"/>
                    <a:pt x="548" y="46567"/>
                    <a:pt x="578" y="46202"/>
                  </a:cubicBezTo>
                  <a:lnTo>
                    <a:pt x="183" y="46141"/>
                  </a:lnTo>
                  <a:close/>
                  <a:moveTo>
                    <a:pt x="100945" y="48330"/>
                  </a:moveTo>
                  <a:cubicBezTo>
                    <a:pt x="100975" y="48725"/>
                    <a:pt x="100975" y="49090"/>
                    <a:pt x="100975" y="49485"/>
                  </a:cubicBezTo>
                  <a:lnTo>
                    <a:pt x="101370" y="49454"/>
                  </a:lnTo>
                  <a:cubicBezTo>
                    <a:pt x="101370" y="49090"/>
                    <a:pt x="101340" y="48694"/>
                    <a:pt x="101340" y="48330"/>
                  </a:cubicBezTo>
                  <a:close/>
                  <a:moveTo>
                    <a:pt x="61" y="48451"/>
                  </a:moveTo>
                  <a:cubicBezTo>
                    <a:pt x="31" y="48816"/>
                    <a:pt x="31" y="49211"/>
                    <a:pt x="1" y="49576"/>
                  </a:cubicBezTo>
                  <a:lnTo>
                    <a:pt x="396" y="49606"/>
                  </a:lnTo>
                  <a:cubicBezTo>
                    <a:pt x="396" y="49211"/>
                    <a:pt x="426" y="48846"/>
                    <a:pt x="426" y="48451"/>
                  </a:cubicBezTo>
                  <a:close/>
                  <a:moveTo>
                    <a:pt x="101006" y="50609"/>
                  </a:moveTo>
                  <a:lnTo>
                    <a:pt x="101006" y="50700"/>
                  </a:lnTo>
                  <a:cubicBezTo>
                    <a:pt x="101006" y="51065"/>
                    <a:pt x="101006" y="51460"/>
                    <a:pt x="100975" y="51825"/>
                  </a:cubicBezTo>
                  <a:lnTo>
                    <a:pt x="101370" y="51825"/>
                  </a:lnTo>
                  <a:cubicBezTo>
                    <a:pt x="101370" y="51460"/>
                    <a:pt x="101370" y="51065"/>
                    <a:pt x="101370" y="50700"/>
                  </a:cubicBezTo>
                  <a:lnTo>
                    <a:pt x="101370" y="50609"/>
                  </a:lnTo>
                  <a:close/>
                  <a:moveTo>
                    <a:pt x="1" y="50731"/>
                  </a:moveTo>
                  <a:cubicBezTo>
                    <a:pt x="1" y="51126"/>
                    <a:pt x="1" y="51491"/>
                    <a:pt x="1" y="51886"/>
                  </a:cubicBezTo>
                  <a:lnTo>
                    <a:pt x="396" y="51855"/>
                  </a:lnTo>
                  <a:cubicBezTo>
                    <a:pt x="365" y="51491"/>
                    <a:pt x="365" y="51126"/>
                    <a:pt x="365" y="50731"/>
                  </a:cubicBezTo>
                  <a:close/>
                  <a:moveTo>
                    <a:pt x="100945" y="52950"/>
                  </a:moveTo>
                  <a:cubicBezTo>
                    <a:pt x="100945" y="53345"/>
                    <a:pt x="100914" y="53710"/>
                    <a:pt x="100884" y="54105"/>
                  </a:cubicBezTo>
                  <a:lnTo>
                    <a:pt x="101279" y="54135"/>
                  </a:lnTo>
                  <a:cubicBezTo>
                    <a:pt x="101279" y="53740"/>
                    <a:pt x="101310" y="53375"/>
                    <a:pt x="101340" y="52980"/>
                  </a:cubicBezTo>
                  <a:lnTo>
                    <a:pt x="100945" y="52950"/>
                  </a:lnTo>
                  <a:close/>
                  <a:moveTo>
                    <a:pt x="61" y="53011"/>
                  </a:moveTo>
                  <a:cubicBezTo>
                    <a:pt x="61" y="53406"/>
                    <a:pt x="92" y="53801"/>
                    <a:pt x="122" y="54166"/>
                  </a:cubicBezTo>
                  <a:lnTo>
                    <a:pt x="487" y="54135"/>
                  </a:lnTo>
                  <a:cubicBezTo>
                    <a:pt x="457" y="53770"/>
                    <a:pt x="457" y="53375"/>
                    <a:pt x="426" y="53011"/>
                  </a:cubicBezTo>
                  <a:close/>
                  <a:moveTo>
                    <a:pt x="100793" y="55229"/>
                  </a:moveTo>
                  <a:cubicBezTo>
                    <a:pt x="100762" y="55625"/>
                    <a:pt x="100732" y="55989"/>
                    <a:pt x="100671" y="56354"/>
                  </a:cubicBezTo>
                  <a:lnTo>
                    <a:pt x="101066" y="56415"/>
                  </a:lnTo>
                  <a:cubicBezTo>
                    <a:pt x="101097" y="56020"/>
                    <a:pt x="101158" y="55655"/>
                    <a:pt x="101188" y="55260"/>
                  </a:cubicBezTo>
                  <a:lnTo>
                    <a:pt x="100793" y="55229"/>
                  </a:lnTo>
                  <a:close/>
                  <a:moveTo>
                    <a:pt x="578" y="55260"/>
                  </a:moveTo>
                  <a:lnTo>
                    <a:pt x="213" y="55321"/>
                  </a:lnTo>
                  <a:cubicBezTo>
                    <a:pt x="244" y="55685"/>
                    <a:pt x="274" y="56080"/>
                    <a:pt x="335" y="56445"/>
                  </a:cubicBezTo>
                  <a:lnTo>
                    <a:pt x="700" y="56415"/>
                  </a:lnTo>
                  <a:cubicBezTo>
                    <a:pt x="669" y="56020"/>
                    <a:pt x="609" y="55655"/>
                    <a:pt x="578" y="55260"/>
                  </a:cubicBezTo>
                  <a:close/>
                  <a:moveTo>
                    <a:pt x="100550" y="57479"/>
                  </a:moveTo>
                  <a:cubicBezTo>
                    <a:pt x="100489" y="57874"/>
                    <a:pt x="100428" y="58239"/>
                    <a:pt x="100367" y="58603"/>
                  </a:cubicBezTo>
                  <a:lnTo>
                    <a:pt x="100762" y="58664"/>
                  </a:lnTo>
                  <a:cubicBezTo>
                    <a:pt x="100823" y="58299"/>
                    <a:pt x="100884" y="57935"/>
                    <a:pt x="100914" y="57539"/>
                  </a:cubicBezTo>
                  <a:lnTo>
                    <a:pt x="100550" y="57479"/>
                  </a:lnTo>
                  <a:close/>
                  <a:moveTo>
                    <a:pt x="852" y="57539"/>
                  </a:moveTo>
                  <a:lnTo>
                    <a:pt x="457" y="57570"/>
                  </a:lnTo>
                  <a:cubicBezTo>
                    <a:pt x="517" y="57965"/>
                    <a:pt x="578" y="58330"/>
                    <a:pt x="639" y="58725"/>
                  </a:cubicBezTo>
                  <a:lnTo>
                    <a:pt x="1004" y="58664"/>
                  </a:lnTo>
                  <a:cubicBezTo>
                    <a:pt x="943" y="58299"/>
                    <a:pt x="882" y="57904"/>
                    <a:pt x="852" y="57539"/>
                  </a:cubicBezTo>
                  <a:close/>
                  <a:moveTo>
                    <a:pt x="100185" y="59728"/>
                  </a:moveTo>
                  <a:cubicBezTo>
                    <a:pt x="100124" y="60123"/>
                    <a:pt x="100063" y="60488"/>
                    <a:pt x="99972" y="60853"/>
                  </a:cubicBezTo>
                  <a:lnTo>
                    <a:pt x="100337" y="60944"/>
                  </a:lnTo>
                  <a:cubicBezTo>
                    <a:pt x="100428" y="60549"/>
                    <a:pt x="100489" y="60184"/>
                    <a:pt x="100580" y="59819"/>
                  </a:cubicBezTo>
                  <a:lnTo>
                    <a:pt x="100185" y="59728"/>
                  </a:lnTo>
                  <a:close/>
                  <a:moveTo>
                    <a:pt x="1186" y="59789"/>
                  </a:moveTo>
                  <a:lnTo>
                    <a:pt x="821" y="59850"/>
                  </a:lnTo>
                  <a:cubicBezTo>
                    <a:pt x="882" y="60214"/>
                    <a:pt x="973" y="60609"/>
                    <a:pt x="1034" y="60974"/>
                  </a:cubicBezTo>
                  <a:lnTo>
                    <a:pt x="1399" y="60883"/>
                  </a:lnTo>
                  <a:cubicBezTo>
                    <a:pt x="1338" y="60518"/>
                    <a:pt x="1277" y="60153"/>
                    <a:pt x="1186" y="59789"/>
                  </a:cubicBezTo>
                  <a:close/>
                  <a:moveTo>
                    <a:pt x="99729" y="61977"/>
                  </a:moveTo>
                  <a:cubicBezTo>
                    <a:pt x="99638" y="62342"/>
                    <a:pt x="99547" y="62707"/>
                    <a:pt x="99455" y="63071"/>
                  </a:cubicBezTo>
                  <a:lnTo>
                    <a:pt x="99820" y="63163"/>
                  </a:lnTo>
                  <a:cubicBezTo>
                    <a:pt x="99942" y="62798"/>
                    <a:pt x="100033" y="62433"/>
                    <a:pt x="100094" y="62038"/>
                  </a:cubicBezTo>
                  <a:lnTo>
                    <a:pt x="99729" y="61977"/>
                  </a:lnTo>
                  <a:close/>
                  <a:moveTo>
                    <a:pt x="1642" y="62008"/>
                  </a:moveTo>
                  <a:lnTo>
                    <a:pt x="1277" y="62099"/>
                  </a:lnTo>
                  <a:cubicBezTo>
                    <a:pt x="1368" y="62464"/>
                    <a:pt x="1460" y="62828"/>
                    <a:pt x="1551" y="63193"/>
                  </a:cubicBezTo>
                  <a:lnTo>
                    <a:pt x="1916" y="63102"/>
                  </a:lnTo>
                  <a:cubicBezTo>
                    <a:pt x="1824" y="62737"/>
                    <a:pt x="1733" y="62372"/>
                    <a:pt x="1642" y="62008"/>
                  </a:cubicBezTo>
                  <a:close/>
                  <a:moveTo>
                    <a:pt x="99182" y="64166"/>
                  </a:moveTo>
                  <a:cubicBezTo>
                    <a:pt x="99091" y="64530"/>
                    <a:pt x="98969" y="64895"/>
                    <a:pt x="98847" y="65260"/>
                  </a:cubicBezTo>
                  <a:lnTo>
                    <a:pt x="99212" y="65382"/>
                  </a:lnTo>
                  <a:cubicBezTo>
                    <a:pt x="99334" y="65017"/>
                    <a:pt x="99455" y="64652"/>
                    <a:pt x="99547" y="64287"/>
                  </a:cubicBezTo>
                  <a:lnTo>
                    <a:pt x="99182" y="64166"/>
                  </a:lnTo>
                  <a:close/>
                  <a:moveTo>
                    <a:pt x="2220" y="64196"/>
                  </a:moveTo>
                  <a:lnTo>
                    <a:pt x="1855" y="64318"/>
                  </a:lnTo>
                  <a:cubicBezTo>
                    <a:pt x="1946" y="64682"/>
                    <a:pt x="2068" y="65047"/>
                    <a:pt x="2159" y="65412"/>
                  </a:cubicBezTo>
                  <a:lnTo>
                    <a:pt x="2524" y="65290"/>
                  </a:lnTo>
                  <a:cubicBezTo>
                    <a:pt x="2432" y="64926"/>
                    <a:pt x="2311" y="64561"/>
                    <a:pt x="2220" y="64196"/>
                  </a:cubicBezTo>
                  <a:close/>
                  <a:moveTo>
                    <a:pt x="98513" y="66354"/>
                  </a:moveTo>
                  <a:cubicBezTo>
                    <a:pt x="98392" y="66719"/>
                    <a:pt x="98270" y="67084"/>
                    <a:pt x="98148" y="67448"/>
                  </a:cubicBezTo>
                  <a:lnTo>
                    <a:pt x="98513" y="67570"/>
                  </a:lnTo>
                  <a:cubicBezTo>
                    <a:pt x="98635" y="67205"/>
                    <a:pt x="98756" y="66841"/>
                    <a:pt x="98878" y="66476"/>
                  </a:cubicBezTo>
                  <a:lnTo>
                    <a:pt x="98513" y="66354"/>
                  </a:lnTo>
                  <a:close/>
                  <a:moveTo>
                    <a:pt x="2858" y="66385"/>
                  </a:moveTo>
                  <a:lnTo>
                    <a:pt x="2524" y="66506"/>
                  </a:lnTo>
                  <a:cubicBezTo>
                    <a:pt x="2645" y="66871"/>
                    <a:pt x="2767" y="67236"/>
                    <a:pt x="2888" y="67600"/>
                  </a:cubicBezTo>
                  <a:lnTo>
                    <a:pt x="3253" y="67448"/>
                  </a:lnTo>
                  <a:cubicBezTo>
                    <a:pt x="3101" y="67114"/>
                    <a:pt x="2979" y="66749"/>
                    <a:pt x="2858" y="66385"/>
                  </a:cubicBezTo>
                  <a:close/>
                  <a:moveTo>
                    <a:pt x="97753" y="68512"/>
                  </a:moveTo>
                  <a:cubicBezTo>
                    <a:pt x="97632" y="68847"/>
                    <a:pt x="97480" y="69211"/>
                    <a:pt x="97328" y="69576"/>
                  </a:cubicBezTo>
                  <a:lnTo>
                    <a:pt x="97692" y="69698"/>
                  </a:lnTo>
                  <a:cubicBezTo>
                    <a:pt x="97844" y="69363"/>
                    <a:pt x="97966" y="68999"/>
                    <a:pt x="98118" y="68634"/>
                  </a:cubicBezTo>
                  <a:lnTo>
                    <a:pt x="97753" y="68512"/>
                  </a:lnTo>
                  <a:close/>
                  <a:moveTo>
                    <a:pt x="3618" y="68512"/>
                  </a:moveTo>
                  <a:lnTo>
                    <a:pt x="3283" y="68664"/>
                  </a:lnTo>
                  <a:cubicBezTo>
                    <a:pt x="3405" y="69029"/>
                    <a:pt x="3557" y="69363"/>
                    <a:pt x="3709" y="69728"/>
                  </a:cubicBezTo>
                  <a:lnTo>
                    <a:pt x="4043" y="69576"/>
                  </a:lnTo>
                  <a:cubicBezTo>
                    <a:pt x="3922" y="69242"/>
                    <a:pt x="3770" y="68877"/>
                    <a:pt x="3618" y="68512"/>
                  </a:cubicBezTo>
                  <a:close/>
                  <a:moveTo>
                    <a:pt x="4499" y="70640"/>
                  </a:moveTo>
                  <a:lnTo>
                    <a:pt x="4134" y="70792"/>
                  </a:lnTo>
                  <a:cubicBezTo>
                    <a:pt x="4286" y="71126"/>
                    <a:pt x="4438" y="71491"/>
                    <a:pt x="4590" y="71825"/>
                  </a:cubicBezTo>
                  <a:lnTo>
                    <a:pt x="4955" y="71673"/>
                  </a:lnTo>
                  <a:cubicBezTo>
                    <a:pt x="4803" y="71309"/>
                    <a:pt x="4621" y="70974"/>
                    <a:pt x="4499" y="70640"/>
                  </a:cubicBezTo>
                  <a:close/>
                  <a:moveTo>
                    <a:pt x="96902" y="70610"/>
                  </a:moveTo>
                  <a:cubicBezTo>
                    <a:pt x="96750" y="70974"/>
                    <a:pt x="96598" y="71309"/>
                    <a:pt x="96446" y="71673"/>
                  </a:cubicBezTo>
                  <a:lnTo>
                    <a:pt x="96781" y="71825"/>
                  </a:lnTo>
                  <a:cubicBezTo>
                    <a:pt x="96933" y="71461"/>
                    <a:pt x="97115" y="71126"/>
                    <a:pt x="97267" y="70762"/>
                  </a:cubicBezTo>
                  <a:lnTo>
                    <a:pt x="96902" y="70610"/>
                  </a:lnTo>
                  <a:close/>
                  <a:moveTo>
                    <a:pt x="5411" y="72676"/>
                  </a:moveTo>
                  <a:lnTo>
                    <a:pt x="5077" y="72859"/>
                  </a:lnTo>
                  <a:cubicBezTo>
                    <a:pt x="5259" y="73193"/>
                    <a:pt x="5411" y="73528"/>
                    <a:pt x="5593" y="73892"/>
                  </a:cubicBezTo>
                  <a:lnTo>
                    <a:pt x="5928" y="73710"/>
                  </a:lnTo>
                  <a:cubicBezTo>
                    <a:pt x="5745" y="73376"/>
                    <a:pt x="5593" y="73041"/>
                    <a:pt x="5411" y="72676"/>
                  </a:cubicBezTo>
                  <a:close/>
                  <a:moveTo>
                    <a:pt x="95960" y="72676"/>
                  </a:moveTo>
                  <a:cubicBezTo>
                    <a:pt x="95778" y="73041"/>
                    <a:pt x="95626" y="73376"/>
                    <a:pt x="95443" y="73710"/>
                  </a:cubicBezTo>
                  <a:lnTo>
                    <a:pt x="95778" y="73892"/>
                  </a:lnTo>
                  <a:cubicBezTo>
                    <a:pt x="95960" y="73528"/>
                    <a:pt x="96112" y="73193"/>
                    <a:pt x="96294" y="72859"/>
                  </a:cubicBezTo>
                  <a:lnTo>
                    <a:pt x="95960" y="72676"/>
                  </a:lnTo>
                  <a:close/>
                  <a:moveTo>
                    <a:pt x="6475" y="74713"/>
                  </a:moveTo>
                  <a:lnTo>
                    <a:pt x="6141" y="74895"/>
                  </a:lnTo>
                  <a:cubicBezTo>
                    <a:pt x="6323" y="75230"/>
                    <a:pt x="6505" y="75564"/>
                    <a:pt x="6688" y="75898"/>
                  </a:cubicBezTo>
                  <a:lnTo>
                    <a:pt x="7022" y="75686"/>
                  </a:lnTo>
                  <a:cubicBezTo>
                    <a:pt x="6840" y="75351"/>
                    <a:pt x="6657" y="75047"/>
                    <a:pt x="6475" y="74713"/>
                  </a:cubicBezTo>
                  <a:close/>
                  <a:moveTo>
                    <a:pt x="94896" y="74713"/>
                  </a:moveTo>
                  <a:cubicBezTo>
                    <a:pt x="94714" y="75047"/>
                    <a:pt x="94531" y="75382"/>
                    <a:pt x="94349" y="75716"/>
                  </a:cubicBezTo>
                  <a:lnTo>
                    <a:pt x="94683" y="75898"/>
                  </a:lnTo>
                  <a:cubicBezTo>
                    <a:pt x="94866" y="75564"/>
                    <a:pt x="95048" y="75230"/>
                    <a:pt x="95230" y="74895"/>
                  </a:cubicBezTo>
                  <a:lnTo>
                    <a:pt x="94896" y="74713"/>
                  </a:lnTo>
                  <a:close/>
                  <a:moveTo>
                    <a:pt x="7600" y="76658"/>
                  </a:moveTo>
                  <a:lnTo>
                    <a:pt x="7265" y="76871"/>
                  </a:lnTo>
                  <a:cubicBezTo>
                    <a:pt x="7478" y="77205"/>
                    <a:pt x="7660" y="77509"/>
                    <a:pt x="7873" y="77844"/>
                  </a:cubicBezTo>
                  <a:lnTo>
                    <a:pt x="8208" y="77631"/>
                  </a:lnTo>
                  <a:cubicBezTo>
                    <a:pt x="7995" y="77327"/>
                    <a:pt x="7782" y="76993"/>
                    <a:pt x="7600" y="76658"/>
                  </a:cubicBezTo>
                  <a:close/>
                  <a:moveTo>
                    <a:pt x="93771" y="76689"/>
                  </a:moveTo>
                  <a:cubicBezTo>
                    <a:pt x="93589" y="77023"/>
                    <a:pt x="93376" y="77327"/>
                    <a:pt x="93163" y="77661"/>
                  </a:cubicBezTo>
                  <a:lnTo>
                    <a:pt x="93498" y="77874"/>
                  </a:lnTo>
                  <a:cubicBezTo>
                    <a:pt x="93711" y="77540"/>
                    <a:pt x="93893" y="77205"/>
                    <a:pt x="94106" y="76871"/>
                  </a:cubicBezTo>
                  <a:lnTo>
                    <a:pt x="93771" y="76689"/>
                  </a:lnTo>
                  <a:close/>
                  <a:moveTo>
                    <a:pt x="8815" y="78604"/>
                  </a:moveTo>
                  <a:lnTo>
                    <a:pt x="8511" y="78786"/>
                  </a:lnTo>
                  <a:cubicBezTo>
                    <a:pt x="8724" y="79120"/>
                    <a:pt x="8937" y="79424"/>
                    <a:pt x="9150" y="79759"/>
                  </a:cubicBezTo>
                  <a:lnTo>
                    <a:pt x="9454" y="79515"/>
                  </a:lnTo>
                  <a:cubicBezTo>
                    <a:pt x="9241" y="79212"/>
                    <a:pt x="9028" y="78908"/>
                    <a:pt x="8815" y="78604"/>
                  </a:cubicBezTo>
                  <a:close/>
                  <a:moveTo>
                    <a:pt x="92556" y="78604"/>
                  </a:moveTo>
                  <a:cubicBezTo>
                    <a:pt x="92343" y="78938"/>
                    <a:pt x="92130" y="79242"/>
                    <a:pt x="91917" y="79546"/>
                  </a:cubicBezTo>
                  <a:lnTo>
                    <a:pt x="92221" y="79759"/>
                  </a:lnTo>
                  <a:cubicBezTo>
                    <a:pt x="92434" y="79455"/>
                    <a:pt x="92647" y="79151"/>
                    <a:pt x="92860" y="78816"/>
                  </a:cubicBezTo>
                  <a:lnTo>
                    <a:pt x="92556" y="78604"/>
                  </a:lnTo>
                  <a:close/>
                  <a:moveTo>
                    <a:pt x="10122" y="80458"/>
                  </a:moveTo>
                  <a:lnTo>
                    <a:pt x="9818" y="80671"/>
                  </a:lnTo>
                  <a:cubicBezTo>
                    <a:pt x="10031" y="80974"/>
                    <a:pt x="10274" y="81278"/>
                    <a:pt x="10487" y="81582"/>
                  </a:cubicBezTo>
                  <a:lnTo>
                    <a:pt x="10791" y="81370"/>
                  </a:lnTo>
                  <a:cubicBezTo>
                    <a:pt x="10578" y="81066"/>
                    <a:pt x="10335" y="80762"/>
                    <a:pt x="10122" y="80458"/>
                  </a:cubicBezTo>
                  <a:close/>
                  <a:moveTo>
                    <a:pt x="91249" y="80488"/>
                  </a:moveTo>
                  <a:cubicBezTo>
                    <a:pt x="91036" y="80762"/>
                    <a:pt x="90793" y="81096"/>
                    <a:pt x="90549" y="81370"/>
                  </a:cubicBezTo>
                  <a:lnTo>
                    <a:pt x="90853" y="81613"/>
                  </a:lnTo>
                  <a:cubicBezTo>
                    <a:pt x="91097" y="81309"/>
                    <a:pt x="91340" y="81005"/>
                    <a:pt x="91553" y="80701"/>
                  </a:cubicBezTo>
                  <a:lnTo>
                    <a:pt x="91249" y="80488"/>
                  </a:lnTo>
                  <a:close/>
                  <a:moveTo>
                    <a:pt x="11490" y="82251"/>
                  </a:moveTo>
                  <a:lnTo>
                    <a:pt x="11217" y="82494"/>
                  </a:lnTo>
                  <a:cubicBezTo>
                    <a:pt x="11460" y="82768"/>
                    <a:pt x="11703" y="83072"/>
                    <a:pt x="11946" y="83376"/>
                  </a:cubicBezTo>
                  <a:lnTo>
                    <a:pt x="12220" y="83133"/>
                  </a:lnTo>
                  <a:cubicBezTo>
                    <a:pt x="11977" y="82829"/>
                    <a:pt x="11733" y="82555"/>
                    <a:pt x="11490" y="82251"/>
                  </a:cubicBezTo>
                  <a:close/>
                  <a:moveTo>
                    <a:pt x="89850" y="82281"/>
                  </a:moveTo>
                  <a:cubicBezTo>
                    <a:pt x="89607" y="82585"/>
                    <a:pt x="89394" y="82859"/>
                    <a:pt x="89121" y="83163"/>
                  </a:cubicBezTo>
                  <a:lnTo>
                    <a:pt x="89425" y="83406"/>
                  </a:lnTo>
                  <a:cubicBezTo>
                    <a:pt x="89668" y="83102"/>
                    <a:pt x="89911" y="82798"/>
                    <a:pt x="90154" y="82525"/>
                  </a:cubicBezTo>
                  <a:lnTo>
                    <a:pt x="89850" y="82281"/>
                  </a:lnTo>
                  <a:close/>
                  <a:moveTo>
                    <a:pt x="12980" y="83984"/>
                  </a:moveTo>
                  <a:lnTo>
                    <a:pt x="12676" y="84227"/>
                  </a:lnTo>
                  <a:cubicBezTo>
                    <a:pt x="12949" y="84531"/>
                    <a:pt x="13192" y="84804"/>
                    <a:pt x="13466" y="85078"/>
                  </a:cubicBezTo>
                  <a:lnTo>
                    <a:pt x="13740" y="84835"/>
                  </a:lnTo>
                  <a:cubicBezTo>
                    <a:pt x="13466" y="84561"/>
                    <a:pt x="13223" y="84257"/>
                    <a:pt x="12980" y="83984"/>
                  </a:cubicBezTo>
                  <a:close/>
                  <a:moveTo>
                    <a:pt x="88391" y="84014"/>
                  </a:moveTo>
                  <a:cubicBezTo>
                    <a:pt x="88148" y="84288"/>
                    <a:pt x="87875" y="84592"/>
                    <a:pt x="87631" y="84865"/>
                  </a:cubicBezTo>
                  <a:lnTo>
                    <a:pt x="87905" y="85108"/>
                  </a:lnTo>
                  <a:cubicBezTo>
                    <a:pt x="88148" y="84835"/>
                    <a:pt x="88422" y="84561"/>
                    <a:pt x="88665" y="84257"/>
                  </a:cubicBezTo>
                  <a:lnTo>
                    <a:pt x="88391" y="84014"/>
                  </a:lnTo>
                  <a:close/>
                  <a:moveTo>
                    <a:pt x="14499" y="85655"/>
                  </a:moveTo>
                  <a:lnTo>
                    <a:pt x="14226" y="85929"/>
                  </a:lnTo>
                  <a:cubicBezTo>
                    <a:pt x="14499" y="86202"/>
                    <a:pt x="14773" y="86476"/>
                    <a:pt x="15047" y="86719"/>
                  </a:cubicBezTo>
                  <a:lnTo>
                    <a:pt x="15320" y="86476"/>
                  </a:lnTo>
                  <a:cubicBezTo>
                    <a:pt x="15047" y="86202"/>
                    <a:pt x="14773" y="85929"/>
                    <a:pt x="14499" y="85655"/>
                  </a:cubicBezTo>
                  <a:close/>
                  <a:moveTo>
                    <a:pt x="86841" y="85686"/>
                  </a:moveTo>
                  <a:cubicBezTo>
                    <a:pt x="86568" y="85959"/>
                    <a:pt x="86324" y="86233"/>
                    <a:pt x="86051" y="86506"/>
                  </a:cubicBezTo>
                  <a:lnTo>
                    <a:pt x="86324" y="86750"/>
                  </a:lnTo>
                  <a:cubicBezTo>
                    <a:pt x="86568" y="86506"/>
                    <a:pt x="86841" y="86233"/>
                    <a:pt x="87115" y="85959"/>
                  </a:cubicBezTo>
                  <a:lnTo>
                    <a:pt x="86841" y="85686"/>
                  </a:lnTo>
                  <a:close/>
                  <a:moveTo>
                    <a:pt x="16141" y="87236"/>
                  </a:moveTo>
                  <a:lnTo>
                    <a:pt x="15867" y="87540"/>
                  </a:lnTo>
                  <a:cubicBezTo>
                    <a:pt x="16141" y="87783"/>
                    <a:pt x="16414" y="88057"/>
                    <a:pt x="16718" y="88300"/>
                  </a:cubicBezTo>
                  <a:lnTo>
                    <a:pt x="16961" y="88026"/>
                  </a:lnTo>
                  <a:cubicBezTo>
                    <a:pt x="16688" y="87753"/>
                    <a:pt x="16414" y="87510"/>
                    <a:pt x="16141" y="87236"/>
                  </a:cubicBezTo>
                  <a:close/>
                  <a:moveTo>
                    <a:pt x="85230" y="87266"/>
                  </a:moveTo>
                  <a:cubicBezTo>
                    <a:pt x="84957" y="87540"/>
                    <a:pt x="84683" y="87783"/>
                    <a:pt x="84379" y="88057"/>
                  </a:cubicBezTo>
                  <a:lnTo>
                    <a:pt x="84653" y="88330"/>
                  </a:lnTo>
                  <a:cubicBezTo>
                    <a:pt x="84926" y="88087"/>
                    <a:pt x="85200" y="87813"/>
                    <a:pt x="85504" y="87570"/>
                  </a:cubicBezTo>
                  <a:lnTo>
                    <a:pt x="85230" y="87266"/>
                  </a:lnTo>
                  <a:close/>
                  <a:moveTo>
                    <a:pt x="17813" y="88786"/>
                  </a:moveTo>
                  <a:lnTo>
                    <a:pt x="17569" y="89060"/>
                  </a:lnTo>
                  <a:cubicBezTo>
                    <a:pt x="17843" y="89303"/>
                    <a:pt x="18147" y="89576"/>
                    <a:pt x="18451" y="89820"/>
                  </a:cubicBezTo>
                  <a:lnTo>
                    <a:pt x="18694" y="89516"/>
                  </a:lnTo>
                  <a:cubicBezTo>
                    <a:pt x="18390" y="89272"/>
                    <a:pt x="18086" y="89029"/>
                    <a:pt x="17813" y="88786"/>
                  </a:cubicBezTo>
                  <a:close/>
                  <a:moveTo>
                    <a:pt x="83528" y="88817"/>
                  </a:moveTo>
                  <a:cubicBezTo>
                    <a:pt x="83254" y="89060"/>
                    <a:pt x="82951" y="89303"/>
                    <a:pt x="82677" y="89546"/>
                  </a:cubicBezTo>
                  <a:lnTo>
                    <a:pt x="82920" y="89820"/>
                  </a:lnTo>
                  <a:cubicBezTo>
                    <a:pt x="83194" y="89576"/>
                    <a:pt x="83498" y="89333"/>
                    <a:pt x="83771" y="89090"/>
                  </a:cubicBezTo>
                  <a:lnTo>
                    <a:pt x="83528" y="88817"/>
                  </a:lnTo>
                  <a:close/>
                  <a:moveTo>
                    <a:pt x="19575" y="90215"/>
                  </a:moveTo>
                  <a:lnTo>
                    <a:pt x="19332" y="90519"/>
                  </a:lnTo>
                  <a:cubicBezTo>
                    <a:pt x="19636" y="90762"/>
                    <a:pt x="19940" y="91005"/>
                    <a:pt x="20244" y="91218"/>
                  </a:cubicBezTo>
                  <a:lnTo>
                    <a:pt x="20457" y="90914"/>
                  </a:lnTo>
                  <a:cubicBezTo>
                    <a:pt x="20153" y="90701"/>
                    <a:pt x="19879" y="90458"/>
                    <a:pt x="19575" y="90215"/>
                  </a:cubicBezTo>
                  <a:close/>
                  <a:moveTo>
                    <a:pt x="81795" y="90245"/>
                  </a:moveTo>
                  <a:cubicBezTo>
                    <a:pt x="81492" y="90488"/>
                    <a:pt x="81188" y="90701"/>
                    <a:pt x="80884" y="90944"/>
                  </a:cubicBezTo>
                  <a:lnTo>
                    <a:pt x="81127" y="91248"/>
                  </a:lnTo>
                  <a:cubicBezTo>
                    <a:pt x="81431" y="91005"/>
                    <a:pt x="81735" y="90792"/>
                    <a:pt x="82008" y="90549"/>
                  </a:cubicBezTo>
                  <a:lnTo>
                    <a:pt x="81795" y="90245"/>
                  </a:lnTo>
                  <a:close/>
                  <a:moveTo>
                    <a:pt x="21369" y="91583"/>
                  </a:moveTo>
                  <a:lnTo>
                    <a:pt x="21156" y="91886"/>
                  </a:lnTo>
                  <a:cubicBezTo>
                    <a:pt x="21460" y="92130"/>
                    <a:pt x="21794" y="92342"/>
                    <a:pt x="22098" y="92555"/>
                  </a:cubicBezTo>
                  <a:lnTo>
                    <a:pt x="22311" y="92251"/>
                  </a:lnTo>
                  <a:cubicBezTo>
                    <a:pt x="22007" y="92038"/>
                    <a:pt x="21703" y="91826"/>
                    <a:pt x="21369" y="91583"/>
                  </a:cubicBezTo>
                  <a:close/>
                  <a:moveTo>
                    <a:pt x="79972" y="91613"/>
                  </a:moveTo>
                  <a:cubicBezTo>
                    <a:pt x="79668" y="91826"/>
                    <a:pt x="79364" y="92038"/>
                    <a:pt x="79029" y="92251"/>
                  </a:cubicBezTo>
                  <a:lnTo>
                    <a:pt x="79242" y="92586"/>
                  </a:lnTo>
                  <a:cubicBezTo>
                    <a:pt x="79577" y="92373"/>
                    <a:pt x="79881" y="92130"/>
                    <a:pt x="80185" y="91917"/>
                  </a:cubicBezTo>
                  <a:lnTo>
                    <a:pt x="79972" y="91613"/>
                  </a:lnTo>
                  <a:close/>
                  <a:moveTo>
                    <a:pt x="23253" y="92890"/>
                  </a:moveTo>
                  <a:lnTo>
                    <a:pt x="23071" y="93193"/>
                  </a:lnTo>
                  <a:cubicBezTo>
                    <a:pt x="23375" y="93406"/>
                    <a:pt x="23709" y="93619"/>
                    <a:pt x="24013" y="93801"/>
                  </a:cubicBezTo>
                  <a:lnTo>
                    <a:pt x="24226" y="93497"/>
                  </a:lnTo>
                  <a:cubicBezTo>
                    <a:pt x="23892" y="93285"/>
                    <a:pt x="23588" y="93072"/>
                    <a:pt x="23253" y="92890"/>
                  </a:cubicBezTo>
                  <a:close/>
                  <a:moveTo>
                    <a:pt x="78087" y="92890"/>
                  </a:moveTo>
                  <a:cubicBezTo>
                    <a:pt x="77783" y="93102"/>
                    <a:pt x="77449" y="93315"/>
                    <a:pt x="77145" y="93497"/>
                  </a:cubicBezTo>
                  <a:lnTo>
                    <a:pt x="77327" y="93832"/>
                  </a:lnTo>
                  <a:cubicBezTo>
                    <a:pt x="77662" y="93619"/>
                    <a:pt x="77996" y="93406"/>
                    <a:pt x="78300" y="93224"/>
                  </a:cubicBezTo>
                  <a:lnTo>
                    <a:pt x="78087" y="92890"/>
                  </a:lnTo>
                  <a:close/>
                  <a:moveTo>
                    <a:pt x="25199" y="94075"/>
                  </a:moveTo>
                  <a:lnTo>
                    <a:pt x="25016" y="94409"/>
                  </a:lnTo>
                  <a:cubicBezTo>
                    <a:pt x="25351" y="94592"/>
                    <a:pt x="25685" y="94804"/>
                    <a:pt x="26019" y="94987"/>
                  </a:cubicBezTo>
                  <a:lnTo>
                    <a:pt x="26202" y="94652"/>
                  </a:lnTo>
                  <a:cubicBezTo>
                    <a:pt x="25867" y="94470"/>
                    <a:pt x="25533" y="94288"/>
                    <a:pt x="25199" y="94075"/>
                  </a:cubicBezTo>
                  <a:close/>
                  <a:moveTo>
                    <a:pt x="76172" y="94075"/>
                  </a:moveTo>
                  <a:cubicBezTo>
                    <a:pt x="75838" y="94288"/>
                    <a:pt x="75504" y="94470"/>
                    <a:pt x="75169" y="94652"/>
                  </a:cubicBezTo>
                  <a:lnTo>
                    <a:pt x="75382" y="94987"/>
                  </a:lnTo>
                  <a:cubicBezTo>
                    <a:pt x="75686" y="94804"/>
                    <a:pt x="76020" y="94592"/>
                    <a:pt x="76355" y="94409"/>
                  </a:cubicBezTo>
                  <a:lnTo>
                    <a:pt x="76172" y="94075"/>
                  </a:lnTo>
                  <a:close/>
                  <a:moveTo>
                    <a:pt x="27205" y="95200"/>
                  </a:moveTo>
                  <a:lnTo>
                    <a:pt x="27022" y="95534"/>
                  </a:lnTo>
                  <a:cubicBezTo>
                    <a:pt x="27357" y="95716"/>
                    <a:pt x="27691" y="95868"/>
                    <a:pt x="28025" y="96051"/>
                  </a:cubicBezTo>
                  <a:lnTo>
                    <a:pt x="28208" y="95716"/>
                  </a:lnTo>
                  <a:cubicBezTo>
                    <a:pt x="27874" y="95534"/>
                    <a:pt x="27539" y="95382"/>
                    <a:pt x="27205" y="95200"/>
                  </a:cubicBezTo>
                  <a:close/>
                  <a:moveTo>
                    <a:pt x="74197" y="95200"/>
                  </a:moveTo>
                  <a:cubicBezTo>
                    <a:pt x="73862" y="95382"/>
                    <a:pt x="73528" y="95534"/>
                    <a:pt x="73163" y="95716"/>
                  </a:cubicBezTo>
                  <a:lnTo>
                    <a:pt x="73345" y="96051"/>
                  </a:lnTo>
                  <a:cubicBezTo>
                    <a:pt x="73680" y="95868"/>
                    <a:pt x="74014" y="95716"/>
                    <a:pt x="74349" y="95534"/>
                  </a:cubicBezTo>
                  <a:lnTo>
                    <a:pt x="74197" y="95200"/>
                  </a:lnTo>
                  <a:close/>
                  <a:moveTo>
                    <a:pt x="29241" y="96203"/>
                  </a:moveTo>
                  <a:lnTo>
                    <a:pt x="29059" y="96567"/>
                  </a:lnTo>
                  <a:cubicBezTo>
                    <a:pt x="29424" y="96719"/>
                    <a:pt x="29758" y="96871"/>
                    <a:pt x="30123" y="97023"/>
                  </a:cubicBezTo>
                  <a:lnTo>
                    <a:pt x="30275" y="96689"/>
                  </a:lnTo>
                  <a:cubicBezTo>
                    <a:pt x="29910" y="96537"/>
                    <a:pt x="29576" y="96385"/>
                    <a:pt x="29241" y="96203"/>
                  </a:cubicBezTo>
                  <a:close/>
                  <a:moveTo>
                    <a:pt x="72160" y="96203"/>
                  </a:moveTo>
                  <a:cubicBezTo>
                    <a:pt x="71826" y="96355"/>
                    <a:pt x="71461" y="96537"/>
                    <a:pt x="71127" y="96689"/>
                  </a:cubicBezTo>
                  <a:lnTo>
                    <a:pt x="71279" y="97023"/>
                  </a:lnTo>
                  <a:cubicBezTo>
                    <a:pt x="71643" y="96871"/>
                    <a:pt x="71978" y="96719"/>
                    <a:pt x="72312" y="96537"/>
                  </a:cubicBezTo>
                  <a:lnTo>
                    <a:pt x="72160" y="96203"/>
                  </a:lnTo>
                  <a:close/>
                  <a:moveTo>
                    <a:pt x="31308" y="97145"/>
                  </a:moveTo>
                  <a:lnTo>
                    <a:pt x="31156" y="97479"/>
                  </a:lnTo>
                  <a:cubicBezTo>
                    <a:pt x="31521" y="97631"/>
                    <a:pt x="31886" y="97783"/>
                    <a:pt x="32220" y="97905"/>
                  </a:cubicBezTo>
                  <a:lnTo>
                    <a:pt x="32372" y="97570"/>
                  </a:lnTo>
                  <a:cubicBezTo>
                    <a:pt x="32007" y="97418"/>
                    <a:pt x="31673" y="97297"/>
                    <a:pt x="31308" y="97145"/>
                  </a:cubicBezTo>
                  <a:close/>
                  <a:moveTo>
                    <a:pt x="70093" y="97115"/>
                  </a:moveTo>
                  <a:cubicBezTo>
                    <a:pt x="69728" y="97266"/>
                    <a:pt x="69394" y="97418"/>
                    <a:pt x="69029" y="97540"/>
                  </a:cubicBezTo>
                  <a:lnTo>
                    <a:pt x="69181" y="97905"/>
                  </a:lnTo>
                  <a:cubicBezTo>
                    <a:pt x="69516" y="97753"/>
                    <a:pt x="69880" y="97631"/>
                    <a:pt x="70245" y="97479"/>
                  </a:cubicBezTo>
                  <a:lnTo>
                    <a:pt x="70093" y="97115"/>
                  </a:lnTo>
                  <a:close/>
                  <a:moveTo>
                    <a:pt x="33436" y="97966"/>
                  </a:moveTo>
                  <a:lnTo>
                    <a:pt x="33314" y="98330"/>
                  </a:lnTo>
                  <a:cubicBezTo>
                    <a:pt x="33649" y="98452"/>
                    <a:pt x="34013" y="98574"/>
                    <a:pt x="34378" y="98695"/>
                  </a:cubicBezTo>
                  <a:lnTo>
                    <a:pt x="34500" y="98361"/>
                  </a:lnTo>
                  <a:cubicBezTo>
                    <a:pt x="34135" y="98239"/>
                    <a:pt x="33801" y="98087"/>
                    <a:pt x="33436" y="97966"/>
                  </a:cubicBezTo>
                  <a:close/>
                  <a:moveTo>
                    <a:pt x="67965" y="97966"/>
                  </a:moveTo>
                  <a:cubicBezTo>
                    <a:pt x="67631" y="98087"/>
                    <a:pt x="67266" y="98209"/>
                    <a:pt x="66902" y="98330"/>
                  </a:cubicBezTo>
                  <a:lnTo>
                    <a:pt x="67023" y="98695"/>
                  </a:lnTo>
                  <a:cubicBezTo>
                    <a:pt x="67388" y="98574"/>
                    <a:pt x="67753" y="98452"/>
                    <a:pt x="68117" y="98300"/>
                  </a:cubicBezTo>
                  <a:lnTo>
                    <a:pt x="67965" y="97966"/>
                  </a:lnTo>
                  <a:close/>
                  <a:moveTo>
                    <a:pt x="35594" y="98695"/>
                  </a:moveTo>
                  <a:lnTo>
                    <a:pt x="35472" y="99060"/>
                  </a:lnTo>
                  <a:cubicBezTo>
                    <a:pt x="35837" y="99181"/>
                    <a:pt x="36202" y="99303"/>
                    <a:pt x="36567" y="99394"/>
                  </a:cubicBezTo>
                  <a:lnTo>
                    <a:pt x="36688" y="99029"/>
                  </a:lnTo>
                  <a:cubicBezTo>
                    <a:pt x="36324" y="98938"/>
                    <a:pt x="35959" y="98817"/>
                    <a:pt x="35594" y="98695"/>
                  </a:cubicBezTo>
                  <a:close/>
                  <a:moveTo>
                    <a:pt x="65807" y="98695"/>
                  </a:moveTo>
                  <a:cubicBezTo>
                    <a:pt x="65473" y="98817"/>
                    <a:pt x="65108" y="98908"/>
                    <a:pt x="64744" y="99029"/>
                  </a:cubicBezTo>
                  <a:lnTo>
                    <a:pt x="64835" y="99394"/>
                  </a:lnTo>
                  <a:cubicBezTo>
                    <a:pt x="65199" y="99273"/>
                    <a:pt x="65564" y="99151"/>
                    <a:pt x="65929" y="99060"/>
                  </a:cubicBezTo>
                  <a:lnTo>
                    <a:pt x="65807" y="98695"/>
                  </a:lnTo>
                  <a:close/>
                  <a:moveTo>
                    <a:pt x="37783" y="99333"/>
                  </a:moveTo>
                  <a:lnTo>
                    <a:pt x="37691" y="99698"/>
                  </a:lnTo>
                  <a:cubicBezTo>
                    <a:pt x="38056" y="99789"/>
                    <a:pt x="38421" y="99881"/>
                    <a:pt x="38786" y="99972"/>
                  </a:cubicBezTo>
                  <a:lnTo>
                    <a:pt x="38877" y="99607"/>
                  </a:lnTo>
                  <a:cubicBezTo>
                    <a:pt x="38512" y="99516"/>
                    <a:pt x="38147" y="99425"/>
                    <a:pt x="37783" y="99333"/>
                  </a:cubicBezTo>
                  <a:close/>
                  <a:moveTo>
                    <a:pt x="63649" y="99333"/>
                  </a:moveTo>
                  <a:cubicBezTo>
                    <a:pt x="63285" y="99425"/>
                    <a:pt x="62920" y="99516"/>
                    <a:pt x="62525" y="99607"/>
                  </a:cubicBezTo>
                  <a:lnTo>
                    <a:pt x="62616" y="99972"/>
                  </a:lnTo>
                  <a:cubicBezTo>
                    <a:pt x="63011" y="99881"/>
                    <a:pt x="63376" y="99789"/>
                    <a:pt x="63740" y="99698"/>
                  </a:cubicBezTo>
                  <a:lnTo>
                    <a:pt x="63649" y="99333"/>
                  </a:lnTo>
                  <a:close/>
                  <a:moveTo>
                    <a:pt x="40001" y="99850"/>
                  </a:moveTo>
                  <a:lnTo>
                    <a:pt x="39910" y="100245"/>
                  </a:lnTo>
                  <a:cubicBezTo>
                    <a:pt x="40275" y="100306"/>
                    <a:pt x="40670" y="100397"/>
                    <a:pt x="41035" y="100458"/>
                  </a:cubicBezTo>
                  <a:lnTo>
                    <a:pt x="41096" y="100093"/>
                  </a:lnTo>
                  <a:cubicBezTo>
                    <a:pt x="40731" y="100032"/>
                    <a:pt x="40366" y="99941"/>
                    <a:pt x="40001" y="99850"/>
                  </a:cubicBezTo>
                  <a:close/>
                  <a:moveTo>
                    <a:pt x="61430" y="99850"/>
                  </a:moveTo>
                  <a:cubicBezTo>
                    <a:pt x="61066" y="99941"/>
                    <a:pt x="60701" y="100002"/>
                    <a:pt x="60306" y="100093"/>
                  </a:cubicBezTo>
                  <a:lnTo>
                    <a:pt x="60397" y="100458"/>
                  </a:lnTo>
                  <a:cubicBezTo>
                    <a:pt x="60762" y="100397"/>
                    <a:pt x="61126" y="100306"/>
                    <a:pt x="61491" y="100245"/>
                  </a:cubicBezTo>
                  <a:lnTo>
                    <a:pt x="61430" y="99850"/>
                  </a:lnTo>
                  <a:close/>
                  <a:moveTo>
                    <a:pt x="42220" y="100276"/>
                  </a:moveTo>
                  <a:lnTo>
                    <a:pt x="42160" y="100671"/>
                  </a:lnTo>
                  <a:cubicBezTo>
                    <a:pt x="42524" y="100732"/>
                    <a:pt x="42919" y="100792"/>
                    <a:pt x="43284" y="100853"/>
                  </a:cubicBezTo>
                  <a:lnTo>
                    <a:pt x="43345" y="100458"/>
                  </a:lnTo>
                  <a:cubicBezTo>
                    <a:pt x="42980" y="100397"/>
                    <a:pt x="42585" y="100367"/>
                    <a:pt x="42220" y="100276"/>
                  </a:cubicBezTo>
                  <a:close/>
                  <a:moveTo>
                    <a:pt x="59211" y="100276"/>
                  </a:moveTo>
                  <a:cubicBezTo>
                    <a:pt x="58816" y="100367"/>
                    <a:pt x="58452" y="100428"/>
                    <a:pt x="58087" y="100458"/>
                  </a:cubicBezTo>
                  <a:lnTo>
                    <a:pt x="58117" y="100853"/>
                  </a:lnTo>
                  <a:cubicBezTo>
                    <a:pt x="58512" y="100792"/>
                    <a:pt x="58877" y="100732"/>
                    <a:pt x="59272" y="100671"/>
                  </a:cubicBezTo>
                  <a:lnTo>
                    <a:pt x="59211" y="100276"/>
                  </a:lnTo>
                  <a:close/>
                  <a:moveTo>
                    <a:pt x="44470" y="100640"/>
                  </a:moveTo>
                  <a:lnTo>
                    <a:pt x="44439" y="101005"/>
                  </a:lnTo>
                  <a:cubicBezTo>
                    <a:pt x="44804" y="101036"/>
                    <a:pt x="45199" y="101096"/>
                    <a:pt x="45564" y="101127"/>
                  </a:cubicBezTo>
                  <a:lnTo>
                    <a:pt x="45594" y="100762"/>
                  </a:lnTo>
                  <a:cubicBezTo>
                    <a:pt x="45229" y="100701"/>
                    <a:pt x="44834" y="100671"/>
                    <a:pt x="44470" y="100640"/>
                  </a:cubicBezTo>
                  <a:close/>
                  <a:moveTo>
                    <a:pt x="56932" y="100610"/>
                  </a:moveTo>
                  <a:cubicBezTo>
                    <a:pt x="56567" y="100671"/>
                    <a:pt x="56202" y="100701"/>
                    <a:pt x="55807" y="100762"/>
                  </a:cubicBezTo>
                  <a:lnTo>
                    <a:pt x="55838" y="101127"/>
                  </a:lnTo>
                  <a:cubicBezTo>
                    <a:pt x="56233" y="101096"/>
                    <a:pt x="56597" y="101036"/>
                    <a:pt x="56993" y="101005"/>
                  </a:cubicBezTo>
                  <a:lnTo>
                    <a:pt x="56932" y="100610"/>
                  </a:lnTo>
                  <a:close/>
                  <a:moveTo>
                    <a:pt x="46749" y="100853"/>
                  </a:moveTo>
                  <a:lnTo>
                    <a:pt x="46719" y="101218"/>
                  </a:lnTo>
                  <a:cubicBezTo>
                    <a:pt x="47084" y="101248"/>
                    <a:pt x="47479" y="101279"/>
                    <a:pt x="47843" y="101309"/>
                  </a:cubicBezTo>
                  <a:lnTo>
                    <a:pt x="47874" y="100914"/>
                  </a:lnTo>
                  <a:cubicBezTo>
                    <a:pt x="47479" y="100914"/>
                    <a:pt x="47114" y="100884"/>
                    <a:pt x="46749" y="100853"/>
                  </a:cubicBezTo>
                  <a:close/>
                  <a:moveTo>
                    <a:pt x="54683" y="100853"/>
                  </a:moveTo>
                  <a:cubicBezTo>
                    <a:pt x="54318" y="100884"/>
                    <a:pt x="53923" y="100914"/>
                    <a:pt x="53558" y="100914"/>
                  </a:cubicBezTo>
                  <a:lnTo>
                    <a:pt x="53558" y="101309"/>
                  </a:lnTo>
                  <a:cubicBezTo>
                    <a:pt x="53953" y="101279"/>
                    <a:pt x="54318" y="101248"/>
                    <a:pt x="54713" y="101218"/>
                  </a:cubicBezTo>
                  <a:lnTo>
                    <a:pt x="54683" y="100853"/>
                  </a:lnTo>
                  <a:close/>
                  <a:moveTo>
                    <a:pt x="48999" y="100975"/>
                  </a:moveTo>
                  <a:lnTo>
                    <a:pt x="48999" y="101370"/>
                  </a:lnTo>
                  <a:lnTo>
                    <a:pt x="50154" y="101370"/>
                  </a:lnTo>
                  <a:lnTo>
                    <a:pt x="50154" y="101005"/>
                  </a:lnTo>
                  <a:cubicBezTo>
                    <a:pt x="49758" y="101005"/>
                    <a:pt x="49394" y="100975"/>
                    <a:pt x="48999" y="100975"/>
                  </a:cubicBezTo>
                  <a:close/>
                  <a:moveTo>
                    <a:pt x="52403" y="100975"/>
                  </a:moveTo>
                  <a:cubicBezTo>
                    <a:pt x="52038" y="101005"/>
                    <a:pt x="51673" y="101005"/>
                    <a:pt x="51278" y="101005"/>
                  </a:cubicBezTo>
                  <a:lnTo>
                    <a:pt x="51278" y="101370"/>
                  </a:lnTo>
                  <a:lnTo>
                    <a:pt x="52433" y="101370"/>
                  </a:lnTo>
                  <a:lnTo>
                    <a:pt x="52403" y="10097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86"/>
            <p:cNvSpPr/>
            <p:nvPr/>
          </p:nvSpPr>
          <p:spPr>
            <a:xfrm>
              <a:off x="4187495" y="1131775"/>
              <a:ext cx="1952950" cy="1952175"/>
            </a:xfrm>
            <a:custGeom>
              <a:avLst/>
              <a:gdLst/>
              <a:ahLst/>
              <a:cxnLst/>
              <a:rect l="l" t="t" r="r" b="b"/>
              <a:pathLst>
                <a:path w="78118" h="78087" extrusionOk="0">
                  <a:moveTo>
                    <a:pt x="38420" y="0"/>
                  </a:moveTo>
                  <a:lnTo>
                    <a:pt x="38420" y="365"/>
                  </a:lnTo>
                  <a:lnTo>
                    <a:pt x="39575" y="365"/>
                  </a:lnTo>
                  <a:lnTo>
                    <a:pt x="39575" y="0"/>
                  </a:lnTo>
                  <a:close/>
                  <a:moveTo>
                    <a:pt x="37265" y="31"/>
                  </a:moveTo>
                  <a:cubicBezTo>
                    <a:pt x="36901" y="61"/>
                    <a:pt x="36505" y="91"/>
                    <a:pt x="36141" y="91"/>
                  </a:cubicBezTo>
                  <a:lnTo>
                    <a:pt x="36171" y="486"/>
                  </a:lnTo>
                  <a:cubicBezTo>
                    <a:pt x="36536" y="456"/>
                    <a:pt x="36931" y="426"/>
                    <a:pt x="37296" y="426"/>
                  </a:cubicBezTo>
                  <a:lnTo>
                    <a:pt x="37265" y="31"/>
                  </a:lnTo>
                  <a:close/>
                  <a:moveTo>
                    <a:pt x="40700" y="31"/>
                  </a:moveTo>
                  <a:lnTo>
                    <a:pt x="40700" y="395"/>
                  </a:lnTo>
                  <a:cubicBezTo>
                    <a:pt x="41065" y="426"/>
                    <a:pt x="41460" y="456"/>
                    <a:pt x="41825" y="486"/>
                  </a:cubicBezTo>
                  <a:lnTo>
                    <a:pt x="41855" y="91"/>
                  </a:lnTo>
                  <a:cubicBezTo>
                    <a:pt x="41490" y="61"/>
                    <a:pt x="41095" y="61"/>
                    <a:pt x="40700" y="31"/>
                  </a:cubicBezTo>
                  <a:close/>
                  <a:moveTo>
                    <a:pt x="43010" y="183"/>
                  </a:moveTo>
                  <a:lnTo>
                    <a:pt x="42949" y="578"/>
                  </a:lnTo>
                  <a:cubicBezTo>
                    <a:pt x="43344" y="608"/>
                    <a:pt x="43709" y="669"/>
                    <a:pt x="44104" y="699"/>
                  </a:cubicBezTo>
                  <a:lnTo>
                    <a:pt x="44135" y="335"/>
                  </a:lnTo>
                  <a:cubicBezTo>
                    <a:pt x="43770" y="274"/>
                    <a:pt x="43375" y="243"/>
                    <a:pt x="43010" y="183"/>
                  </a:cubicBezTo>
                  <a:close/>
                  <a:moveTo>
                    <a:pt x="34986" y="213"/>
                  </a:moveTo>
                  <a:cubicBezTo>
                    <a:pt x="34621" y="243"/>
                    <a:pt x="34226" y="304"/>
                    <a:pt x="33861" y="335"/>
                  </a:cubicBezTo>
                  <a:lnTo>
                    <a:pt x="33891" y="730"/>
                  </a:lnTo>
                  <a:cubicBezTo>
                    <a:pt x="34287" y="669"/>
                    <a:pt x="34651" y="608"/>
                    <a:pt x="35046" y="578"/>
                  </a:cubicBezTo>
                  <a:lnTo>
                    <a:pt x="34986" y="213"/>
                  </a:lnTo>
                  <a:close/>
                  <a:moveTo>
                    <a:pt x="45259" y="486"/>
                  </a:moveTo>
                  <a:lnTo>
                    <a:pt x="45199" y="851"/>
                  </a:lnTo>
                  <a:cubicBezTo>
                    <a:pt x="45594" y="912"/>
                    <a:pt x="45959" y="1003"/>
                    <a:pt x="46323" y="1064"/>
                  </a:cubicBezTo>
                  <a:lnTo>
                    <a:pt x="46414" y="699"/>
                  </a:lnTo>
                  <a:cubicBezTo>
                    <a:pt x="46019" y="608"/>
                    <a:pt x="45655" y="547"/>
                    <a:pt x="45259" y="486"/>
                  </a:cubicBezTo>
                  <a:close/>
                  <a:moveTo>
                    <a:pt x="32706" y="517"/>
                  </a:moveTo>
                  <a:cubicBezTo>
                    <a:pt x="32341" y="578"/>
                    <a:pt x="31976" y="638"/>
                    <a:pt x="31581" y="699"/>
                  </a:cubicBezTo>
                  <a:lnTo>
                    <a:pt x="31673" y="1094"/>
                  </a:lnTo>
                  <a:cubicBezTo>
                    <a:pt x="32037" y="1003"/>
                    <a:pt x="32402" y="942"/>
                    <a:pt x="32767" y="882"/>
                  </a:cubicBezTo>
                  <a:lnTo>
                    <a:pt x="32706" y="517"/>
                  </a:lnTo>
                  <a:close/>
                  <a:moveTo>
                    <a:pt x="47539" y="912"/>
                  </a:moveTo>
                  <a:lnTo>
                    <a:pt x="47448" y="1277"/>
                  </a:lnTo>
                  <a:cubicBezTo>
                    <a:pt x="47813" y="1368"/>
                    <a:pt x="48177" y="1459"/>
                    <a:pt x="48542" y="1550"/>
                  </a:cubicBezTo>
                  <a:lnTo>
                    <a:pt x="48633" y="1186"/>
                  </a:lnTo>
                  <a:cubicBezTo>
                    <a:pt x="48269" y="1094"/>
                    <a:pt x="47904" y="1003"/>
                    <a:pt x="47539" y="912"/>
                  </a:cubicBezTo>
                  <a:close/>
                  <a:moveTo>
                    <a:pt x="30457" y="942"/>
                  </a:moveTo>
                  <a:cubicBezTo>
                    <a:pt x="30092" y="1034"/>
                    <a:pt x="29727" y="1125"/>
                    <a:pt x="29362" y="1216"/>
                  </a:cubicBezTo>
                  <a:lnTo>
                    <a:pt x="29454" y="1581"/>
                  </a:lnTo>
                  <a:cubicBezTo>
                    <a:pt x="29818" y="1490"/>
                    <a:pt x="30183" y="1398"/>
                    <a:pt x="30548" y="1307"/>
                  </a:cubicBezTo>
                  <a:lnTo>
                    <a:pt x="30457" y="942"/>
                  </a:lnTo>
                  <a:close/>
                  <a:moveTo>
                    <a:pt x="49758" y="1490"/>
                  </a:moveTo>
                  <a:lnTo>
                    <a:pt x="49636" y="1854"/>
                  </a:lnTo>
                  <a:cubicBezTo>
                    <a:pt x="50001" y="1945"/>
                    <a:pt x="50366" y="2067"/>
                    <a:pt x="50731" y="2158"/>
                  </a:cubicBezTo>
                  <a:lnTo>
                    <a:pt x="50852" y="1824"/>
                  </a:lnTo>
                  <a:cubicBezTo>
                    <a:pt x="50487" y="1702"/>
                    <a:pt x="50123" y="1581"/>
                    <a:pt x="49758" y="1490"/>
                  </a:cubicBezTo>
                  <a:close/>
                  <a:moveTo>
                    <a:pt x="28238" y="1520"/>
                  </a:moveTo>
                  <a:cubicBezTo>
                    <a:pt x="27873" y="1611"/>
                    <a:pt x="27508" y="1733"/>
                    <a:pt x="27144" y="1854"/>
                  </a:cubicBezTo>
                  <a:lnTo>
                    <a:pt x="27265" y="2219"/>
                  </a:lnTo>
                  <a:cubicBezTo>
                    <a:pt x="27630" y="2097"/>
                    <a:pt x="27995" y="1976"/>
                    <a:pt x="28359" y="1885"/>
                  </a:cubicBezTo>
                  <a:lnTo>
                    <a:pt x="28238" y="1520"/>
                  </a:lnTo>
                  <a:close/>
                  <a:moveTo>
                    <a:pt x="51946" y="2189"/>
                  </a:moveTo>
                  <a:lnTo>
                    <a:pt x="51825" y="2523"/>
                  </a:lnTo>
                  <a:cubicBezTo>
                    <a:pt x="52159" y="2645"/>
                    <a:pt x="52524" y="2797"/>
                    <a:pt x="52889" y="2918"/>
                  </a:cubicBezTo>
                  <a:lnTo>
                    <a:pt x="53010" y="2584"/>
                  </a:lnTo>
                  <a:cubicBezTo>
                    <a:pt x="52676" y="2432"/>
                    <a:pt x="52311" y="2310"/>
                    <a:pt x="51946" y="2189"/>
                  </a:cubicBezTo>
                  <a:close/>
                  <a:moveTo>
                    <a:pt x="26049" y="2219"/>
                  </a:moveTo>
                  <a:cubicBezTo>
                    <a:pt x="25715" y="2341"/>
                    <a:pt x="25350" y="2462"/>
                    <a:pt x="24985" y="2614"/>
                  </a:cubicBezTo>
                  <a:lnTo>
                    <a:pt x="25137" y="2949"/>
                  </a:lnTo>
                  <a:cubicBezTo>
                    <a:pt x="25472" y="2827"/>
                    <a:pt x="25837" y="2705"/>
                    <a:pt x="26171" y="2553"/>
                  </a:cubicBezTo>
                  <a:lnTo>
                    <a:pt x="26049" y="2219"/>
                  </a:lnTo>
                  <a:close/>
                  <a:moveTo>
                    <a:pt x="54074" y="2979"/>
                  </a:moveTo>
                  <a:lnTo>
                    <a:pt x="53953" y="3344"/>
                  </a:lnTo>
                  <a:cubicBezTo>
                    <a:pt x="54287" y="3496"/>
                    <a:pt x="54652" y="3648"/>
                    <a:pt x="54986" y="3800"/>
                  </a:cubicBezTo>
                  <a:lnTo>
                    <a:pt x="55138" y="3465"/>
                  </a:lnTo>
                  <a:cubicBezTo>
                    <a:pt x="54804" y="3283"/>
                    <a:pt x="54439" y="3131"/>
                    <a:pt x="54074" y="2979"/>
                  </a:cubicBezTo>
                  <a:close/>
                  <a:moveTo>
                    <a:pt x="23922" y="3040"/>
                  </a:moveTo>
                  <a:cubicBezTo>
                    <a:pt x="23587" y="3192"/>
                    <a:pt x="23223" y="3344"/>
                    <a:pt x="22888" y="3496"/>
                  </a:cubicBezTo>
                  <a:lnTo>
                    <a:pt x="23040" y="3830"/>
                  </a:lnTo>
                  <a:cubicBezTo>
                    <a:pt x="23375" y="3678"/>
                    <a:pt x="23739" y="3526"/>
                    <a:pt x="24074" y="3374"/>
                  </a:cubicBezTo>
                  <a:lnTo>
                    <a:pt x="23922" y="3040"/>
                  </a:lnTo>
                  <a:close/>
                  <a:moveTo>
                    <a:pt x="56171" y="3952"/>
                  </a:moveTo>
                  <a:lnTo>
                    <a:pt x="56019" y="4286"/>
                  </a:lnTo>
                  <a:cubicBezTo>
                    <a:pt x="56354" y="4438"/>
                    <a:pt x="56688" y="4620"/>
                    <a:pt x="57023" y="4803"/>
                  </a:cubicBezTo>
                  <a:lnTo>
                    <a:pt x="57205" y="4468"/>
                  </a:lnTo>
                  <a:cubicBezTo>
                    <a:pt x="56871" y="4286"/>
                    <a:pt x="56536" y="4104"/>
                    <a:pt x="56171" y="3952"/>
                  </a:cubicBezTo>
                  <a:close/>
                  <a:moveTo>
                    <a:pt x="21855" y="3982"/>
                  </a:moveTo>
                  <a:cubicBezTo>
                    <a:pt x="21520" y="4164"/>
                    <a:pt x="21156" y="4316"/>
                    <a:pt x="20821" y="4499"/>
                  </a:cubicBezTo>
                  <a:lnTo>
                    <a:pt x="21004" y="4833"/>
                  </a:lnTo>
                  <a:cubicBezTo>
                    <a:pt x="21338" y="4651"/>
                    <a:pt x="21672" y="4499"/>
                    <a:pt x="22007" y="4316"/>
                  </a:cubicBezTo>
                  <a:lnTo>
                    <a:pt x="21855" y="3982"/>
                  </a:lnTo>
                  <a:close/>
                  <a:moveTo>
                    <a:pt x="58208" y="5015"/>
                  </a:moveTo>
                  <a:lnTo>
                    <a:pt x="58026" y="5350"/>
                  </a:lnTo>
                  <a:cubicBezTo>
                    <a:pt x="58360" y="5532"/>
                    <a:pt x="58694" y="5715"/>
                    <a:pt x="58998" y="5927"/>
                  </a:cubicBezTo>
                  <a:lnTo>
                    <a:pt x="59211" y="5593"/>
                  </a:lnTo>
                  <a:cubicBezTo>
                    <a:pt x="58877" y="5380"/>
                    <a:pt x="58542" y="5198"/>
                    <a:pt x="58208" y="5015"/>
                  </a:cubicBezTo>
                  <a:close/>
                  <a:moveTo>
                    <a:pt x="19818" y="5046"/>
                  </a:moveTo>
                  <a:cubicBezTo>
                    <a:pt x="19484" y="5228"/>
                    <a:pt x="19180" y="5441"/>
                    <a:pt x="18846" y="5623"/>
                  </a:cubicBezTo>
                  <a:lnTo>
                    <a:pt x="19028" y="5958"/>
                  </a:lnTo>
                  <a:cubicBezTo>
                    <a:pt x="19362" y="5745"/>
                    <a:pt x="19697" y="5563"/>
                    <a:pt x="20001" y="5380"/>
                  </a:cubicBezTo>
                  <a:lnTo>
                    <a:pt x="19818" y="5046"/>
                  </a:lnTo>
                  <a:close/>
                  <a:moveTo>
                    <a:pt x="60184" y="6201"/>
                  </a:moveTo>
                  <a:lnTo>
                    <a:pt x="59971" y="6535"/>
                  </a:lnTo>
                  <a:cubicBezTo>
                    <a:pt x="60305" y="6718"/>
                    <a:pt x="60609" y="6930"/>
                    <a:pt x="60913" y="7143"/>
                  </a:cubicBezTo>
                  <a:lnTo>
                    <a:pt x="61126" y="6839"/>
                  </a:lnTo>
                  <a:cubicBezTo>
                    <a:pt x="60822" y="6626"/>
                    <a:pt x="60488" y="6414"/>
                    <a:pt x="60184" y="6201"/>
                  </a:cubicBezTo>
                  <a:close/>
                  <a:moveTo>
                    <a:pt x="17873" y="6231"/>
                  </a:moveTo>
                  <a:cubicBezTo>
                    <a:pt x="17539" y="6444"/>
                    <a:pt x="17235" y="6657"/>
                    <a:pt x="16931" y="6870"/>
                  </a:cubicBezTo>
                  <a:lnTo>
                    <a:pt x="17143" y="7174"/>
                  </a:lnTo>
                  <a:cubicBezTo>
                    <a:pt x="17447" y="6961"/>
                    <a:pt x="17751" y="6748"/>
                    <a:pt x="18086" y="6566"/>
                  </a:cubicBezTo>
                  <a:lnTo>
                    <a:pt x="17873" y="6231"/>
                  </a:lnTo>
                  <a:close/>
                  <a:moveTo>
                    <a:pt x="62068" y="7508"/>
                  </a:moveTo>
                  <a:lnTo>
                    <a:pt x="61855" y="7812"/>
                  </a:lnTo>
                  <a:cubicBezTo>
                    <a:pt x="62159" y="8025"/>
                    <a:pt x="62463" y="8268"/>
                    <a:pt x="62767" y="8481"/>
                  </a:cubicBezTo>
                  <a:lnTo>
                    <a:pt x="62980" y="8177"/>
                  </a:lnTo>
                  <a:cubicBezTo>
                    <a:pt x="62676" y="7964"/>
                    <a:pt x="62372" y="7721"/>
                    <a:pt x="62068" y="7508"/>
                  </a:cubicBezTo>
                  <a:close/>
                  <a:moveTo>
                    <a:pt x="15988" y="7538"/>
                  </a:moveTo>
                  <a:cubicBezTo>
                    <a:pt x="15654" y="7751"/>
                    <a:pt x="15380" y="7994"/>
                    <a:pt x="15076" y="8237"/>
                  </a:cubicBezTo>
                  <a:lnTo>
                    <a:pt x="15289" y="8511"/>
                  </a:lnTo>
                  <a:cubicBezTo>
                    <a:pt x="15593" y="8298"/>
                    <a:pt x="15897" y="8055"/>
                    <a:pt x="16201" y="7842"/>
                  </a:cubicBezTo>
                  <a:lnTo>
                    <a:pt x="15988" y="7538"/>
                  </a:lnTo>
                  <a:close/>
                  <a:moveTo>
                    <a:pt x="63892" y="8906"/>
                  </a:moveTo>
                  <a:lnTo>
                    <a:pt x="63649" y="9210"/>
                  </a:lnTo>
                  <a:cubicBezTo>
                    <a:pt x="63922" y="9453"/>
                    <a:pt x="64226" y="9696"/>
                    <a:pt x="64500" y="9940"/>
                  </a:cubicBezTo>
                  <a:lnTo>
                    <a:pt x="64743" y="9636"/>
                  </a:lnTo>
                  <a:cubicBezTo>
                    <a:pt x="64470" y="9392"/>
                    <a:pt x="64166" y="9149"/>
                    <a:pt x="63892" y="8906"/>
                  </a:cubicBezTo>
                  <a:close/>
                  <a:moveTo>
                    <a:pt x="14165" y="8936"/>
                  </a:moveTo>
                  <a:cubicBezTo>
                    <a:pt x="13891" y="9180"/>
                    <a:pt x="13587" y="9423"/>
                    <a:pt x="13314" y="9696"/>
                  </a:cubicBezTo>
                  <a:lnTo>
                    <a:pt x="13557" y="9970"/>
                  </a:lnTo>
                  <a:cubicBezTo>
                    <a:pt x="13830" y="9727"/>
                    <a:pt x="14134" y="9484"/>
                    <a:pt x="14408" y="9240"/>
                  </a:cubicBezTo>
                  <a:lnTo>
                    <a:pt x="14165" y="8936"/>
                  </a:lnTo>
                  <a:close/>
                  <a:moveTo>
                    <a:pt x="65594" y="10426"/>
                  </a:moveTo>
                  <a:lnTo>
                    <a:pt x="65351" y="10699"/>
                  </a:lnTo>
                  <a:cubicBezTo>
                    <a:pt x="65625" y="10943"/>
                    <a:pt x="65898" y="11216"/>
                    <a:pt x="66172" y="11490"/>
                  </a:cubicBezTo>
                  <a:lnTo>
                    <a:pt x="66445" y="11216"/>
                  </a:lnTo>
                  <a:cubicBezTo>
                    <a:pt x="66172" y="10943"/>
                    <a:pt x="65898" y="10669"/>
                    <a:pt x="65594" y="10426"/>
                  </a:cubicBezTo>
                  <a:close/>
                  <a:moveTo>
                    <a:pt x="12462" y="10456"/>
                  </a:moveTo>
                  <a:cubicBezTo>
                    <a:pt x="12189" y="10699"/>
                    <a:pt x="11915" y="10973"/>
                    <a:pt x="11642" y="11247"/>
                  </a:cubicBezTo>
                  <a:lnTo>
                    <a:pt x="11885" y="11520"/>
                  </a:lnTo>
                  <a:cubicBezTo>
                    <a:pt x="12158" y="11247"/>
                    <a:pt x="12432" y="10973"/>
                    <a:pt x="12706" y="10730"/>
                  </a:cubicBezTo>
                  <a:lnTo>
                    <a:pt x="12462" y="10456"/>
                  </a:lnTo>
                  <a:close/>
                  <a:moveTo>
                    <a:pt x="67236" y="12037"/>
                  </a:moveTo>
                  <a:lnTo>
                    <a:pt x="66962" y="12280"/>
                  </a:lnTo>
                  <a:cubicBezTo>
                    <a:pt x="67236" y="12554"/>
                    <a:pt x="67479" y="12827"/>
                    <a:pt x="67752" y="13131"/>
                  </a:cubicBezTo>
                  <a:lnTo>
                    <a:pt x="68026" y="12857"/>
                  </a:lnTo>
                  <a:cubicBezTo>
                    <a:pt x="67752" y="12584"/>
                    <a:pt x="67509" y="12310"/>
                    <a:pt x="67236" y="12037"/>
                  </a:cubicBezTo>
                  <a:close/>
                  <a:moveTo>
                    <a:pt x="10821" y="12067"/>
                  </a:moveTo>
                  <a:cubicBezTo>
                    <a:pt x="10548" y="12341"/>
                    <a:pt x="10304" y="12614"/>
                    <a:pt x="10031" y="12888"/>
                  </a:cubicBezTo>
                  <a:lnTo>
                    <a:pt x="10335" y="13161"/>
                  </a:lnTo>
                  <a:cubicBezTo>
                    <a:pt x="10578" y="12888"/>
                    <a:pt x="10821" y="12584"/>
                    <a:pt x="11095" y="12310"/>
                  </a:cubicBezTo>
                  <a:lnTo>
                    <a:pt x="10821" y="12067"/>
                  </a:lnTo>
                  <a:close/>
                  <a:moveTo>
                    <a:pt x="68786" y="13739"/>
                  </a:moveTo>
                  <a:lnTo>
                    <a:pt x="68482" y="13982"/>
                  </a:lnTo>
                  <a:cubicBezTo>
                    <a:pt x="68725" y="14256"/>
                    <a:pt x="68968" y="14560"/>
                    <a:pt x="69211" y="14833"/>
                  </a:cubicBezTo>
                  <a:lnTo>
                    <a:pt x="69515" y="14620"/>
                  </a:lnTo>
                  <a:cubicBezTo>
                    <a:pt x="69272" y="14316"/>
                    <a:pt x="69029" y="14013"/>
                    <a:pt x="68786" y="13739"/>
                  </a:cubicBezTo>
                  <a:close/>
                  <a:moveTo>
                    <a:pt x="9301" y="13769"/>
                  </a:moveTo>
                  <a:cubicBezTo>
                    <a:pt x="9028" y="14043"/>
                    <a:pt x="8785" y="14347"/>
                    <a:pt x="8572" y="14651"/>
                  </a:cubicBezTo>
                  <a:lnTo>
                    <a:pt x="8845" y="14894"/>
                  </a:lnTo>
                  <a:cubicBezTo>
                    <a:pt x="9089" y="14590"/>
                    <a:pt x="9332" y="14286"/>
                    <a:pt x="9575" y="14013"/>
                  </a:cubicBezTo>
                  <a:lnTo>
                    <a:pt x="9301" y="13769"/>
                  </a:lnTo>
                  <a:close/>
                  <a:moveTo>
                    <a:pt x="70214" y="15502"/>
                  </a:moveTo>
                  <a:lnTo>
                    <a:pt x="69910" y="15745"/>
                  </a:lnTo>
                  <a:cubicBezTo>
                    <a:pt x="70123" y="16049"/>
                    <a:pt x="70366" y="16353"/>
                    <a:pt x="70579" y="16657"/>
                  </a:cubicBezTo>
                  <a:lnTo>
                    <a:pt x="70883" y="16444"/>
                  </a:lnTo>
                  <a:cubicBezTo>
                    <a:pt x="70670" y="16110"/>
                    <a:pt x="70457" y="15806"/>
                    <a:pt x="70214" y="15502"/>
                  </a:cubicBezTo>
                  <a:close/>
                  <a:moveTo>
                    <a:pt x="7842" y="15563"/>
                  </a:moveTo>
                  <a:cubicBezTo>
                    <a:pt x="7630" y="15867"/>
                    <a:pt x="7386" y="16171"/>
                    <a:pt x="7174" y="16475"/>
                  </a:cubicBezTo>
                  <a:lnTo>
                    <a:pt x="7478" y="16687"/>
                  </a:lnTo>
                  <a:cubicBezTo>
                    <a:pt x="7690" y="16383"/>
                    <a:pt x="7933" y="16079"/>
                    <a:pt x="8146" y="15775"/>
                  </a:cubicBezTo>
                  <a:lnTo>
                    <a:pt x="7842" y="15563"/>
                  </a:lnTo>
                  <a:close/>
                  <a:moveTo>
                    <a:pt x="71552" y="17386"/>
                  </a:moveTo>
                  <a:lnTo>
                    <a:pt x="71217" y="17599"/>
                  </a:lnTo>
                  <a:cubicBezTo>
                    <a:pt x="71430" y="17903"/>
                    <a:pt x="71643" y="18207"/>
                    <a:pt x="71856" y="18541"/>
                  </a:cubicBezTo>
                  <a:lnTo>
                    <a:pt x="72160" y="18329"/>
                  </a:lnTo>
                  <a:cubicBezTo>
                    <a:pt x="71947" y="18025"/>
                    <a:pt x="71764" y="17690"/>
                    <a:pt x="71552" y="17386"/>
                  </a:cubicBezTo>
                  <a:close/>
                  <a:moveTo>
                    <a:pt x="6535" y="17417"/>
                  </a:moveTo>
                  <a:cubicBezTo>
                    <a:pt x="6323" y="17751"/>
                    <a:pt x="6110" y="18055"/>
                    <a:pt x="5897" y="18389"/>
                  </a:cubicBezTo>
                  <a:lnTo>
                    <a:pt x="6231" y="18602"/>
                  </a:lnTo>
                  <a:cubicBezTo>
                    <a:pt x="6414" y="18268"/>
                    <a:pt x="6626" y="17964"/>
                    <a:pt x="6839" y="17630"/>
                  </a:cubicBezTo>
                  <a:lnTo>
                    <a:pt x="6535" y="17417"/>
                  </a:lnTo>
                  <a:close/>
                  <a:moveTo>
                    <a:pt x="72768" y="19301"/>
                  </a:moveTo>
                  <a:lnTo>
                    <a:pt x="72433" y="19514"/>
                  </a:lnTo>
                  <a:cubicBezTo>
                    <a:pt x="72616" y="19818"/>
                    <a:pt x="72798" y="20152"/>
                    <a:pt x="72980" y="20487"/>
                  </a:cubicBezTo>
                  <a:lnTo>
                    <a:pt x="73315" y="20304"/>
                  </a:lnTo>
                  <a:cubicBezTo>
                    <a:pt x="73132" y="19970"/>
                    <a:pt x="72950" y="19636"/>
                    <a:pt x="72768" y="19301"/>
                  </a:cubicBezTo>
                  <a:close/>
                  <a:moveTo>
                    <a:pt x="5319" y="19362"/>
                  </a:moveTo>
                  <a:cubicBezTo>
                    <a:pt x="5107" y="19696"/>
                    <a:pt x="4924" y="20031"/>
                    <a:pt x="4742" y="20365"/>
                  </a:cubicBezTo>
                  <a:lnTo>
                    <a:pt x="5076" y="20548"/>
                  </a:lnTo>
                  <a:cubicBezTo>
                    <a:pt x="5259" y="20213"/>
                    <a:pt x="5441" y="19879"/>
                    <a:pt x="5623" y="19575"/>
                  </a:cubicBezTo>
                  <a:lnTo>
                    <a:pt x="5319" y="19362"/>
                  </a:lnTo>
                  <a:close/>
                  <a:moveTo>
                    <a:pt x="73862" y="21338"/>
                  </a:moveTo>
                  <a:lnTo>
                    <a:pt x="73527" y="21490"/>
                  </a:lnTo>
                  <a:cubicBezTo>
                    <a:pt x="73679" y="21824"/>
                    <a:pt x="73862" y="22159"/>
                    <a:pt x="74014" y="22523"/>
                  </a:cubicBezTo>
                  <a:lnTo>
                    <a:pt x="74348" y="22341"/>
                  </a:lnTo>
                  <a:cubicBezTo>
                    <a:pt x="74196" y="22007"/>
                    <a:pt x="74044" y="21672"/>
                    <a:pt x="73862" y="21338"/>
                  </a:cubicBezTo>
                  <a:close/>
                  <a:moveTo>
                    <a:pt x="4225" y="21399"/>
                  </a:moveTo>
                  <a:cubicBezTo>
                    <a:pt x="4043" y="21733"/>
                    <a:pt x="3860" y="22067"/>
                    <a:pt x="3708" y="22432"/>
                  </a:cubicBezTo>
                  <a:lnTo>
                    <a:pt x="4043" y="22584"/>
                  </a:lnTo>
                  <a:cubicBezTo>
                    <a:pt x="4195" y="22250"/>
                    <a:pt x="4377" y="21885"/>
                    <a:pt x="4560" y="21551"/>
                  </a:cubicBezTo>
                  <a:lnTo>
                    <a:pt x="4225" y="21399"/>
                  </a:lnTo>
                  <a:close/>
                  <a:moveTo>
                    <a:pt x="74834" y="23374"/>
                  </a:moveTo>
                  <a:lnTo>
                    <a:pt x="74500" y="23526"/>
                  </a:lnTo>
                  <a:cubicBezTo>
                    <a:pt x="74652" y="23891"/>
                    <a:pt x="74774" y="24225"/>
                    <a:pt x="74926" y="24590"/>
                  </a:cubicBezTo>
                  <a:lnTo>
                    <a:pt x="75290" y="24438"/>
                  </a:lnTo>
                  <a:cubicBezTo>
                    <a:pt x="75138" y="24073"/>
                    <a:pt x="74986" y="23739"/>
                    <a:pt x="74834" y="23374"/>
                  </a:cubicBezTo>
                  <a:close/>
                  <a:moveTo>
                    <a:pt x="3222" y="23466"/>
                  </a:moveTo>
                  <a:cubicBezTo>
                    <a:pt x="3070" y="23830"/>
                    <a:pt x="2918" y="24165"/>
                    <a:pt x="2797" y="24529"/>
                  </a:cubicBezTo>
                  <a:lnTo>
                    <a:pt x="3131" y="24681"/>
                  </a:lnTo>
                  <a:cubicBezTo>
                    <a:pt x="3283" y="24317"/>
                    <a:pt x="3435" y="23952"/>
                    <a:pt x="3587" y="23618"/>
                  </a:cubicBezTo>
                  <a:lnTo>
                    <a:pt x="3222" y="23466"/>
                  </a:lnTo>
                  <a:close/>
                  <a:moveTo>
                    <a:pt x="75686" y="25502"/>
                  </a:moveTo>
                  <a:lnTo>
                    <a:pt x="75321" y="25654"/>
                  </a:lnTo>
                  <a:cubicBezTo>
                    <a:pt x="75473" y="25988"/>
                    <a:pt x="75594" y="26353"/>
                    <a:pt x="75716" y="26718"/>
                  </a:cubicBezTo>
                  <a:lnTo>
                    <a:pt x="76081" y="26596"/>
                  </a:lnTo>
                  <a:cubicBezTo>
                    <a:pt x="75959" y="26232"/>
                    <a:pt x="75837" y="25867"/>
                    <a:pt x="75686" y="25502"/>
                  </a:cubicBezTo>
                  <a:close/>
                  <a:moveTo>
                    <a:pt x="2371" y="25593"/>
                  </a:moveTo>
                  <a:cubicBezTo>
                    <a:pt x="2249" y="25958"/>
                    <a:pt x="2128" y="26323"/>
                    <a:pt x="2006" y="26687"/>
                  </a:cubicBezTo>
                  <a:lnTo>
                    <a:pt x="2341" y="26809"/>
                  </a:lnTo>
                  <a:cubicBezTo>
                    <a:pt x="2462" y="26444"/>
                    <a:pt x="2614" y="26080"/>
                    <a:pt x="2736" y="25715"/>
                  </a:cubicBezTo>
                  <a:lnTo>
                    <a:pt x="2371" y="25593"/>
                  </a:lnTo>
                  <a:close/>
                  <a:moveTo>
                    <a:pt x="76415" y="27691"/>
                  </a:moveTo>
                  <a:lnTo>
                    <a:pt x="76050" y="27782"/>
                  </a:lnTo>
                  <a:cubicBezTo>
                    <a:pt x="76172" y="28146"/>
                    <a:pt x="76263" y="28511"/>
                    <a:pt x="76385" y="28876"/>
                  </a:cubicBezTo>
                  <a:lnTo>
                    <a:pt x="76749" y="28785"/>
                  </a:lnTo>
                  <a:cubicBezTo>
                    <a:pt x="76628" y="28420"/>
                    <a:pt x="76537" y="28055"/>
                    <a:pt x="76415" y="27691"/>
                  </a:cubicBezTo>
                  <a:close/>
                  <a:moveTo>
                    <a:pt x="1642" y="27782"/>
                  </a:moveTo>
                  <a:cubicBezTo>
                    <a:pt x="1550" y="28146"/>
                    <a:pt x="1429" y="28511"/>
                    <a:pt x="1338" y="28876"/>
                  </a:cubicBezTo>
                  <a:lnTo>
                    <a:pt x="1702" y="28998"/>
                  </a:lnTo>
                  <a:cubicBezTo>
                    <a:pt x="1794" y="28602"/>
                    <a:pt x="1915" y="28268"/>
                    <a:pt x="2006" y="27903"/>
                  </a:cubicBezTo>
                  <a:lnTo>
                    <a:pt x="1642" y="27782"/>
                  </a:lnTo>
                  <a:close/>
                  <a:moveTo>
                    <a:pt x="77023" y="29909"/>
                  </a:moveTo>
                  <a:lnTo>
                    <a:pt x="76658" y="29970"/>
                  </a:lnTo>
                  <a:cubicBezTo>
                    <a:pt x="76749" y="30365"/>
                    <a:pt x="76841" y="30730"/>
                    <a:pt x="76901" y="31095"/>
                  </a:cubicBezTo>
                  <a:lnTo>
                    <a:pt x="77266" y="31004"/>
                  </a:lnTo>
                  <a:cubicBezTo>
                    <a:pt x="77205" y="30639"/>
                    <a:pt x="77114" y="30274"/>
                    <a:pt x="77023" y="29909"/>
                  </a:cubicBezTo>
                  <a:close/>
                  <a:moveTo>
                    <a:pt x="1034" y="30001"/>
                  </a:moveTo>
                  <a:cubicBezTo>
                    <a:pt x="973" y="30365"/>
                    <a:pt x="882" y="30730"/>
                    <a:pt x="791" y="31125"/>
                  </a:cubicBezTo>
                  <a:lnTo>
                    <a:pt x="1186" y="31186"/>
                  </a:lnTo>
                  <a:cubicBezTo>
                    <a:pt x="1246" y="30821"/>
                    <a:pt x="1338" y="30457"/>
                    <a:pt x="1429" y="30092"/>
                  </a:cubicBezTo>
                  <a:lnTo>
                    <a:pt x="1034" y="30001"/>
                  </a:lnTo>
                  <a:close/>
                  <a:moveTo>
                    <a:pt x="77479" y="32128"/>
                  </a:moveTo>
                  <a:lnTo>
                    <a:pt x="77114" y="32219"/>
                  </a:lnTo>
                  <a:cubicBezTo>
                    <a:pt x="77175" y="32584"/>
                    <a:pt x="77236" y="32949"/>
                    <a:pt x="77296" y="33314"/>
                  </a:cubicBezTo>
                  <a:lnTo>
                    <a:pt x="77692" y="33283"/>
                  </a:lnTo>
                  <a:cubicBezTo>
                    <a:pt x="77631" y="32888"/>
                    <a:pt x="77570" y="32523"/>
                    <a:pt x="77479" y="32128"/>
                  </a:cubicBezTo>
                  <a:close/>
                  <a:moveTo>
                    <a:pt x="578" y="32250"/>
                  </a:moveTo>
                  <a:cubicBezTo>
                    <a:pt x="517" y="32615"/>
                    <a:pt x="456" y="33010"/>
                    <a:pt x="395" y="33374"/>
                  </a:cubicBezTo>
                  <a:lnTo>
                    <a:pt x="791" y="33435"/>
                  </a:lnTo>
                  <a:cubicBezTo>
                    <a:pt x="821" y="33040"/>
                    <a:pt x="882" y="32675"/>
                    <a:pt x="973" y="32311"/>
                  </a:cubicBezTo>
                  <a:lnTo>
                    <a:pt x="578" y="32250"/>
                  </a:lnTo>
                  <a:close/>
                  <a:moveTo>
                    <a:pt x="77813" y="34408"/>
                  </a:moveTo>
                  <a:lnTo>
                    <a:pt x="77448" y="34469"/>
                  </a:lnTo>
                  <a:cubicBezTo>
                    <a:pt x="77509" y="34833"/>
                    <a:pt x="77540" y="35198"/>
                    <a:pt x="77570" y="35593"/>
                  </a:cubicBezTo>
                  <a:lnTo>
                    <a:pt x="77935" y="35563"/>
                  </a:lnTo>
                  <a:cubicBezTo>
                    <a:pt x="77904" y="35168"/>
                    <a:pt x="77874" y="34803"/>
                    <a:pt x="77813" y="34408"/>
                  </a:cubicBezTo>
                  <a:close/>
                  <a:moveTo>
                    <a:pt x="243" y="34499"/>
                  </a:moveTo>
                  <a:cubicBezTo>
                    <a:pt x="213" y="34894"/>
                    <a:pt x="183" y="35259"/>
                    <a:pt x="152" y="35654"/>
                  </a:cubicBezTo>
                  <a:lnTo>
                    <a:pt x="517" y="35685"/>
                  </a:lnTo>
                  <a:cubicBezTo>
                    <a:pt x="547" y="35320"/>
                    <a:pt x="578" y="34925"/>
                    <a:pt x="639" y="34560"/>
                  </a:cubicBezTo>
                  <a:lnTo>
                    <a:pt x="243" y="34499"/>
                  </a:lnTo>
                  <a:close/>
                  <a:moveTo>
                    <a:pt x="78026" y="36688"/>
                  </a:moveTo>
                  <a:lnTo>
                    <a:pt x="77661" y="36718"/>
                  </a:lnTo>
                  <a:cubicBezTo>
                    <a:pt x="77692" y="37083"/>
                    <a:pt x="77692" y="37478"/>
                    <a:pt x="77692" y="37843"/>
                  </a:cubicBezTo>
                  <a:lnTo>
                    <a:pt x="78087" y="37843"/>
                  </a:lnTo>
                  <a:cubicBezTo>
                    <a:pt x="78087" y="37448"/>
                    <a:pt x="78056" y="37083"/>
                    <a:pt x="78026" y="36688"/>
                  </a:cubicBezTo>
                  <a:close/>
                  <a:moveTo>
                    <a:pt x="61" y="36809"/>
                  </a:moveTo>
                  <a:cubicBezTo>
                    <a:pt x="31" y="37174"/>
                    <a:pt x="31" y="37569"/>
                    <a:pt x="0" y="37934"/>
                  </a:cubicBezTo>
                  <a:lnTo>
                    <a:pt x="395" y="37964"/>
                  </a:lnTo>
                  <a:cubicBezTo>
                    <a:pt x="395" y="37569"/>
                    <a:pt x="426" y="37204"/>
                    <a:pt x="426" y="36809"/>
                  </a:cubicBezTo>
                  <a:close/>
                  <a:moveTo>
                    <a:pt x="77722" y="38967"/>
                  </a:moveTo>
                  <a:lnTo>
                    <a:pt x="77722" y="39058"/>
                  </a:lnTo>
                  <a:cubicBezTo>
                    <a:pt x="77722" y="39423"/>
                    <a:pt x="77722" y="39818"/>
                    <a:pt x="77692" y="40183"/>
                  </a:cubicBezTo>
                  <a:lnTo>
                    <a:pt x="78087" y="40183"/>
                  </a:lnTo>
                  <a:cubicBezTo>
                    <a:pt x="78087" y="39818"/>
                    <a:pt x="78117" y="39423"/>
                    <a:pt x="78087" y="39058"/>
                  </a:cubicBezTo>
                  <a:lnTo>
                    <a:pt x="78087" y="38967"/>
                  </a:lnTo>
                  <a:close/>
                  <a:moveTo>
                    <a:pt x="0" y="39089"/>
                  </a:moveTo>
                  <a:cubicBezTo>
                    <a:pt x="0" y="39454"/>
                    <a:pt x="0" y="39849"/>
                    <a:pt x="0" y="40244"/>
                  </a:cubicBezTo>
                  <a:lnTo>
                    <a:pt x="395" y="40213"/>
                  </a:lnTo>
                  <a:cubicBezTo>
                    <a:pt x="365" y="39849"/>
                    <a:pt x="365" y="39454"/>
                    <a:pt x="365" y="39089"/>
                  </a:cubicBezTo>
                  <a:close/>
                  <a:moveTo>
                    <a:pt x="77661" y="41308"/>
                  </a:moveTo>
                  <a:cubicBezTo>
                    <a:pt x="77631" y="41703"/>
                    <a:pt x="77600" y="42068"/>
                    <a:pt x="77570" y="42463"/>
                  </a:cubicBezTo>
                  <a:lnTo>
                    <a:pt x="77965" y="42493"/>
                  </a:lnTo>
                  <a:cubicBezTo>
                    <a:pt x="77996" y="42098"/>
                    <a:pt x="78026" y="41733"/>
                    <a:pt x="78026" y="41338"/>
                  </a:cubicBezTo>
                  <a:lnTo>
                    <a:pt x="77661" y="41308"/>
                  </a:lnTo>
                  <a:close/>
                  <a:moveTo>
                    <a:pt x="61" y="41369"/>
                  </a:moveTo>
                  <a:cubicBezTo>
                    <a:pt x="91" y="41764"/>
                    <a:pt x="122" y="42128"/>
                    <a:pt x="152" y="42524"/>
                  </a:cubicBezTo>
                  <a:lnTo>
                    <a:pt x="517" y="42493"/>
                  </a:lnTo>
                  <a:cubicBezTo>
                    <a:pt x="487" y="42098"/>
                    <a:pt x="456" y="41733"/>
                    <a:pt x="456" y="41369"/>
                  </a:cubicBezTo>
                  <a:close/>
                  <a:moveTo>
                    <a:pt x="77448" y="43587"/>
                  </a:moveTo>
                  <a:cubicBezTo>
                    <a:pt x="77418" y="43952"/>
                    <a:pt x="77357" y="44347"/>
                    <a:pt x="77327" y="44712"/>
                  </a:cubicBezTo>
                  <a:lnTo>
                    <a:pt x="77692" y="44773"/>
                  </a:lnTo>
                  <a:cubicBezTo>
                    <a:pt x="77752" y="44378"/>
                    <a:pt x="77783" y="44013"/>
                    <a:pt x="77844" y="43618"/>
                  </a:cubicBezTo>
                  <a:lnTo>
                    <a:pt x="77448" y="43587"/>
                  </a:lnTo>
                  <a:close/>
                  <a:moveTo>
                    <a:pt x="639" y="43618"/>
                  </a:moveTo>
                  <a:lnTo>
                    <a:pt x="274" y="43648"/>
                  </a:lnTo>
                  <a:cubicBezTo>
                    <a:pt x="304" y="44043"/>
                    <a:pt x="365" y="44408"/>
                    <a:pt x="426" y="44803"/>
                  </a:cubicBezTo>
                  <a:lnTo>
                    <a:pt x="791" y="44742"/>
                  </a:lnTo>
                  <a:cubicBezTo>
                    <a:pt x="730" y="44378"/>
                    <a:pt x="699" y="43983"/>
                    <a:pt x="639" y="43618"/>
                  </a:cubicBezTo>
                  <a:close/>
                  <a:moveTo>
                    <a:pt x="77114" y="45837"/>
                  </a:moveTo>
                  <a:cubicBezTo>
                    <a:pt x="77053" y="46201"/>
                    <a:pt x="76993" y="46566"/>
                    <a:pt x="76932" y="46931"/>
                  </a:cubicBezTo>
                  <a:lnTo>
                    <a:pt x="77296" y="47022"/>
                  </a:lnTo>
                  <a:cubicBezTo>
                    <a:pt x="77357" y="46657"/>
                    <a:pt x="77448" y="46262"/>
                    <a:pt x="77509" y="45897"/>
                  </a:cubicBezTo>
                  <a:lnTo>
                    <a:pt x="77114" y="45837"/>
                  </a:lnTo>
                  <a:close/>
                  <a:moveTo>
                    <a:pt x="973" y="45867"/>
                  </a:moveTo>
                  <a:lnTo>
                    <a:pt x="608" y="45928"/>
                  </a:lnTo>
                  <a:cubicBezTo>
                    <a:pt x="669" y="46293"/>
                    <a:pt x="730" y="46688"/>
                    <a:pt x="821" y="47053"/>
                  </a:cubicBezTo>
                  <a:lnTo>
                    <a:pt x="1186" y="46992"/>
                  </a:lnTo>
                  <a:cubicBezTo>
                    <a:pt x="1094" y="46597"/>
                    <a:pt x="1034" y="46232"/>
                    <a:pt x="973" y="45867"/>
                  </a:cubicBezTo>
                  <a:close/>
                  <a:moveTo>
                    <a:pt x="76689" y="48056"/>
                  </a:moveTo>
                  <a:cubicBezTo>
                    <a:pt x="76597" y="48420"/>
                    <a:pt x="76506" y="48785"/>
                    <a:pt x="76385" y="49150"/>
                  </a:cubicBezTo>
                  <a:lnTo>
                    <a:pt x="76749" y="49241"/>
                  </a:lnTo>
                  <a:cubicBezTo>
                    <a:pt x="76871" y="48876"/>
                    <a:pt x="76962" y="48511"/>
                    <a:pt x="77053" y="48147"/>
                  </a:cubicBezTo>
                  <a:lnTo>
                    <a:pt x="76689" y="48056"/>
                  </a:lnTo>
                  <a:close/>
                  <a:moveTo>
                    <a:pt x="1429" y="48086"/>
                  </a:moveTo>
                  <a:lnTo>
                    <a:pt x="1064" y="48177"/>
                  </a:lnTo>
                  <a:cubicBezTo>
                    <a:pt x="1155" y="48542"/>
                    <a:pt x="1246" y="48907"/>
                    <a:pt x="1338" y="49271"/>
                  </a:cubicBezTo>
                  <a:lnTo>
                    <a:pt x="1702" y="49180"/>
                  </a:lnTo>
                  <a:cubicBezTo>
                    <a:pt x="1611" y="48815"/>
                    <a:pt x="1520" y="48451"/>
                    <a:pt x="1429" y="48086"/>
                  </a:cubicBezTo>
                  <a:close/>
                  <a:moveTo>
                    <a:pt x="76081" y="50244"/>
                  </a:moveTo>
                  <a:cubicBezTo>
                    <a:pt x="75959" y="50609"/>
                    <a:pt x="75868" y="50974"/>
                    <a:pt x="75746" y="51338"/>
                  </a:cubicBezTo>
                  <a:lnTo>
                    <a:pt x="76081" y="51460"/>
                  </a:lnTo>
                  <a:cubicBezTo>
                    <a:pt x="76202" y="51095"/>
                    <a:pt x="76324" y="50730"/>
                    <a:pt x="76445" y="50335"/>
                  </a:cubicBezTo>
                  <a:lnTo>
                    <a:pt x="76081" y="50244"/>
                  </a:lnTo>
                  <a:close/>
                  <a:moveTo>
                    <a:pt x="2037" y="50274"/>
                  </a:moveTo>
                  <a:lnTo>
                    <a:pt x="1672" y="50396"/>
                  </a:lnTo>
                  <a:cubicBezTo>
                    <a:pt x="1763" y="50761"/>
                    <a:pt x="1885" y="51126"/>
                    <a:pt x="2006" y="51490"/>
                  </a:cubicBezTo>
                  <a:lnTo>
                    <a:pt x="2371" y="51369"/>
                  </a:lnTo>
                  <a:cubicBezTo>
                    <a:pt x="2249" y="51004"/>
                    <a:pt x="2128" y="50639"/>
                    <a:pt x="2037" y="50274"/>
                  </a:cubicBezTo>
                  <a:close/>
                  <a:moveTo>
                    <a:pt x="2766" y="52433"/>
                  </a:moveTo>
                  <a:lnTo>
                    <a:pt x="2401" y="52554"/>
                  </a:lnTo>
                  <a:cubicBezTo>
                    <a:pt x="2523" y="52919"/>
                    <a:pt x="2675" y="53284"/>
                    <a:pt x="2797" y="53618"/>
                  </a:cubicBezTo>
                  <a:lnTo>
                    <a:pt x="3161" y="53496"/>
                  </a:lnTo>
                  <a:cubicBezTo>
                    <a:pt x="3009" y="53132"/>
                    <a:pt x="2888" y="52797"/>
                    <a:pt x="2766" y="52433"/>
                  </a:cubicBezTo>
                  <a:close/>
                  <a:moveTo>
                    <a:pt x="75351" y="52402"/>
                  </a:moveTo>
                  <a:cubicBezTo>
                    <a:pt x="75230" y="52767"/>
                    <a:pt x="75078" y="53101"/>
                    <a:pt x="74956" y="53466"/>
                  </a:cubicBezTo>
                  <a:lnTo>
                    <a:pt x="75290" y="53618"/>
                  </a:lnTo>
                  <a:cubicBezTo>
                    <a:pt x="75442" y="53253"/>
                    <a:pt x="75594" y="52888"/>
                    <a:pt x="75716" y="52524"/>
                  </a:cubicBezTo>
                  <a:lnTo>
                    <a:pt x="75351" y="52402"/>
                  </a:lnTo>
                  <a:close/>
                  <a:moveTo>
                    <a:pt x="3587" y="54530"/>
                  </a:moveTo>
                  <a:lnTo>
                    <a:pt x="3253" y="54682"/>
                  </a:lnTo>
                  <a:cubicBezTo>
                    <a:pt x="3405" y="55047"/>
                    <a:pt x="3557" y="55381"/>
                    <a:pt x="3708" y="55715"/>
                  </a:cubicBezTo>
                  <a:lnTo>
                    <a:pt x="4073" y="55563"/>
                  </a:lnTo>
                  <a:cubicBezTo>
                    <a:pt x="3891" y="55229"/>
                    <a:pt x="3739" y="54864"/>
                    <a:pt x="3587" y="54530"/>
                  </a:cubicBezTo>
                  <a:close/>
                  <a:moveTo>
                    <a:pt x="74500" y="54499"/>
                  </a:moveTo>
                  <a:cubicBezTo>
                    <a:pt x="74348" y="54864"/>
                    <a:pt x="74196" y="55199"/>
                    <a:pt x="74044" y="55563"/>
                  </a:cubicBezTo>
                  <a:lnTo>
                    <a:pt x="74379" y="55715"/>
                  </a:lnTo>
                  <a:cubicBezTo>
                    <a:pt x="74530" y="55381"/>
                    <a:pt x="74713" y="55016"/>
                    <a:pt x="74865" y="54651"/>
                  </a:cubicBezTo>
                  <a:lnTo>
                    <a:pt x="74500" y="54499"/>
                  </a:lnTo>
                  <a:close/>
                  <a:moveTo>
                    <a:pt x="4560" y="56566"/>
                  </a:moveTo>
                  <a:lnTo>
                    <a:pt x="4225" y="56749"/>
                  </a:lnTo>
                  <a:cubicBezTo>
                    <a:pt x="4408" y="57083"/>
                    <a:pt x="4590" y="57417"/>
                    <a:pt x="4772" y="57752"/>
                  </a:cubicBezTo>
                  <a:lnTo>
                    <a:pt x="5076" y="57569"/>
                  </a:lnTo>
                  <a:cubicBezTo>
                    <a:pt x="4894" y="57265"/>
                    <a:pt x="4742" y="56931"/>
                    <a:pt x="4560" y="56566"/>
                  </a:cubicBezTo>
                  <a:close/>
                  <a:moveTo>
                    <a:pt x="73527" y="56566"/>
                  </a:moveTo>
                  <a:cubicBezTo>
                    <a:pt x="73375" y="56901"/>
                    <a:pt x="73193" y="57235"/>
                    <a:pt x="73011" y="57569"/>
                  </a:cubicBezTo>
                  <a:lnTo>
                    <a:pt x="73345" y="57752"/>
                  </a:lnTo>
                  <a:cubicBezTo>
                    <a:pt x="73527" y="57417"/>
                    <a:pt x="73710" y="57083"/>
                    <a:pt x="73862" y="56749"/>
                  </a:cubicBezTo>
                  <a:lnTo>
                    <a:pt x="73527" y="56566"/>
                  </a:lnTo>
                  <a:close/>
                  <a:moveTo>
                    <a:pt x="5654" y="58572"/>
                  </a:moveTo>
                  <a:lnTo>
                    <a:pt x="5319" y="58755"/>
                  </a:lnTo>
                  <a:cubicBezTo>
                    <a:pt x="5532" y="59089"/>
                    <a:pt x="5715" y="59424"/>
                    <a:pt x="5927" y="59727"/>
                  </a:cubicBezTo>
                  <a:lnTo>
                    <a:pt x="6231" y="59545"/>
                  </a:lnTo>
                  <a:cubicBezTo>
                    <a:pt x="6049" y="59211"/>
                    <a:pt x="5836" y="58876"/>
                    <a:pt x="5654" y="58572"/>
                  </a:cubicBezTo>
                  <a:close/>
                  <a:moveTo>
                    <a:pt x="72433" y="58572"/>
                  </a:moveTo>
                  <a:cubicBezTo>
                    <a:pt x="72251" y="58907"/>
                    <a:pt x="72038" y="59211"/>
                    <a:pt x="71856" y="59545"/>
                  </a:cubicBezTo>
                  <a:lnTo>
                    <a:pt x="72190" y="59727"/>
                  </a:lnTo>
                  <a:cubicBezTo>
                    <a:pt x="72372" y="59424"/>
                    <a:pt x="72585" y="59089"/>
                    <a:pt x="72768" y="58755"/>
                  </a:cubicBezTo>
                  <a:lnTo>
                    <a:pt x="72433" y="58572"/>
                  </a:lnTo>
                  <a:close/>
                  <a:moveTo>
                    <a:pt x="6839" y="60487"/>
                  </a:moveTo>
                  <a:lnTo>
                    <a:pt x="6535" y="60700"/>
                  </a:lnTo>
                  <a:cubicBezTo>
                    <a:pt x="6748" y="61004"/>
                    <a:pt x="6961" y="61338"/>
                    <a:pt x="7174" y="61642"/>
                  </a:cubicBezTo>
                  <a:lnTo>
                    <a:pt x="7508" y="61430"/>
                  </a:lnTo>
                  <a:cubicBezTo>
                    <a:pt x="7265" y="61126"/>
                    <a:pt x="7052" y="60791"/>
                    <a:pt x="6839" y="60487"/>
                  </a:cubicBezTo>
                  <a:close/>
                  <a:moveTo>
                    <a:pt x="71248" y="60487"/>
                  </a:moveTo>
                  <a:cubicBezTo>
                    <a:pt x="71035" y="60822"/>
                    <a:pt x="70822" y="61126"/>
                    <a:pt x="70609" y="61430"/>
                  </a:cubicBezTo>
                  <a:lnTo>
                    <a:pt x="70913" y="61642"/>
                  </a:lnTo>
                  <a:cubicBezTo>
                    <a:pt x="71126" y="61338"/>
                    <a:pt x="71339" y="61034"/>
                    <a:pt x="71552" y="60700"/>
                  </a:cubicBezTo>
                  <a:lnTo>
                    <a:pt x="71248" y="60487"/>
                  </a:lnTo>
                  <a:close/>
                  <a:moveTo>
                    <a:pt x="8177" y="62341"/>
                  </a:moveTo>
                  <a:lnTo>
                    <a:pt x="7873" y="62554"/>
                  </a:lnTo>
                  <a:cubicBezTo>
                    <a:pt x="8085" y="62858"/>
                    <a:pt x="8329" y="63162"/>
                    <a:pt x="8572" y="63466"/>
                  </a:cubicBezTo>
                  <a:lnTo>
                    <a:pt x="8876" y="63223"/>
                  </a:lnTo>
                  <a:cubicBezTo>
                    <a:pt x="8633" y="62949"/>
                    <a:pt x="8389" y="62645"/>
                    <a:pt x="8177" y="62341"/>
                  </a:cubicBezTo>
                  <a:close/>
                  <a:moveTo>
                    <a:pt x="69910" y="62341"/>
                  </a:moveTo>
                  <a:cubicBezTo>
                    <a:pt x="69698" y="62645"/>
                    <a:pt x="69454" y="62949"/>
                    <a:pt x="69211" y="63253"/>
                  </a:cubicBezTo>
                  <a:lnTo>
                    <a:pt x="69515" y="63497"/>
                  </a:lnTo>
                  <a:cubicBezTo>
                    <a:pt x="69758" y="63193"/>
                    <a:pt x="70002" y="62889"/>
                    <a:pt x="70214" y="62585"/>
                  </a:cubicBezTo>
                  <a:lnTo>
                    <a:pt x="69910" y="62341"/>
                  </a:lnTo>
                  <a:close/>
                  <a:moveTo>
                    <a:pt x="9575" y="64104"/>
                  </a:moveTo>
                  <a:lnTo>
                    <a:pt x="9301" y="64348"/>
                  </a:lnTo>
                  <a:cubicBezTo>
                    <a:pt x="9544" y="64652"/>
                    <a:pt x="9788" y="64925"/>
                    <a:pt x="10061" y="65199"/>
                  </a:cubicBezTo>
                  <a:lnTo>
                    <a:pt x="10335" y="64955"/>
                  </a:lnTo>
                  <a:cubicBezTo>
                    <a:pt x="10092" y="64682"/>
                    <a:pt x="9818" y="64378"/>
                    <a:pt x="9575" y="64104"/>
                  </a:cubicBezTo>
                  <a:close/>
                  <a:moveTo>
                    <a:pt x="68512" y="64104"/>
                  </a:moveTo>
                  <a:cubicBezTo>
                    <a:pt x="68269" y="64408"/>
                    <a:pt x="67995" y="64682"/>
                    <a:pt x="67752" y="64986"/>
                  </a:cubicBezTo>
                  <a:lnTo>
                    <a:pt x="68026" y="65229"/>
                  </a:lnTo>
                  <a:cubicBezTo>
                    <a:pt x="68299" y="64955"/>
                    <a:pt x="68543" y="64652"/>
                    <a:pt x="68786" y="64378"/>
                  </a:cubicBezTo>
                  <a:lnTo>
                    <a:pt x="68512" y="64104"/>
                  </a:lnTo>
                  <a:close/>
                  <a:moveTo>
                    <a:pt x="11095" y="65776"/>
                  </a:moveTo>
                  <a:lnTo>
                    <a:pt x="10821" y="66050"/>
                  </a:lnTo>
                  <a:cubicBezTo>
                    <a:pt x="11095" y="66323"/>
                    <a:pt x="11368" y="66597"/>
                    <a:pt x="11642" y="66870"/>
                  </a:cubicBezTo>
                  <a:lnTo>
                    <a:pt x="11915" y="66597"/>
                  </a:lnTo>
                  <a:cubicBezTo>
                    <a:pt x="11642" y="66323"/>
                    <a:pt x="11368" y="66050"/>
                    <a:pt x="11095" y="65776"/>
                  </a:cubicBezTo>
                  <a:close/>
                  <a:moveTo>
                    <a:pt x="66992" y="65807"/>
                  </a:moveTo>
                  <a:cubicBezTo>
                    <a:pt x="66719" y="66080"/>
                    <a:pt x="66445" y="66354"/>
                    <a:pt x="66172" y="66627"/>
                  </a:cubicBezTo>
                  <a:lnTo>
                    <a:pt x="66445" y="66870"/>
                  </a:lnTo>
                  <a:cubicBezTo>
                    <a:pt x="66719" y="66627"/>
                    <a:pt x="66992" y="66354"/>
                    <a:pt x="67266" y="66080"/>
                  </a:cubicBezTo>
                  <a:lnTo>
                    <a:pt x="66992" y="65807"/>
                  </a:lnTo>
                  <a:close/>
                  <a:moveTo>
                    <a:pt x="12736" y="67387"/>
                  </a:moveTo>
                  <a:lnTo>
                    <a:pt x="12462" y="67661"/>
                  </a:lnTo>
                  <a:cubicBezTo>
                    <a:pt x="12736" y="67934"/>
                    <a:pt x="13040" y="68177"/>
                    <a:pt x="13314" y="68421"/>
                  </a:cubicBezTo>
                  <a:lnTo>
                    <a:pt x="13557" y="68147"/>
                  </a:lnTo>
                  <a:cubicBezTo>
                    <a:pt x="13283" y="67904"/>
                    <a:pt x="13010" y="67630"/>
                    <a:pt x="12736" y="67387"/>
                  </a:cubicBezTo>
                  <a:close/>
                  <a:moveTo>
                    <a:pt x="65351" y="67387"/>
                  </a:moveTo>
                  <a:cubicBezTo>
                    <a:pt x="65077" y="67661"/>
                    <a:pt x="64804" y="67904"/>
                    <a:pt x="64530" y="68147"/>
                  </a:cubicBezTo>
                  <a:lnTo>
                    <a:pt x="64773" y="68451"/>
                  </a:lnTo>
                  <a:cubicBezTo>
                    <a:pt x="65047" y="68177"/>
                    <a:pt x="65351" y="67934"/>
                    <a:pt x="65625" y="67661"/>
                  </a:cubicBezTo>
                  <a:lnTo>
                    <a:pt x="65351" y="67387"/>
                  </a:lnTo>
                  <a:close/>
                  <a:moveTo>
                    <a:pt x="14438" y="68877"/>
                  </a:moveTo>
                  <a:lnTo>
                    <a:pt x="14195" y="69180"/>
                  </a:lnTo>
                  <a:cubicBezTo>
                    <a:pt x="14499" y="69424"/>
                    <a:pt x="14773" y="69667"/>
                    <a:pt x="15076" y="69880"/>
                  </a:cubicBezTo>
                  <a:lnTo>
                    <a:pt x="15320" y="69576"/>
                  </a:lnTo>
                  <a:cubicBezTo>
                    <a:pt x="15016" y="69363"/>
                    <a:pt x="14712" y="69120"/>
                    <a:pt x="14438" y="68877"/>
                  </a:cubicBezTo>
                  <a:close/>
                  <a:moveTo>
                    <a:pt x="63649" y="68877"/>
                  </a:moveTo>
                  <a:cubicBezTo>
                    <a:pt x="63345" y="69120"/>
                    <a:pt x="63071" y="69363"/>
                    <a:pt x="62767" y="69606"/>
                  </a:cubicBezTo>
                  <a:lnTo>
                    <a:pt x="63011" y="69910"/>
                  </a:lnTo>
                  <a:cubicBezTo>
                    <a:pt x="63314" y="69667"/>
                    <a:pt x="63588" y="69424"/>
                    <a:pt x="63892" y="69180"/>
                  </a:cubicBezTo>
                  <a:lnTo>
                    <a:pt x="63649" y="68877"/>
                  </a:lnTo>
                  <a:close/>
                  <a:moveTo>
                    <a:pt x="16232" y="70275"/>
                  </a:moveTo>
                  <a:lnTo>
                    <a:pt x="15988" y="70579"/>
                  </a:lnTo>
                  <a:cubicBezTo>
                    <a:pt x="16323" y="70822"/>
                    <a:pt x="16627" y="71035"/>
                    <a:pt x="16931" y="71247"/>
                  </a:cubicBezTo>
                  <a:lnTo>
                    <a:pt x="17143" y="70943"/>
                  </a:lnTo>
                  <a:cubicBezTo>
                    <a:pt x="16839" y="70731"/>
                    <a:pt x="16535" y="70487"/>
                    <a:pt x="16232" y="70275"/>
                  </a:cubicBezTo>
                  <a:close/>
                  <a:moveTo>
                    <a:pt x="61855" y="70275"/>
                  </a:moveTo>
                  <a:cubicBezTo>
                    <a:pt x="61552" y="70518"/>
                    <a:pt x="61248" y="70731"/>
                    <a:pt x="60944" y="70943"/>
                  </a:cubicBezTo>
                  <a:lnTo>
                    <a:pt x="61156" y="71247"/>
                  </a:lnTo>
                  <a:cubicBezTo>
                    <a:pt x="61460" y="71035"/>
                    <a:pt x="61764" y="70822"/>
                    <a:pt x="62099" y="70579"/>
                  </a:cubicBezTo>
                  <a:lnTo>
                    <a:pt x="61855" y="70275"/>
                  </a:lnTo>
                  <a:close/>
                  <a:moveTo>
                    <a:pt x="18086" y="71551"/>
                  </a:moveTo>
                  <a:lnTo>
                    <a:pt x="17903" y="71886"/>
                  </a:lnTo>
                  <a:cubicBezTo>
                    <a:pt x="18207" y="72098"/>
                    <a:pt x="18542" y="72281"/>
                    <a:pt x="18876" y="72494"/>
                  </a:cubicBezTo>
                  <a:lnTo>
                    <a:pt x="19058" y="72159"/>
                  </a:lnTo>
                  <a:cubicBezTo>
                    <a:pt x="18724" y="71977"/>
                    <a:pt x="18420" y="71764"/>
                    <a:pt x="18086" y="71551"/>
                  </a:cubicBezTo>
                  <a:close/>
                  <a:moveTo>
                    <a:pt x="60001" y="71551"/>
                  </a:moveTo>
                  <a:cubicBezTo>
                    <a:pt x="59667" y="71764"/>
                    <a:pt x="59363" y="71977"/>
                    <a:pt x="59029" y="72159"/>
                  </a:cubicBezTo>
                  <a:lnTo>
                    <a:pt x="59241" y="72494"/>
                  </a:lnTo>
                  <a:cubicBezTo>
                    <a:pt x="59545" y="72311"/>
                    <a:pt x="59880" y="72098"/>
                    <a:pt x="60184" y="71886"/>
                  </a:cubicBezTo>
                  <a:lnTo>
                    <a:pt x="60001" y="71551"/>
                  </a:lnTo>
                  <a:close/>
                  <a:moveTo>
                    <a:pt x="20031" y="72737"/>
                  </a:moveTo>
                  <a:lnTo>
                    <a:pt x="19849" y="73071"/>
                  </a:lnTo>
                  <a:cubicBezTo>
                    <a:pt x="20183" y="73253"/>
                    <a:pt x="20517" y="73436"/>
                    <a:pt x="20852" y="73618"/>
                  </a:cubicBezTo>
                  <a:lnTo>
                    <a:pt x="21034" y="73284"/>
                  </a:lnTo>
                  <a:cubicBezTo>
                    <a:pt x="20700" y="73102"/>
                    <a:pt x="20365" y="72919"/>
                    <a:pt x="20031" y="72737"/>
                  </a:cubicBezTo>
                  <a:close/>
                  <a:moveTo>
                    <a:pt x="58056" y="72737"/>
                  </a:moveTo>
                  <a:cubicBezTo>
                    <a:pt x="57722" y="72919"/>
                    <a:pt x="57387" y="73102"/>
                    <a:pt x="57053" y="73284"/>
                  </a:cubicBezTo>
                  <a:lnTo>
                    <a:pt x="57235" y="73618"/>
                  </a:lnTo>
                  <a:cubicBezTo>
                    <a:pt x="57570" y="73436"/>
                    <a:pt x="57904" y="73253"/>
                    <a:pt x="58238" y="73071"/>
                  </a:cubicBezTo>
                  <a:lnTo>
                    <a:pt x="58056" y="72737"/>
                  </a:lnTo>
                  <a:close/>
                  <a:moveTo>
                    <a:pt x="22067" y="73801"/>
                  </a:moveTo>
                  <a:lnTo>
                    <a:pt x="21885" y="74135"/>
                  </a:lnTo>
                  <a:cubicBezTo>
                    <a:pt x="22219" y="74317"/>
                    <a:pt x="22584" y="74469"/>
                    <a:pt x="22919" y="74621"/>
                  </a:cubicBezTo>
                  <a:lnTo>
                    <a:pt x="23071" y="74287"/>
                  </a:lnTo>
                  <a:cubicBezTo>
                    <a:pt x="22736" y="74135"/>
                    <a:pt x="22402" y="73953"/>
                    <a:pt x="22067" y="73801"/>
                  </a:cubicBezTo>
                  <a:close/>
                  <a:moveTo>
                    <a:pt x="56050" y="73801"/>
                  </a:moveTo>
                  <a:cubicBezTo>
                    <a:pt x="55716" y="73953"/>
                    <a:pt x="55381" y="74135"/>
                    <a:pt x="55016" y="74287"/>
                  </a:cubicBezTo>
                  <a:lnTo>
                    <a:pt x="55168" y="74621"/>
                  </a:lnTo>
                  <a:cubicBezTo>
                    <a:pt x="55533" y="74469"/>
                    <a:pt x="55868" y="74317"/>
                    <a:pt x="56232" y="74135"/>
                  </a:cubicBezTo>
                  <a:lnTo>
                    <a:pt x="56050" y="73801"/>
                  </a:lnTo>
                  <a:close/>
                  <a:moveTo>
                    <a:pt x="53983" y="74743"/>
                  </a:moveTo>
                  <a:cubicBezTo>
                    <a:pt x="53649" y="74864"/>
                    <a:pt x="53284" y="75016"/>
                    <a:pt x="52950" y="75138"/>
                  </a:cubicBezTo>
                  <a:lnTo>
                    <a:pt x="53071" y="75503"/>
                  </a:lnTo>
                  <a:cubicBezTo>
                    <a:pt x="53436" y="75381"/>
                    <a:pt x="53801" y="75229"/>
                    <a:pt x="54135" y="75077"/>
                  </a:cubicBezTo>
                  <a:lnTo>
                    <a:pt x="53983" y="74743"/>
                  </a:lnTo>
                  <a:close/>
                  <a:moveTo>
                    <a:pt x="24134" y="74743"/>
                  </a:moveTo>
                  <a:lnTo>
                    <a:pt x="23982" y="75077"/>
                  </a:lnTo>
                  <a:cubicBezTo>
                    <a:pt x="24347" y="75229"/>
                    <a:pt x="24682" y="75381"/>
                    <a:pt x="25046" y="75533"/>
                  </a:cubicBezTo>
                  <a:lnTo>
                    <a:pt x="25198" y="75168"/>
                  </a:lnTo>
                  <a:cubicBezTo>
                    <a:pt x="24834" y="75016"/>
                    <a:pt x="24469" y="74895"/>
                    <a:pt x="24134" y="74743"/>
                  </a:cubicBezTo>
                  <a:close/>
                  <a:moveTo>
                    <a:pt x="51886" y="75533"/>
                  </a:moveTo>
                  <a:cubicBezTo>
                    <a:pt x="51521" y="75685"/>
                    <a:pt x="51156" y="75807"/>
                    <a:pt x="50791" y="75898"/>
                  </a:cubicBezTo>
                  <a:lnTo>
                    <a:pt x="50913" y="76263"/>
                  </a:lnTo>
                  <a:cubicBezTo>
                    <a:pt x="51278" y="76141"/>
                    <a:pt x="51643" y="76019"/>
                    <a:pt x="52007" y="75898"/>
                  </a:cubicBezTo>
                  <a:lnTo>
                    <a:pt x="51886" y="75533"/>
                  </a:lnTo>
                  <a:close/>
                  <a:moveTo>
                    <a:pt x="26262" y="75564"/>
                  </a:moveTo>
                  <a:lnTo>
                    <a:pt x="26141" y="75928"/>
                  </a:lnTo>
                  <a:cubicBezTo>
                    <a:pt x="26475" y="76050"/>
                    <a:pt x="26840" y="76171"/>
                    <a:pt x="27204" y="76293"/>
                  </a:cubicBezTo>
                  <a:lnTo>
                    <a:pt x="27326" y="75928"/>
                  </a:lnTo>
                  <a:cubicBezTo>
                    <a:pt x="26961" y="75807"/>
                    <a:pt x="26596" y="75685"/>
                    <a:pt x="26262" y="75564"/>
                  </a:cubicBezTo>
                  <a:close/>
                  <a:moveTo>
                    <a:pt x="28420" y="76232"/>
                  </a:moveTo>
                  <a:lnTo>
                    <a:pt x="28329" y="76597"/>
                  </a:lnTo>
                  <a:cubicBezTo>
                    <a:pt x="28694" y="76719"/>
                    <a:pt x="29059" y="76810"/>
                    <a:pt x="29423" y="76901"/>
                  </a:cubicBezTo>
                  <a:lnTo>
                    <a:pt x="29514" y="76536"/>
                  </a:lnTo>
                  <a:cubicBezTo>
                    <a:pt x="29150" y="76445"/>
                    <a:pt x="28785" y="76354"/>
                    <a:pt x="28420" y="76232"/>
                  </a:cubicBezTo>
                  <a:close/>
                  <a:moveTo>
                    <a:pt x="49728" y="76232"/>
                  </a:moveTo>
                  <a:cubicBezTo>
                    <a:pt x="49332" y="76354"/>
                    <a:pt x="48998" y="76445"/>
                    <a:pt x="48603" y="76536"/>
                  </a:cubicBezTo>
                  <a:lnTo>
                    <a:pt x="48725" y="76901"/>
                  </a:lnTo>
                  <a:cubicBezTo>
                    <a:pt x="49089" y="76810"/>
                    <a:pt x="49454" y="76719"/>
                    <a:pt x="49819" y="76597"/>
                  </a:cubicBezTo>
                  <a:lnTo>
                    <a:pt x="49728" y="76232"/>
                  </a:lnTo>
                  <a:close/>
                  <a:moveTo>
                    <a:pt x="47509" y="76779"/>
                  </a:moveTo>
                  <a:cubicBezTo>
                    <a:pt x="47144" y="76871"/>
                    <a:pt x="46779" y="76962"/>
                    <a:pt x="46384" y="77023"/>
                  </a:cubicBezTo>
                  <a:lnTo>
                    <a:pt x="46475" y="77387"/>
                  </a:lnTo>
                  <a:cubicBezTo>
                    <a:pt x="46840" y="77326"/>
                    <a:pt x="47235" y="77266"/>
                    <a:pt x="47600" y="77175"/>
                  </a:cubicBezTo>
                  <a:lnTo>
                    <a:pt x="47509" y="76779"/>
                  </a:lnTo>
                  <a:close/>
                  <a:moveTo>
                    <a:pt x="30609" y="76810"/>
                  </a:moveTo>
                  <a:lnTo>
                    <a:pt x="30548" y="77175"/>
                  </a:lnTo>
                  <a:cubicBezTo>
                    <a:pt x="30913" y="77266"/>
                    <a:pt x="31277" y="77326"/>
                    <a:pt x="31673" y="77418"/>
                  </a:cubicBezTo>
                  <a:lnTo>
                    <a:pt x="31733" y="77023"/>
                  </a:lnTo>
                  <a:cubicBezTo>
                    <a:pt x="31369" y="76962"/>
                    <a:pt x="30973" y="76871"/>
                    <a:pt x="30609" y="76810"/>
                  </a:cubicBezTo>
                  <a:close/>
                  <a:moveTo>
                    <a:pt x="45290" y="77235"/>
                  </a:moveTo>
                  <a:cubicBezTo>
                    <a:pt x="44925" y="77296"/>
                    <a:pt x="44530" y="77326"/>
                    <a:pt x="44165" y="77387"/>
                  </a:cubicBezTo>
                  <a:lnTo>
                    <a:pt x="44196" y="77752"/>
                  </a:lnTo>
                  <a:cubicBezTo>
                    <a:pt x="44591" y="77722"/>
                    <a:pt x="44955" y="77661"/>
                    <a:pt x="45351" y="77600"/>
                  </a:cubicBezTo>
                  <a:lnTo>
                    <a:pt x="45290" y="77235"/>
                  </a:lnTo>
                  <a:close/>
                  <a:moveTo>
                    <a:pt x="32858" y="77235"/>
                  </a:moveTo>
                  <a:lnTo>
                    <a:pt x="32797" y="77600"/>
                  </a:lnTo>
                  <a:cubicBezTo>
                    <a:pt x="33162" y="77661"/>
                    <a:pt x="33557" y="77722"/>
                    <a:pt x="33922" y="77782"/>
                  </a:cubicBezTo>
                  <a:lnTo>
                    <a:pt x="33983" y="77387"/>
                  </a:lnTo>
                  <a:cubicBezTo>
                    <a:pt x="33587" y="77357"/>
                    <a:pt x="33223" y="77296"/>
                    <a:pt x="32858" y="77235"/>
                  </a:cubicBezTo>
                  <a:close/>
                  <a:moveTo>
                    <a:pt x="35107" y="77539"/>
                  </a:moveTo>
                  <a:lnTo>
                    <a:pt x="35077" y="77904"/>
                  </a:lnTo>
                  <a:cubicBezTo>
                    <a:pt x="35442" y="77934"/>
                    <a:pt x="35806" y="77965"/>
                    <a:pt x="36201" y="77995"/>
                  </a:cubicBezTo>
                  <a:lnTo>
                    <a:pt x="36232" y="77630"/>
                  </a:lnTo>
                  <a:cubicBezTo>
                    <a:pt x="35867" y="77600"/>
                    <a:pt x="35472" y="77570"/>
                    <a:pt x="35107" y="77539"/>
                  </a:cubicBezTo>
                  <a:close/>
                  <a:moveTo>
                    <a:pt x="43041" y="77509"/>
                  </a:moveTo>
                  <a:cubicBezTo>
                    <a:pt x="42645" y="77570"/>
                    <a:pt x="42281" y="77600"/>
                    <a:pt x="41885" y="77630"/>
                  </a:cubicBezTo>
                  <a:lnTo>
                    <a:pt x="41916" y="77995"/>
                  </a:lnTo>
                  <a:cubicBezTo>
                    <a:pt x="42311" y="77965"/>
                    <a:pt x="42676" y="77934"/>
                    <a:pt x="43071" y="77904"/>
                  </a:cubicBezTo>
                  <a:lnTo>
                    <a:pt x="43041" y="77509"/>
                  </a:lnTo>
                  <a:close/>
                  <a:moveTo>
                    <a:pt x="37357" y="77691"/>
                  </a:moveTo>
                  <a:lnTo>
                    <a:pt x="37357" y="78056"/>
                  </a:lnTo>
                  <a:cubicBezTo>
                    <a:pt x="37721" y="78086"/>
                    <a:pt x="38116" y="78086"/>
                    <a:pt x="38481" y="78086"/>
                  </a:cubicBezTo>
                  <a:lnTo>
                    <a:pt x="38512" y="77722"/>
                  </a:lnTo>
                  <a:cubicBezTo>
                    <a:pt x="38116" y="77722"/>
                    <a:pt x="37752" y="77691"/>
                    <a:pt x="37357" y="77691"/>
                  </a:cubicBezTo>
                  <a:close/>
                  <a:moveTo>
                    <a:pt x="40761" y="77691"/>
                  </a:moveTo>
                  <a:cubicBezTo>
                    <a:pt x="40396" y="77691"/>
                    <a:pt x="40031" y="77722"/>
                    <a:pt x="39636" y="77722"/>
                  </a:cubicBezTo>
                  <a:lnTo>
                    <a:pt x="39636" y="78086"/>
                  </a:lnTo>
                  <a:cubicBezTo>
                    <a:pt x="40031" y="78086"/>
                    <a:pt x="40396" y="78086"/>
                    <a:pt x="40791" y="78056"/>
                  </a:cubicBezTo>
                  <a:lnTo>
                    <a:pt x="40761" y="7769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86"/>
            <p:cNvSpPr/>
            <p:nvPr/>
          </p:nvSpPr>
          <p:spPr>
            <a:xfrm>
              <a:off x="4633545" y="1577825"/>
              <a:ext cx="1060825" cy="1060825"/>
            </a:xfrm>
            <a:custGeom>
              <a:avLst/>
              <a:gdLst/>
              <a:ahLst/>
              <a:cxnLst/>
              <a:rect l="l" t="t" r="r" b="b"/>
              <a:pathLst>
                <a:path w="42433" h="42433" extrusionOk="0">
                  <a:moveTo>
                    <a:pt x="21156" y="0"/>
                  </a:moveTo>
                  <a:cubicBezTo>
                    <a:pt x="20761" y="0"/>
                    <a:pt x="20366" y="0"/>
                    <a:pt x="20001" y="31"/>
                  </a:cubicBezTo>
                  <a:lnTo>
                    <a:pt x="20031" y="395"/>
                  </a:lnTo>
                  <a:cubicBezTo>
                    <a:pt x="20396" y="395"/>
                    <a:pt x="20761" y="365"/>
                    <a:pt x="21156" y="365"/>
                  </a:cubicBezTo>
                  <a:lnTo>
                    <a:pt x="21156" y="0"/>
                  </a:lnTo>
                  <a:close/>
                  <a:moveTo>
                    <a:pt x="22281" y="31"/>
                  </a:moveTo>
                  <a:lnTo>
                    <a:pt x="22281" y="395"/>
                  </a:lnTo>
                  <a:cubicBezTo>
                    <a:pt x="22645" y="426"/>
                    <a:pt x="23010" y="456"/>
                    <a:pt x="23405" y="487"/>
                  </a:cubicBezTo>
                  <a:lnTo>
                    <a:pt x="23436" y="92"/>
                  </a:lnTo>
                  <a:cubicBezTo>
                    <a:pt x="23040" y="61"/>
                    <a:pt x="22676" y="31"/>
                    <a:pt x="22281" y="31"/>
                  </a:cubicBezTo>
                  <a:close/>
                  <a:moveTo>
                    <a:pt x="18846" y="122"/>
                  </a:moveTo>
                  <a:cubicBezTo>
                    <a:pt x="18481" y="152"/>
                    <a:pt x="18086" y="213"/>
                    <a:pt x="17721" y="274"/>
                  </a:cubicBezTo>
                  <a:lnTo>
                    <a:pt x="17782" y="639"/>
                  </a:lnTo>
                  <a:cubicBezTo>
                    <a:pt x="18147" y="578"/>
                    <a:pt x="18511" y="547"/>
                    <a:pt x="18907" y="487"/>
                  </a:cubicBezTo>
                  <a:lnTo>
                    <a:pt x="18846" y="122"/>
                  </a:lnTo>
                  <a:close/>
                  <a:moveTo>
                    <a:pt x="24560" y="244"/>
                  </a:moveTo>
                  <a:lnTo>
                    <a:pt x="24499" y="639"/>
                  </a:lnTo>
                  <a:cubicBezTo>
                    <a:pt x="24895" y="699"/>
                    <a:pt x="25259" y="760"/>
                    <a:pt x="25624" y="851"/>
                  </a:cubicBezTo>
                  <a:lnTo>
                    <a:pt x="25715" y="456"/>
                  </a:lnTo>
                  <a:cubicBezTo>
                    <a:pt x="25320" y="395"/>
                    <a:pt x="24955" y="304"/>
                    <a:pt x="24560" y="244"/>
                  </a:cubicBezTo>
                  <a:close/>
                  <a:moveTo>
                    <a:pt x="16597" y="487"/>
                  </a:moveTo>
                  <a:cubicBezTo>
                    <a:pt x="16201" y="578"/>
                    <a:pt x="15837" y="669"/>
                    <a:pt x="15472" y="760"/>
                  </a:cubicBezTo>
                  <a:lnTo>
                    <a:pt x="15563" y="1125"/>
                  </a:lnTo>
                  <a:cubicBezTo>
                    <a:pt x="15928" y="1034"/>
                    <a:pt x="16293" y="943"/>
                    <a:pt x="16657" y="851"/>
                  </a:cubicBezTo>
                  <a:lnTo>
                    <a:pt x="16597" y="487"/>
                  </a:lnTo>
                  <a:close/>
                  <a:moveTo>
                    <a:pt x="26810" y="730"/>
                  </a:moveTo>
                  <a:lnTo>
                    <a:pt x="26718" y="1095"/>
                  </a:lnTo>
                  <a:cubicBezTo>
                    <a:pt x="27083" y="1216"/>
                    <a:pt x="27448" y="1307"/>
                    <a:pt x="27782" y="1429"/>
                  </a:cubicBezTo>
                  <a:lnTo>
                    <a:pt x="27904" y="1064"/>
                  </a:lnTo>
                  <a:cubicBezTo>
                    <a:pt x="27569" y="943"/>
                    <a:pt x="27174" y="851"/>
                    <a:pt x="26810" y="730"/>
                  </a:cubicBezTo>
                  <a:close/>
                  <a:moveTo>
                    <a:pt x="14378" y="1095"/>
                  </a:moveTo>
                  <a:cubicBezTo>
                    <a:pt x="14013" y="1216"/>
                    <a:pt x="13648" y="1368"/>
                    <a:pt x="13283" y="1520"/>
                  </a:cubicBezTo>
                  <a:lnTo>
                    <a:pt x="13435" y="1854"/>
                  </a:lnTo>
                  <a:cubicBezTo>
                    <a:pt x="13800" y="1733"/>
                    <a:pt x="14134" y="1581"/>
                    <a:pt x="14499" y="1459"/>
                  </a:cubicBezTo>
                  <a:lnTo>
                    <a:pt x="14378" y="1095"/>
                  </a:lnTo>
                  <a:close/>
                  <a:moveTo>
                    <a:pt x="28998" y="1459"/>
                  </a:moveTo>
                  <a:lnTo>
                    <a:pt x="28876" y="1824"/>
                  </a:lnTo>
                  <a:cubicBezTo>
                    <a:pt x="29211" y="1946"/>
                    <a:pt x="29545" y="2098"/>
                    <a:pt x="29910" y="2250"/>
                  </a:cubicBezTo>
                  <a:lnTo>
                    <a:pt x="30062" y="1915"/>
                  </a:lnTo>
                  <a:cubicBezTo>
                    <a:pt x="29727" y="1763"/>
                    <a:pt x="29363" y="1611"/>
                    <a:pt x="28998" y="1459"/>
                  </a:cubicBezTo>
                  <a:close/>
                  <a:moveTo>
                    <a:pt x="12250" y="1976"/>
                  </a:moveTo>
                  <a:cubicBezTo>
                    <a:pt x="11885" y="2128"/>
                    <a:pt x="11551" y="2310"/>
                    <a:pt x="11217" y="2493"/>
                  </a:cubicBezTo>
                  <a:lnTo>
                    <a:pt x="11399" y="2827"/>
                  </a:lnTo>
                  <a:cubicBezTo>
                    <a:pt x="11733" y="2645"/>
                    <a:pt x="12068" y="2462"/>
                    <a:pt x="12402" y="2310"/>
                  </a:cubicBezTo>
                  <a:lnTo>
                    <a:pt x="12250" y="1976"/>
                  </a:lnTo>
                  <a:close/>
                  <a:moveTo>
                    <a:pt x="31095" y="2432"/>
                  </a:moveTo>
                  <a:lnTo>
                    <a:pt x="30913" y="2766"/>
                  </a:lnTo>
                  <a:cubicBezTo>
                    <a:pt x="31247" y="2949"/>
                    <a:pt x="31582" y="3131"/>
                    <a:pt x="31886" y="3313"/>
                  </a:cubicBezTo>
                  <a:lnTo>
                    <a:pt x="32098" y="2979"/>
                  </a:lnTo>
                  <a:cubicBezTo>
                    <a:pt x="31764" y="2797"/>
                    <a:pt x="31430" y="2614"/>
                    <a:pt x="31095" y="2432"/>
                  </a:cubicBezTo>
                  <a:close/>
                  <a:moveTo>
                    <a:pt x="10213" y="3040"/>
                  </a:moveTo>
                  <a:cubicBezTo>
                    <a:pt x="9909" y="3253"/>
                    <a:pt x="9575" y="3465"/>
                    <a:pt x="9271" y="3678"/>
                  </a:cubicBezTo>
                  <a:lnTo>
                    <a:pt x="9484" y="3982"/>
                  </a:lnTo>
                  <a:cubicBezTo>
                    <a:pt x="9788" y="3769"/>
                    <a:pt x="10092" y="3557"/>
                    <a:pt x="10426" y="3374"/>
                  </a:cubicBezTo>
                  <a:lnTo>
                    <a:pt x="10213" y="3040"/>
                  </a:lnTo>
                  <a:close/>
                  <a:moveTo>
                    <a:pt x="33071" y="3617"/>
                  </a:moveTo>
                  <a:lnTo>
                    <a:pt x="32858" y="3921"/>
                  </a:lnTo>
                  <a:cubicBezTo>
                    <a:pt x="33162" y="4134"/>
                    <a:pt x="33466" y="4347"/>
                    <a:pt x="33770" y="4590"/>
                  </a:cubicBezTo>
                  <a:lnTo>
                    <a:pt x="33983" y="4286"/>
                  </a:lnTo>
                  <a:cubicBezTo>
                    <a:pt x="33679" y="4043"/>
                    <a:pt x="33375" y="3830"/>
                    <a:pt x="33071" y="3617"/>
                  </a:cubicBezTo>
                  <a:close/>
                  <a:moveTo>
                    <a:pt x="8329" y="4347"/>
                  </a:moveTo>
                  <a:cubicBezTo>
                    <a:pt x="8025" y="4590"/>
                    <a:pt x="7721" y="4833"/>
                    <a:pt x="7447" y="5076"/>
                  </a:cubicBezTo>
                  <a:lnTo>
                    <a:pt x="7691" y="5350"/>
                  </a:lnTo>
                  <a:cubicBezTo>
                    <a:pt x="7964" y="5107"/>
                    <a:pt x="8268" y="4864"/>
                    <a:pt x="8572" y="4651"/>
                  </a:cubicBezTo>
                  <a:lnTo>
                    <a:pt x="8329" y="4347"/>
                  </a:lnTo>
                  <a:close/>
                  <a:moveTo>
                    <a:pt x="34895" y="4985"/>
                  </a:moveTo>
                  <a:lnTo>
                    <a:pt x="34652" y="5289"/>
                  </a:lnTo>
                  <a:cubicBezTo>
                    <a:pt x="34925" y="5532"/>
                    <a:pt x="35199" y="5776"/>
                    <a:pt x="35472" y="6049"/>
                  </a:cubicBezTo>
                  <a:lnTo>
                    <a:pt x="35746" y="5745"/>
                  </a:lnTo>
                  <a:cubicBezTo>
                    <a:pt x="35472" y="5502"/>
                    <a:pt x="35168" y="5228"/>
                    <a:pt x="34895" y="4985"/>
                  </a:cubicBezTo>
                  <a:close/>
                  <a:moveTo>
                    <a:pt x="6566" y="5836"/>
                  </a:moveTo>
                  <a:cubicBezTo>
                    <a:pt x="6292" y="6110"/>
                    <a:pt x="6019" y="6383"/>
                    <a:pt x="5776" y="6657"/>
                  </a:cubicBezTo>
                  <a:lnTo>
                    <a:pt x="6049" y="6900"/>
                  </a:lnTo>
                  <a:cubicBezTo>
                    <a:pt x="6292" y="6627"/>
                    <a:pt x="6566" y="6383"/>
                    <a:pt x="6840" y="6110"/>
                  </a:cubicBezTo>
                  <a:lnTo>
                    <a:pt x="6566" y="5836"/>
                  </a:lnTo>
                  <a:close/>
                  <a:moveTo>
                    <a:pt x="36567" y="6566"/>
                  </a:moveTo>
                  <a:lnTo>
                    <a:pt x="36293" y="6839"/>
                  </a:lnTo>
                  <a:cubicBezTo>
                    <a:pt x="36536" y="7113"/>
                    <a:pt x="36810" y="7386"/>
                    <a:pt x="37053" y="7660"/>
                  </a:cubicBezTo>
                  <a:lnTo>
                    <a:pt x="37326" y="7417"/>
                  </a:lnTo>
                  <a:cubicBezTo>
                    <a:pt x="37083" y="7143"/>
                    <a:pt x="36840" y="6839"/>
                    <a:pt x="36567" y="6566"/>
                  </a:cubicBezTo>
                  <a:close/>
                  <a:moveTo>
                    <a:pt x="4985" y="7508"/>
                  </a:moveTo>
                  <a:cubicBezTo>
                    <a:pt x="4773" y="7782"/>
                    <a:pt x="4529" y="8086"/>
                    <a:pt x="4286" y="8390"/>
                  </a:cubicBezTo>
                  <a:lnTo>
                    <a:pt x="4590" y="8633"/>
                  </a:lnTo>
                  <a:cubicBezTo>
                    <a:pt x="4803" y="8329"/>
                    <a:pt x="5046" y="8025"/>
                    <a:pt x="5289" y="7751"/>
                  </a:cubicBezTo>
                  <a:lnTo>
                    <a:pt x="4985" y="7508"/>
                  </a:lnTo>
                  <a:close/>
                  <a:moveTo>
                    <a:pt x="38056" y="8298"/>
                  </a:moveTo>
                  <a:lnTo>
                    <a:pt x="37752" y="8542"/>
                  </a:lnTo>
                  <a:cubicBezTo>
                    <a:pt x="37995" y="8845"/>
                    <a:pt x="38208" y="9149"/>
                    <a:pt x="38421" y="9453"/>
                  </a:cubicBezTo>
                  <a:lnTo>
                    <a:pt x="38725" y="9241"/>
                  </a:lnTo>
                  <a:cubicBezTo>
                    <a:pt x="38512" y="8937"/>
                    <a:pt x="38299" y="8602"/>
                    <a:pt x="38056" y="8298"/>
                  </a:cubicBezTo>
                  <a:close/>
                  <a:moveTo>
                    <a:pt x="3618" y="9332"/>
                  </a:moveTo>
                  <a:cubicBezTo>
                    <a:pt x="3405" y="9666"/>
                    <a:pt x="3192" y="9970"/>
                    <a:pt x="3010" y="10304"/>
                  </a:cubicBezTo>
                  <a:lnTo>
                    <a:pt x="3314" y="10487"/>
                  </a:lnTo>
                  <a:cubicBezTo>
                    <a:pt x="3526" y="10183"/>
                    <a:pt x="3709" y="9849"/>
                    <a:pt x="3922" y="9545"/>
                  </a:cubicBezTo>
                  <a:lnTo>
                    <a:pt x="3618" y="9332"/>
                  </a:lnTo>
                  <a:close/>
                  <a:moveTo>
                    <a:pt x="39363" y="10213"/>
                  </a:moveTo>
                  <a:lnTo>
                    <a:pt x="39029" y="10396"/>
                  </a:lnTo>
                  <a:cubicBezTo>
                    <a:pt x="39241" y="10730"/>
                    <a:pt x="39424" y="11064"/>
                    <a:pt x="39576" y="11368"/>
                  </a:cubicBezTo>
                  <a:lnTo>
                    <a:pt x="39940" y="11216"/>
                  </a:lnTo>
                  <a:cubicBezTo>
                    <a:pt x="39758" y="10882"/>
                    <a:pt x="39545" y="10548"/>
                    <a:pt x="39363" y="10213"/>
                  </a:cubicBezTo>
                  <a:close/>
                  <a:moveTo>
                    <a:pt x="2432" y="11308"/>
                  </a:moveTo>
                  <a:cubicBezTo>
                    <a:pt x="2250" y="11642"/>
                    <a:pt x="2098" y="12007"/>
                    <a:pt x="1915" y="12341"/>
                  </a:cubicBezTo>
                  <a:lnTo>
                    <a:pt x="2280" y="12493"/>
                  </a:lnTo>
                  <a:cubicBezTo>
                    <a:pt x="2432" y="12159"/>
                    <a:pt x="2584" y="11824"/>
                    <a:pt x="2767" y="11490"/>
                  </a:cubicBezTo>
                  <a:lnTo>
                    <a:pt x="2432" y="11308"/>
                  </a:lnTo>
                  <a:close/>
                  <a:moveTo>
                    <a:pt x="40427" y="12219"/>
                  </a:moveTo>
                  <a:lnTo>
                    <a:pt x="40092" y="12402"/>
                  </a:lnTo>
                  <a:cubicBezTo>
                    <a:pt x="40244" y="12736"/>
                    <a:pt x="40396" y="13070"/>
                    <a:pt x="40548" y="13435"/>
                  </a:cubicBezTo>
                  <a:lnTo>
                    <a:pt x="40883" y="13283"/>
                  </a:lnTo>
                  <a:cubicBezTo>
                    <a:pt x="40761" y="12918"/>
                    <a:pt x="40609" y="12584"/>
                    <a:pt x="40427" y="12219"/>
                  </a:cubicBezTo>
                  <a:close/>
                  <a:moveTo>
                    <a:pt x="1459" y="13405"/>
                  </a:moveTo>
                  <a:cubicBezTo>
                    <a:pt x="1338" y="13770"/>
                    <a:pt x="1186" y="14134"/>
                    <a:pt x="1064" y="14469"/>
                  </a:cubicBezTo>
                  <a:lnTo>
                    <a:pt x="1429" y="14590"/>
                  </a:lnTo>
                  <a:cubicBezTo>
                    <a:pt x="1551" y="14256"/>
                    <a:pt x="1672" y="13891"/>
                    <a:pt x="1824" y="13526"/>
                  </a:cubicBezTo>
                  <a:lnTo>
                    <a:pt x="1459" y="13405"/>
                  </a:lnTo>
                  <a:close/>
                  <a:moveTo>
                    <a:pt x="41308" y="14347"/>
                  </a:moveTo>
                  <a:lnTo>
                    <a:pt x="40944" y="14469"/>
                  </a:lnTo>
                  <a:cubicBezTo>
                    <a:pt x="41065" y="14833"/>
                    <a:pt x="41156" y="15198"/>
                    <a:pt x="41278" y="15563"/>
                  </a:cubicBezTo>
                  <a:lnTo>
                    <a:pt x="41643" y="15441"/>
                  </a:lnTo>
                  <a:cubicBezTo>
                    <a:pt x="41521" y="15107"/>
                    <a:pt x="41430" y="14712"/>
                    <a:pt x="41308" y="14347"/>
                  </a:cubicBezTo>
                  <a:close/>
                  <a:moveTo>
                    <a:pt x="730" y="15563"/>
                  </a:moveTo>
                  <a:cubicBezTo>
                    <a:pt x="639" y="15928"/>
                    <a:pt x="548" y="16323"/>
                    <a:pt x="456" y="16688"/>
                  </a:cubicBezTo>
                  <a:lnTo>
                    <a:pt x="852" y="16779"/>
                  </a:lnTo>
                  <a:cubicBezTo>
                    <a:pt x="912" y="16414"/>
                    <a:pt x="1004" y="16049"/>
                    <a:pt x="1095" y="15684"/>
                  </a:cubicBezTo>
                  <a:lnTo>
                    <a:pt x="730" y="15563"/>
                  </a:lnTo>
                  <a:close/>
                  <a:moveTo>
                    <a:pt x="41916" y="16566"/>
                  </a:moveTo>
                  <a:lnTo>
                    <a:pt x="41551" y="16657"/>
                  </a:lnTo>
                  <a:cubicBezTo>
                    <a:pt x="41612" y="17022"/>
                    <a:pt x="41703" y="17387"/>
                    <a:pt x="41764" y="17751"/>
                  </a:cubicBezTo>
                  <a:lnTo>
                    <a:pt x="42129" y="17691"/>
                  </a:lnTo>
                  <a:cubicBezTo>
                    <a:pt x="42068" y="17326"/>
                    <a:pt x="42007" y="16931"/>
                    <a:pt x="41916" y="16566"/>
                  </a:cubicBezTo>
                  <a:close/>
                  <a:moveTo>
                    <a:pt x="274" y="17812"/>
                  </a:moveTo>
                  <a:cubicBezTo>
                    <a:pt x="213" y="18207"/>
                    <a:pt x="152" y="18572"/>
                    <a:pt x="122" y="18967"/>
                  </a:cubicBezTo>
                  <a:lnTo>
                    <a:pt x="487" y="18998"/>
                  </a:lnTo>
                  <a:cubicBezTo>
                    <a:pt x="517" y="18633"/>
                    <a:pt x="578" y="18268"/>
                    <a:pt x="639" y="17873"/>
                  </a:cubicBezTo>
                  <a:lnTo>
                    <a:pt x="274" y="17812"/>
                  </a:lnTo>
                  <a:close/>
                  <a:moveTo>
                    <a:pt x="42281" y="18815"/>
                  </a:moveTo>
                  <a:lnTo>
                    <a:pt x="41916" y="18876"/>
                  </a:lnTo>
                  <a:cubicBezTo>
                    <a:pt x="41947" y="19241"/>
                    <a:pt x="41977" y="19636"/>
                    <a:pt x="42007" y="20001"/>
                  </a:cubicBezTo>
                  <a:lnTo>
                    <a:pt x="42402" y="19970"/>
                  </a:lnTo>
                  <a:cubicBezTo>
                    <a:pt x="42372" y="19606"/>
                    <a:pt x="42342" y="19210"/>
                    <a:pt x="42281" y="18815"/>
                  </a:cubicBezTo>
                  <a:close/>
                  <a:moveTo>
                    <a:pt x="0" y="20092"/>
                  </a:moveTo>
                  <a:cubicBezTo>
                    <a:pt x="0" y="20457"/>
                    <a:pt x="0" y="20852"/>
                    <a:pt x="0" y="21216"/>
                  </a:cubicBezTo>
                  <a:lnTo>
                    <a:pt x="0" y="21247"/>
                  </a:lnTo>
                  <a:lnTo>
                    <a:pt x="365" y="21247"/>
                  </a:lnTo>
                  <a:lnTo>
                    <a:pt x="365" y="21216"/>
                  </a:lnTo>
                  <a:cubicBezTo>
                    <a:pt x="365" y="20852"/>
                    <a:pt x="365" y="20487"/>
                    <a:pt x="396" y="20122"/>
                  </a:cubicBezTo>
                  <a:lnTo>
                    <a:pt x="0" y="20092"/>
                  </a:lnTo>
                  <a:close/>
                  <a:moveTo>
                    <a:pt x="42038" y="21125"/>
                  </a:moveTo>
                  <a:lnTo>
                    <a:pt x="42038" y="21216"/>
                  </a:lnTo>
                  <a:cubicBezTo>
                    <a:pt x="42038" y="21581"/>
                    <a:pt x="42038" y="21976"/>
                    <a:pt x="42007" y="22341"/>
                  </a:cubicBezTo>
                  <a:lnTo>
                    <a:pt x="42402" y="22371"/>
                  </a:lnTo>
                  <a:cubicBezTo>
                    <a:pt x="42402" y="21976"/>
                    <a:pt x="42433" y="21581"/>
                    <a:pt x="42433" y="21216"/>
                  </a:cubicBezTo>
                  <a:lnTo>
                    <a:pt x="42433" y="21125"/>
                  </a:lnTo>
                  <a:close/>
                  <a:moveTo>
                    <a:pt x="396" y="22371"/>
                  </a:moveTo>
                  <a:lnTo>
                    <a:pt x="31" y="22402"/>
                  </a:lnTo>
                  <a:cubicBezTo>
                    <a:pt x="31" y="22767"/>
                    <a:pt x="61" y="23162"/>
                    <a:pt x="122" y="23557"/>
                  </a:cubicBezTo>
                  <a:lnTo>
                    <a:pt x="487" y="23496"/>
                  </a:lnTo>
                  <a:cubicBezTo>
                    <a:pt x="456" y="23131"/>
                    <a:pt x="426" y="22767"/>
                    <a:pt x="396" y="22371"/>
                  </a:cubicBezTo>
                  <a:close/>
                  <a:moveTo>
                    <a:pt x="41916" y="23466"/>
                  </a:moveTo>
                  <a:cubicBezTo>
                    <a:pt x="41886" y="23830"/>
                    <a:pt x="41825" y="24195"/>
                    <a:pt x="41764" y="24590"/>
                  </a:cubicBezTo>
                  <a:lnTo>
                    <a:pt x="42159" y="24651"/>
                  </a:lnTo>
                  <a:cubicBezTo>
                    <a:pt x="42220" y="24256"/>
                    <a:pt x="42251" y="23891"/>
                    <a:pt x="42311" y="23496"/>
                  </a:cubicBezTo>
                  <a:lnTo>
                    <a:pt x="41916" y="23466"/>
                  </a:lnTo>
                  <a:close/>
                  <a:moveTo>
                    <a:pt x="639" y="24621"/>
                  </a:moveTo>
                  <a:lnTo>
                    <a:pt x="274" y="24682"/>
                  </a:lnTo>
                  <a:cubicBezTo>
                    <a:pt x="335" y="25046"/>
                    <a:pt x="396" y="25441"/>
                    <a:pt x="487" y="25806"/>
                  </a:cubicBezTo>
                  <a:lnTo>
                    <a:pt x="852" y="25745"/>
                  </a:lnTo>
                  <a:cubicBezTo>
                    <a:pt x="791" y="25350"/>
                    <a:pt x="700" y="24986"/>
                    <a:pt x="639" y="24621"/>
                  </a:cubicBezTo>
                  <a:close/>
                  <a:moveTo>
                    <a:pt x="41551" y="25685"/>
                  </a:moveTo>
                  <a:cubicBezTo>
                    <a:pt x="41491" y="26049"/>
                    <a:pt x="41399" y="26414"/>
                    <a:pt x="41278" y="26779"/>
                  </a:cubicBezTo>
                  <a:lnTo>
                    <a:pt x="41673" y="26870"/>
                  </a:lnTo>
                  <a:cubicBezTo>
                    <a:pt x="41764" y="26505"/>
                    <a:pt x="41855" y="26141"/>
                    <a:pt x="41947" y="25776"/>
                  </a:cubicBezTo>
                  <a:lnTo>
                    <a:pt x="41551" y="25685"/>
                  </a:lnTo>
                  <a:close/>
                  <a:moveTo>
                    <a:pt x="1125" y="26809"/>
                  </a:moveTo>
                  <a:lnTo>
                    <a:pt x="760" y="26931"/>
                  </a:lnTo>
                  <a:cubicBezTo>
                    <a:pt x="882" y="27296"/>
                    <a:pt x="973" y="27660"/>
                    <a:pt x="1095" y="28025"/>
                  </a:cubicBezTo>
                  <a:lnTo>
                    <a:pt x="1459" y="27903"/>
                  </a:lnTo>
                  <a:cubicBezTo>
                    <a:pt x="1338" y="27539"/>
                    <a:pt x="1247" y="27174"/>
                    <a:pt x="1125" y="26809"/>
                  </a:cubicBezTo>
                  <a:close/>
                  <a:moveTo>
                    <a:pt x="40974" y="27873"/>
                  </a:moveTo>
                  <a:cubicBezTo>
                    <a:pt x="40852" y="28207"/>
                    <a:pt x="40700" y="28572"/>
                    <a:pt x="40579" y="28907"/>
                  </a:cubicBezTo>
                  <a:lnTo>
                    <a:pt x="40913" y="29059"/>
                  </a:lnTo>
                  <a:cubicBezTo>
                    <a:pt x="41065" y="28694"/>
                    <a:pt x="41217" y="28329"/>
                    <a:pt x="41339" y="27995"/>
                  </a:cubicBezTo>
                  <a:lnTo>
                    <a:pt x="40974" y="27873"/>
                  </a:lnTo>
                  <a:close/>
                  <a:moveTo>
                    <a:pt x="1855" y="28967"/>
                  </a:moveTo>
                  <a:lnTo>
                    <a:pt x="1490" y="29089"/>
                  </a:lnTo>
                  <a:cubicBezTo>
                    <a:pt x="1642" y="29454"/>
                    <a:pt x="1794" y="29818"/>
                    <a:pt x="1946" y="30153"/>
                  </a:cubicBezTo>
                  <a:lnTo>
                    <a:pt x="2311" y="30001"/>
                  </a:lnTo>
                  <a:cubicBezTo>
                    <a:pt x="2159" y="29636"/>
                    <a:pt x="2007" y="29302"/>
                    <a:pt x="1855" y="28967"/>
                  </a:cubicBezTo>
                  <a:close/>
                  <a:moveTo>
                    <a:pt x="40123" y="29970"/>
                  </a:moveTo>
                  <a:cubicBezTo>
                    <a:pt x="39971" y="30305"/>
                    <a:pt x="39788" y="30639"/>
                    <a:pt x="39606" y="30973"/>
                  </a:cubicBezTo>
                  <a:lnTo>
                    <a:pt x="39940" y="31156"/>
                  </a:lnTo>
                  <a:cubicBezTo>
                    <a:pt x="40153" y="30821"/>
                    <a:pt x="40305" y="30457"/>
                    <a:pt x="40457" y="30122"/>
                  </a:cubicBezTo>
                  <a:lnTo>
                    <a:pt x="40123" y="29970"/>
                  </a:lnTo>
                  <a:close/>
                  <a:moveTo>
                    <a:pt x="2797" y="31004"/>
                  </a:moveTo>
                  <a:lnTo>
                    <a:pt x="2463" y="31186"/>
                  </a:lnTo>
                  <a:cubicBezTo>
                    <a:pt x="2645" y="31521"/>
                    <a:pt x="2827" y="31855"/>
                    <a:pt x="3040" y="32189"/>
                  </a:cubicBezTo>
                  <a:lnTo>
                    <a:pt x="3344" y="31977"/>
                  </a:lnTo>
                  <a:cubicBezTo>
                    <a:pt x="3162" y="31673"/>
                    <a:pt x="2979" y="31338"/>
                    <a:pt x="2797" y="31004"/>
                  </a:cubicBezTo>
                  <a:close/>
                  <a:moveTo>
                    <a:pt x="39059" y="31946"/>
                  </a:moveTo>
                  <a:cubicBezTo>
                    <a:pt x="38877" y="32280"/>
                    <a:pt x="38664" y="32584"/>
                    <a:pt x="38451" y="32919"/>
                  </a:cubicBezTo>
                  <a:lnTo>
                    <a:pt x="38755" y="33132"/>
                  </a:lnTo>
                  <a:cubicBezTo>
                    <a:pt x="38998" y="32797"/>
                    <a:pt x="39181" y="32463"/>
                    <a:pt x="39393" y="32159"/>
                  </a:cubicBezTo>
                  <a:lnTo>
                    <a:pt x="39059" y="31946"/>
                  </a:lnTo>
                  <a:close/>
                  <a:moveTo>
                    <a:pt x="3982" y="32919"/>
                  </a:moveTo>
                  <a:lnTo>
                    <a:pt x="3648" y="33132"/>
                  </a:lnTo>
                  <a:cubicBezTo>
                    <a:pt x="3861" y="33466"/>
                    <a:pt x="4104" y="33770"/>
                    <a:pt x="4317" y="34074"/>
                  </a:cubicBezTo>
                  <a:lnTo>
                    <a:pt x="4621" y="33831"/>
                  </a:lnTo>
                  <a:cubicBezTo>
                    <a:pt x="4408" y="33557"/>
                    <a:pt x="4195" y="33253"/>
                    <a:pt x="3982" y="32919"/>
                  </a:cubicBezTo>
                  <a:close/>
                  <a:moveTo>
                    <a:pt x="37813" y="33831"/>
                  </a:moveTo>
                  <a:cubicBezTo>
                    <a:pt x="37570" y="34104"/>
                    <a:pt x="37326" y="34408"/>
                    <a:pt x="37083" y="34712"/>
                  </a:cubicBezTo>
                  <a:lnTo>
                    <a:pt x="37387" y="34955"/>
                  </a:lnTo>
                  <a:cubicBezTo>
                    <a:pt x="37630" y="34651"/>
                    <a:pt x="37874" y="34347"/>
                    <a:pt x="38086" y="34043"/>
                  </a:cubicBezTo>
                  <a:lnTo>
                    <a:pt x="37813" y="33831"/>
                  </a:lnTo>
                  <a:close/>
                  <a:moveTo>
                    <a:pt x="5350" y="34712"/>
                  </a:moveTo>
                  <a:lnTo>
                    <a:pt x="5046" y="34955"/>
                  </a:lnTo>
                  <a:cubicBezTo>
                    <a:pt x="5289" y="35259"/>
                    <a:pt x="5563" y="35533"/>
                    <a:pt x="5806" y="35806"/>
                  </a:cubicBezTo>
                  <a:lnTo>
                    <a:pt x="6080" y="35563"/>
                  </a:lnTo>
                  <a:cubicBezTo>
                    <a:pt x="5836" y="35290"/>
                    <a:pt x="5593" y="35016"/>
                    <a:pt x="5350" y="34712"/>
                  </a:cubicBezTo>
                  <a:close/>
                  <a:moveTo>
                    <a:pt x="36323" y="35533"/>
                  </a:moveTo>
                  <a:cubicBezTo>
                    <a:pt x="36080" y="35806"/>
                    <a:pt x="35807" y="36080"/>
                    <a:pt x="35533" y="36323"/>
                  </a:cubicBezTo>
                  <a:lnTo>
                    <a:pt x="35807" y="36627"/>
                  </a:lnTo>
                  <a:cubicBezTo>
                    <a:pt x="36080" y="36353"/>
                    <a:pt x="36354" y="36080"/>
                    <a:pt x="36627" y="35806"/>
                  </a:cubicBezTo>
                  <a:lnTo>
                    <a:pt x="36323" y="35533"/>
                  </a:lnTo>
                  <a:close/>
                  <a:moveTo>
                    <a:pt x="6900" y="36353"/>
                  </a:moveTo>
                  <a:lnTo>
                    <a:pt x="6627" y="36627"/>
                  </a:lnTo>
                  <a:cubicBezTo>
                    <a:pt x="6900" y="36901"/>
                    <a:pt x="7204" y="37144"/>
                    <a:pt x="7478" y="37387"/>
                  </a:cubicBezTo>
                  <a:lnTo>
                    <a:pt x="7721" y="37113"/>
                  </a:lnTo>
                  <a:cubicBezTo>
                    <a:pt x="7447" y="36870"/>
                    <a:pt x="7174" y="36597"/>
                    <a:pt x="6900" y="36353"/>
                  </a:cubicBezTo>
                  <a:close/>
                  <a:moveTo>
                    <a:pt x="34682" y="37083"/>
                  </a:moveTo>
                  <a:cubicBezTo>
                    <a:pt x="34408" y="37326"/>
                    <a:pt x="34104" y="37569"/>
                    <a:pt x="33831" y="37782"/>
                  </a:cubicBezTo>
                  <a:lnTo>
                    <a:pt x="34044" y="38086"/>
                  </a:lnTo>
                  <a:cubicBezTo>
                    <a:pt x="34348" y="37873"/>
                    <a:pt x="34652" y="37630"/>
                    <a:pt x="34956" y="37387"/>
                  </a:cubicBezTo>
                  <a:lnTo>
                    <a:pt x="34682" y="37083"/>
                  </a:lnTo>
                  <a:close/>
                  <a:moveTo>
                    <a:pt x="8602" y="37812"/>
                  </a:moveTo>
                  <a:lnTo>
                    <a:pt x="8390" y="38116"/>
                  </a:lnTo>
                  <a:cubicBezTo>
                    <a:pt x="8694" y="38360"/>
                    <a:pt x="8998" y="38572"/>
                    <a:pt x="9302" y="38785"/>
                  </a:cubicBezTo>
                  <a:lnTo>
                    <a:pt x="9514" y="38481"/>
                  </a:lnTo>
                  <a:cubicBezTo>
                    <a:pt x="9210" y="38268"/>
                    <a:pt x="8906" y="38025"/>
                    <a:pt x="8602" y="37812"/>
                  </a:cubicBezTo>
                  <a:close/>
                  <a:moveTo>
                    <a:pt x="32919" y="38451"/>
                  </a:moveTo>
                  <a:cubicBezTo>
                    <a:pt x="32585" y="38664"/>
                    <a:pt x="32281" y="38876"/>
                    <a:pt x="31946" y="39059"/>
                  </a:cubicBezTo>
                  <a:lnTo>
                    <a:pt x="32159" y="39393"/>
                  </a:lnTo>
                  <a:cubicBezTo>
                    <a:pt x="32493" y="39180"/>
                    <a:pt x="32797" y="38998"/>
                    <a:pt x="33101" y="38785"/>
                  </a:cubicBezTo>
                  <a:lnTo>
                    <a:pt x="32919" y="38451"/>
                  </a:lnTo>
                  <a:close/>
                  <a:moveTo>
                    <a:pt x="10487" y="39089"/>
                  </a:moveTo>
                  <a:lnTo>
                    <a:pt x="10274" y="39393"/>
                  </a:lnTo>
                  <a:cubicBezTo>
                    <a:pt x="10609" y="39606"/>
                    <a:pt x="10943" y="39788"/>
                    <a:pt x="11277" y="39971"/>
                  </a:cubicBezTo>
                  <a:lnTo>
                    <a:pt x="11460" y="39636"/>
                  </a:lnTo>
                  <a:cubicBezTo>
                    <a:pt x="11125" y="39454"/>
                    <a:pt x="10791" y="39271"/>
                    <a:pt x="10487" y="39089"/>
                  </a:cubicBezTo>
                  <a:close/>
                  <a:moveTo>
                    <a:pt x="30974" y="39606"/>
                  </a:moveTo>
                  <a:cubicBezTo>
                    <a:pt x="30639" y="39788"/>
                    <a:pt x="30305" y="39971"/>
                    <a:pt x="29971" y="40123"/>
                  </a:cubicBezTo>
                  <a:lnTo>
                    <a:pt x="30123" y="40457"/>
                  </a:lnTo>
                  <a:cubicBezTo>
                    <a:pt x="30487" y="40305"/>
                    <a:pt x="30822" y="40123"/>
                    <a:pt x="31156" y="39940"/>
                  </a:cubicBezTo>
                  <a:lnTo>
                    <a:pt x="30974" y="39606"/>
                  </a:lnTo>
                  <a:close/>
                  <a:moveTo>
                    <a:pt x="12463" y="40153"/>
                  </a:moveTo>
                  <a:lnTo>
                    <a:pt x="12311" y="40487"/>
                  </a:lnTo>
                  <a:cubicBezTo>
                    <a:pt x="12676" y="40639"/>
                    <a:pt x="13010" y="40791"/>
                    <a:pt x="13375" y="40943"/>
                  </a:cubicBezTo>
                  <a:lnTo>
                    <a:pt x="13527" y="40578"/>
                  </a:lnTo>
                  <a:cubicBezTo>
                    <a:pt x="13162" y="40457"/>
                    <a:pt x="12827" y="40305"/>
                    <a:pt x="12463" y="40153"/>
                  </a:cubicBezTo>
                  <a:close/>
                  <a:moveTo>
                    <a:pt x="28937" y="40578"/>
                  </a:moveTo>
                  <a:cubicBezTo>
                    <a:pt x="28603" y="40700"/>
                    <a:pt x="28238" y="40822"/>
                    <a:pt x="27873" y="40943"/>
                  </a:cubicBezTo>
                  <a:lnTo>
                    <a:pt x="27995" y="41308"/>
                  </a:lnTo>
                  <a:cubicBezTo>
                    <a:pt x="28360" y="41186"/>
                    <a:pt x="28724" y="41065"/>
                    <a:pt x="29089" y="40913"/>
                  </a:cubicBezTo>
                  <a:lnTo>
                    <a:pt x="28937" y="40578"/>
                  </a:lnTo>
                  <a:close/>
                  <a:moveTo>
                    <a:pt x="14590" y="40974"/>
                  </a:moveTo>
                  <a:lnTo>
                    <a:pt x="14469" y="41338"/>
                  </a:lnTo>
                  <a:cubicBezTo>
                    <a:pt x="14803" y="41460"/>
                    <a:pt x="15198" y="41551"/>
                    <a:pt x="15563" y="41673"/>
                  </a:cubicBezTo>
                  <a:lnTo>
                    <a:pt x="15654" y="41308"/>
                  </a:lnTo>
                  <a:cubicBezTo>
                    <a:pt x="15290" y="41217"/>
                    <a:pt x="14925" y="41095"/>
                    <a:pt x="14590" y="40974"/>
                  </a:cubicBezTo>
                  <a:close/>
                  <a:moveTo>
                    <a:pt x="26810" y="41278"/>
                  </a:moveTo>
                  <a:cubicBezTo>
                    <a:pt x="26445" y="41399"/>
                    <a:pt x="26080" y="41490"/>
                    <a:pt x="25715" y="41551"/>
                  </a:cubicBezTo>
                  <a:lnTo>
                    <a:pt x="25776" y="41946"/>
                  </a:lnTo>
                  <a:cubicBezTo>
                    <a:pt x="26171" y="41855"/>
                    <a:pt x="26536" y="41764"/>
                    <a:pt x="26901" y="41642"/>
                  </a:cubicBezTo>
                  <a:lnTo>
                    <a:pt x="26810" y="41278"/>
                  </a:lnTo>
                  <a:close/>
                  <a:moveTo>
                    <a:pt x="16749" y="41582"/>
                  </a:moveTo>
                  <a:lnTo>
                    <a:pt x="16657" y="41946"/>
                  </a:lnTo>
                  <a:cubicBezTo>
                    <a:pt x="17052" y="42037"/>
                    <a:pt x="17417" y="42098"/>
                    <a:pt x="17782" y="42159"/>
                  </a:cubicBezTo>
                  <a:lnTo>
                    <a:pt x="17843" y="41794"/>
                  </a:lnTo>
                  <a:cubicBezTo>
                    <a:pt x="17478" y="41733"/>
                    <a:pt x="17113" y="41642"/>
                    <a:pt x="16749" y="41582"/>
                  </a:cubicBezTo>
                  <a:close/>
                  <a:moveTo>
                    <a:pt x="24591" y="41764"/>
                  </a:moveTo>
                  <a:cubicBezTo>
                    <a:pt x="24226" y="41825"/>
                    <a:pt x="23861" y="41885"/>
                    <a:pt x="23466" y="41916"/>
                  </a:cubicBezTo>
                  <a:lnTo>
                    <a:pt x="23527" y="42311"/>
                  </a:lnTo>
                  <a:cubicBezTo>
                    <a:pt x="23892" y="42250"/>
                    <a:pt x="24287" y="42220"/>
                    <a:pt x="24651" y="42159"/>
                  </a:cubicBezTo>
                  <a:lnTo>
                    <a:pt x="24591" y="41764"/>
                  </a:lnTo>
                  <a:close/>
                  <a:moveTo>
                    <a:pt x="18967" y="41946"/>
                  </a:moveTo>
                  <a:lnTo>
                    <a:pt x="18937" y="42311"/>
                  </a:lnTo>
                  <a:cubicBezTo>
                    <a:pt x="19302" y="42341"/>
                    <a:pt x="19697" y="42372"/>
                    <a:pt x="20092" y="42402"/>
                  </a:cubicBezTo>
                  <a:lnTo>
                    <a:pt x="20092" y="42007"/>
                  </a:lnTo>
                  <a:cubicBezTo>
                    <a:pt x="19727" y="42007"/>
                    <a:pt x="19363" y="41977"/>
                    <a:pt x="18967" y="41946"/>
                  </a:cubicBezTo>
                  <a:close/>
                  <a:moveTo>
                    <a:pt x="22372" y="42007"/>
                  </a:moveTo>
                  <a:cubicBezTo>
                    <a:pt x="21977" y="42037"/>
                    <a:pt x="21612" y="42037"/>
                    <a:pt x="21217" y="42037"/>
                  </a:cubicBezTo>
                  <a:lnTo>
                    <a:pt x="21217" y="42433"/>
                  </a:lnTo>
                  <a:cubicBezTo>
                    <a:pt x="21612" y="42433"/>
                    <a:pt x="22007" y="42433"/>
                    <a:pt x="22372" y="42402"/>
                  </a:cubicBezTo>
                  <a:lnTo>
                    <a:pt x="22372" y="4200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5" name="Google Shape;1355;p86"/>
          <p:cNvSpPr/>
          <p:nvPr/>
        </p:nvSpPr>
        <p:spPr>
          <a:xfrm>
            <a:off x="5893375" y="-821375"/>
            <a:ext cx="1354579" cy="1354579"/>
          </a:xfrm>
          <a:custGeom>
            <a:avLst/>
            <a:gdLst/>
            <a:ahLst/>
            <a:cxnLst/>
            <a:rect l="l" t="t" r="r" b="b"/>
            <a:pathLst>
              <a:path w="28543" h="28543" extrusionOk="0">
                <a:moveTo>
                  <a:pt x="14287" y="6505"/>
                </a:moveTo>
                <a:cubicBezTo>
                  <a:pt x="18542" y="6505"/>
                  <a:pt x="22038" y="10001"/>
                  <a:pt x="22038" y="14256"/>
                </a:cubicBezTo>
                <a:cubicBezTo>
                  <a:pt x="22038" y="18542"/>
                  <a:pt x="18542" y="22038"/>
                  <a:pt x="14287" y="22038"/>
                </a:cubicBezTo>
                <a:cubicBezTo>
                  <a:pt x="10001" y="22038"/>
                  <a:pt x="6506" y="18542"/>
                  <a:pt x="6506" y="14256"/>
                </a:cubicBezTo>
                <a:cubicBezTo>
                  <a:pt x="6506" y="10001"/>
                  <a:pt x="10001" y="6505"/>
                  <a:pt x="14287" y="6505"/>
                </a:cubicBezTo>
                <a:close/>
                <a:moveTo>
                  <a:pt x="14287" y="6141"/>
                </a:moveTo>
                <a:cubicBezTo>
                  <a:pt x="9788" y="6141"/>
                  <a:pt x="6141" y="9788"/>
                  <a:pt x="6141" y="14287"/>
                </a:cubicBezTo>
                <a:cubicBezTo>
                  <a:pt x="6141" y="18755"/>
                  <a:pt x="9788" y="22402"/>
                  <a:pt x="14287" y="22402"/>
                </a:cubicBezTo>
                <a:cubicBezTo>
                  <a:pt x="18755" y="22402"/>
                  <a:pt x="22403" y="18755"/>
                  <a:pt x="22403" y="14287"/>
                </a:cubicBezTo>
                <a:cubicBezTo>
                  <a:pt x="22403" y="9788"/>
                  <a:pt x="18755" y="6141"/>
                  <a:pt x="14287" y="6141"/>
                </a:cubicBezTo>
                <a:close/>
                <a:moveTo>
                  <a:pt x="15381" y="366"/>
                </a:moveTo>
                <a:lnTo>
                  <a:pt x="15746" y="3040"/>
                </a:lnTo>
                <a:lnTo>
                  <a:pt x="15868" y="3071"/>
                </a:lnTo>
                <a:cubicBezTo>
                  <a:pt x="16871" y="3192"/>
                  <a:pt x="17843" y="3466"/>
                  <a:pt x="18694" y="3831"/>
                </a:cubicBezTo>
                <a:lnTo>
                  <a:pt x="18846" y="3891"/>
                </a:lnTo>
                <a:lnTo>
                  <a:pt x="20518" y="1794"/>
                </a:lnTo>
                <a:lnTo>
                  <a:pt x="22372" y="2919"/>
                </a:lnTo>
                <a:lnTo>
                  <a:pt x="21308" y="5381"/>
                </a:lnTo>
                <a:lnTo>
                  <a:pt x="21430" y="5472"/>
                </a:lnTo>
                <a:cubicBezTo>
                  <a:pt x="22007" y="5958"/>
                  <a:pt x="22524" y="6475"/>
                  <a:pt x="23011" y="7022"/>
                </a:cubicBezTo>
                <a:lnTo>
                  <a:pt x="23102" y="7144"/>
                </a:lnTo>
                <a:lnTo>
                  <a:pt x="25533" y="6049"/>
                </a:lnTo>
                <a:lnTo>
                  <a:pt x="26688" y="7934"/>
                </a:lnTo>
                <a:lnTo>
                  <a:pt x="24622" y="9606"/>
                </a:lnTo>
                <a:lnTo>
                  <a:pt x="24682" y="9758"/>
                </a:lnTo>
                <a:cubicBezTo>
                  <a:pt x="25077" y="10670"/>
                  <a:pt x="25351" y="11642"/>
                  <a:pt x="25503" y="12676"/>
                </a:cubicBezTo>
                <a:lnTo>
                  <a:pt x="25503" y="12828"/>
                </a:lnTo>
                <a:lnTo>
                  <a:pt x="28178" y="13192"/>
                </a:lnTo>
                <a:lnTo>
                  <a:pt x="28178" y="15381"/>
                </a:lnTo>
                <a:lnTo>
                  <a:pt x="25503" y="15746"/>
                </a:lnTo>
                <a:lnTo>
                  <a:pt x="25473" y="15867"/>
                </a:lnTo>
                <a:cubicBezTo>
                  <a:pt x="25351" y="16870"/>
                  <a:pt x="25077" y="17843"/>
                  <a:pt x="24713" y="18694"/>
                </a:cubicBezTo>
                <a:lnTo>
                  <a:pt x="24652" y="18846"/>
                </a:lnTo>
                <a:lnTo>
                  <a:pt x="26749" y="20487"/>
                </a:lnTo>
                <a:lnTo>
                  <a:pt x="25625" y="22372"/>
                </a:lnTo>
                <a:lnTo>
                  <a:pt x="23163" y="21308"/>
                </a:lnTo>
                <a:lnTo>
                  <a:pt x="23071" y="21430"/>
                </a:lnTo>
                <a:cubicBezTo>
                  <a:pt x="22615" y="22007"/>
                  <a:pt x="22068" y="22524"/>
                  <a:pt x="21521" y="23010"/>
                </a:cubicBezTo>
                <a:lnTo>
                  <a:pt x="21400" y="23101"/>
                </a:lnTo>
                <a:lnTo>
                  <a:pt x="22494" y="25533"/>
                </a:lnTo>
                <a:lnTo>
                  <a:pt x="20640" y="26688"/>
                </a:lnTo>
                <a:lnTo>
                  <a:pt x="18938" y="24591"/>
                </a:lnTo>
                <a:lnTo>
                  <a:pt x="18786" y="24652"/>
                </a:lnTo>
                <a:cubicBezTo>
                  <a:pt x="17904" y="25047"/>
                  <a:pt x="16901" y="25351"/>
                  <a:pt x="15868" y="25472"/>
                </a:cubicBezTo>
                <a:lnTo>
                  <a:pt x="15716" y="25503"/>
                </a:lnTo>
                <a:lnTo>
                  <a:pt x="15381" y="28177"/>
                </a:lnTo>
                <a:lnTo>
                  <a:pt x="13193" y="28177"/>
                </a:lnTo>
                <a:lnTo>
                  <a:pt x="12798" y="25503"/>
                </a:lnTo>
                <a:lnTo>
                  <a:pt x="12676" y="25472"/>
                </a:lnTo>
                <a:cubicBezTo>
                  <a:pt x="11673" y="25320"/>
                  <a:pt x="10700" y="25077"/>
                  <a:pt x="9849" y="24712"/>
                </a:cubicBezTo>
                <a:lnTo>
                  <a:pt x="9697" y="24652"/>
                </a:lnTo>
                <a:lnTo>
                  <a:pt x="8056" y="26718"/>
                </a:lnTo>
                <a:lnTo>
                  <a:pt x="6171" y="25594"/>
                </a:lnTo>
                <a:lnTo>
                  <a:pt x="7235" y="23162"/>
                </a:lnTo>
                <a:lnTo>
                  <a:pt x="7114" y="23071"/>
                </a:lnTo>
                <a:cubicBezTo>
                  <a:pt x="6536" y="22585"/>
                  <a:pt x="6019" y="22068"/>
                  <a:pt x="5533" y="21521"/>
                </a:cubicBezTo>
                <a:lnTo>
                  <a:pt x="5442" y="21399"/>
                </a:lnTo>
                <a:lnTo>
                  <a:pt x="3010" y="22493"/>
                </a:lnTo>
                <a:lnTo>
                  <a:pt x="1855" y="20609"/>
                </a:lnTo>
                <a:lnTo>
                  <a:pt x="3952" y="18937"/>
                </a:lnTo>
                <a:lnTo>
                  <a:pt x="3892" y="18785"/>
                </a:lnTo>
                <a:cubicBezTo>
                  <a:pt x="3496" y="17873"/>
                  <a:pt x="3193" y="16901"/>
                  <a:pt x="3071" y="15867"/>
                </a:cubicBezTo>
                <a:lnTo>
                  <a:pt x="3041" y="15715"/>
                </a:lnTo>
                <a:lnTo>
                  <a:pt x="396" y="15351"/>
                </a:lnTo>
                <a:lnTo>
                  <a:pt x="396" y="13162"/>
                </a:lnTo>
                <a:lnTo>
                  <a:pt x="3041" y="12828"/>
                </a:lnTo>
                <a:lnTo>
                  <a:pt x="3071" y="12676"/>
                </a:lnTo>
                <a:cubicBezTo>
                  <a:pt x="3193" y="11673"/>
                  <a:pt x="3466" y="10700"/>
                  <a:pt x="3831" y="9849"/>
                </a:cubicBezTo>
                <a:lnTo>
                  <a:pt x="3892" y="9697"/>
                </a:lnTo>
                <a:lnTo>
                  <a:pt x="1794" y="8056"/>
                </a:lnTo>
                <a:lnTo>
                  <a:pt x="2919" y="6171"/>
                </a:lnTo>
                <a:lnTo>
                  <a:pt x="5381" y="7235"/>
                </a:lnTo>
                <a:lnTo>
                  <a:pt x="5472" y="7113"/>
                </a:lnTo>
                <a:cubicBezTo>
                  <a:pt x="5959" y="6536"/>
                  <a:pt x="6475" y="6019"/>
                  <a:pt x="7022" y="5533"/>
                </a:cubicBezTo>
                <a:lnTo>
                  <a:pt x="7144" y="5442"/>
                </a:lnTo>
                <a:lnTo>
                  <a:pt x="6050" y="3010"/>
                </a:lnTo>
                <a:lnTo>
                  <a:pt x="7934" y="1855"/>
                </a:lnTo>
                <a:lnTo>
                  <a:pt x="9606" y="3952"/>
                </a:lnTo>
                <a:lnTo>
                  <a:pt x="9758" y="3891"/>
                </a:lnTo>
                <a:cubicBezTo>
                  <a:pt x="10670" y="3496"/>
                  <a:pt x="11643" y="3192"/>
                  <a:pt x="12676" y="3071"/>
                </a:cubicBezTo>
                <a:lnTo>
                  <a:pt x="12828" y="3040"/>
                </a:lnTo>
                <a:lnTo>
                  <a:pt x="13193" y="366"/>
                </a:lnTo>
                <a:close/>
                <a:moveTo>
                  <a:pt x="12858" y="1"/>
                </a:moveTo>
                <a:lnTo>
                  <a:pt x="12494" y="2706"/>
                </a:lnTo>
                <a:cubicBezTo>
                  <a:pt x="11521" y="2858"/>
                  <a:pt x="10579" y="3101"/>
                  <a:pt x="9728" y="3496"/>
                </a:cubicBezTo>
                <a:lnTo>
                  <a:pt x="7995" y="1369"/>
                </a:lnTo>
                <a:lnTo>
                  <a:pt x="5594" y="2858"/>
                </a:lnTo>
                <a:lnTo>
                  <a:pt x="6688" y="5350"/>
                </a:lnTo>
                <a:cubicBezTo>
                  <a:pt x="6171" y="5776"/>
                  <a:pt x="5715" y="6262"/>
                  <a:pt x="5290" y="6779"/>
                </a:cubicBezTo>
                <a:lnTo>
                  <a:pt x="2767" y="5685"/>
                </a:lnTo>
                <a:lnTo>
                  <a:pt x="1308" y="8147"/>
                </a:lnTo>
                <a:lnTo>
                  <a:pt x="3436" y="9849"/>
                </a:lnTo>
                <a:cubicBezTo>
                  <a:pt x="3101" y="10670"/>
                  <a:pt x="2858" y="11551"/>
                  <a:pt x="2706" y="12493"/>
                </a:cubicBezTo>
                <a:lnTo>
                  <a:pt x="1" y="12858"/>
                </a:lnTo>
                <a:lnTo>
                  <a:pt x="1" y="15685"/>
                </a:lnTo>
                <a:lnTo>
                  <a:pt x="2706" y="16050"/>
                </a:lnTo>
                <a:cubicBezTo>
                  <a:pt x="2858" y="17022"/>
                  <a:pt x="3132" y="17934"/>
                  <a:pt x="3496" y="18816"/>
                </a:cubicBezTo>
                <a:lnTo>
                  <a:pt x="1369" y="20548"/>
                </a:lnTo>
                <a:lnTo>
                  <a:pt x="2858" y="22949"/>
                </a:lnTo>
                <a:lnTo>
                  <a:pt x="5351" y="21855"/>
                </a:lnTo>
                <a:cubicBezTo>
                  <a:pt x="5776" y="22372"/>
                  <a:pt x="6263" y="22828"/>
                  <a:pt x="6779" y="23253"/>
                </a:cubicBezTo>
                <a:lnTo>
                  <a:pt x="5685" y="25776"/>
                </a:lnTo>
                <a:lnTo>
                  <a:pt x="8147" y="27235"/>
                </a:lnTo>
                <a:lnTo>
                  <a:pt x="9849" y="25108"/>
                </a:lnTo>
                <a:cubicBezTo>
                  <a:pt x="10670" y="25442"/>
                  <a:pt x="11551" y="25685"/>
                  <a:pt x="12494" y="25837"/>
                </a:cubicBezTo>
                <a:lnTo>
                  <a:pt x="12858" y="28542"/>
                </a:lnTo>
                <a:lnTo>
                  <a:pt x="15685" y="28542"/>
                </a:lnTo>
                <a:lnTo>
                  <a:pt x="16050" y="25837"/>
                </a:lnTo>
                <a:cubicBezTo>
                  <a:pt x="17023" y="25685"/>
                  <a:pt x="17934" y="25442"/>
                  <a:pt x="18816" y="25077"/>
                </a:cubicBezTo>
                <a:lnTo>
                  <a:pt x="20518" y="27174"/>
                </a:lnTo>
                <a:lnTo>
                  <a:pt x="22950" y="25685"/>
                </a:lnTo>
                <a:lnTo>
                  <a:pt x="21856" y="23193"/>
                </a:lnTo>
                <a:cubicBezTo>
                  <a:pt x="22342" y="22767"/>
                  <a:pt x="22828" y="22281"/>
                  <a:pt x="23254" y="21764"/>
                </a:cubicBezTo>
                <a:lnTo>
                  <a:pt x="25746" y="22858"/>
                </a:lnTo>
                <a:lnTo>
                  <a:pt x="27236" y="20427"/>
                </a:lnTo>
                <a:lnTo>
                  <a:pt x="25108" y="18724"/>
                </a:lnTo>
                <a:cubicBezTo>
                  <a:pt x="25442" y="17904"/>
                  <a:pt x="25685" y="16992"/>
                  <a:pt x="25837" y="16080"/>
                </a:cubicBezTo>
                <a:lnTo>
                  <a:pt x="28543" y="15685"/>
                </a:lnTo>
                <a:lnTo>
                  <a:pt x="28543" y="12858"/>
                </a:lnTo>
                <a:lnTo>
                  <a:pt x="25837" y="12493"/>
                </a:lnTo>
                <a:cubicBezTo>
                  <a:pt x="25685" y="11521"/>
                  <a:pt x="25412" y="10609"/>
                  <a:pt x="25047" y="9727"/>
                </a:cubicBezTo>
                <a:lnTo>
                  <a:pt x="27175" y="7995"/>
                </a:lnTo>
                <a:lnTo>
                  <a:pt x="25685" y="5594"/>
                </a:lnTo>
                <a:lnTo>
                  <a:pt x="23193" y="6688"/>
                </a:lnTo>
                <a:cubicBezTo>
                  <a:pt x="22767" y="6171"/>
                  <a:pt x="22281" y="5715"/>
                  <a:pt x="21764" y="5290"/>
                </a:cubicBezTo>
                <a:lnTo>
                  <a:pt x="22859" y="2797"/>
                </a:lnTo>
                <a:lnTo>
                  <a:pt x="20397" y="1308"/>
                </a:lnTo>
                <a:lnTo>
                  <a:pt x="18694" y="3435"/>
                </a:lnTo>
                <a:cubicBezTo>
                  <a:pt x="17874" y="3101"/>
                  <a:pt x="16992" y="2858"/>
                  <a:pt x="16050" y="2706"/>
                </a:cubicBezTo>
                <a:lnTo>
                  <a:pt x="156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359"/>
        <p:cNvGrpSpPr/>
        <p:nvPr/>
      </p:nvGrpSpPr>
      <p:grpSpPr>
        <a:xfrm>
          <a:off x="0" y="0"/>
          <a:ext cx="0" cy="0"/>
          <a:chOff x="0" y="0"/>
          <a:chExt cx="0" cy="0"/>
        </a:xfrm>
      </p:grpSpPr>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360"/>
        <p:cNvGrpSpPr/>
        <p:nvPr/>
      </p:nvGrpSpPr>
      <p:grpSpPr>
        <a:xfrm>
          <a:off x="0" y="0"/>
          <a:ext cx="0" cy="0"/>
          <a:chOff x="0" y="0"/>
          <a:chExt cx="0" cy="0"/>
        </a:xfrm>
      </p:grpSpPr>
      <p:sp>
        <p:nvSpPr>
          <p:cNvPr id="1361" name="Google Shape;1361;p89"/>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50"/>
        <p:cNvGrpSpPr/>
        <p:nvPr/>
      </p:nvGrpSpPr>
      <p:grpSpPr>
        <a:xfrm>
          <a:off x="0" y="0"/>
          <a:ext cx="0" cy="0"/>
          <a:chOff x="0" y="0"/>
          <a:chExt cx="0" cy="0"/>
        </a:xfrm>
      </p:grpSpPr>
      <p:sp>
        <p:nvSpPr>
          <p:cNvPr id="151" name="Google Shape;151;p11"/>
          <p:cNvSpPr/>
          <p:nvPr/>
        </p:nvSpPr>
        <p:spPr>
          <a:xfrm flipH="1">
            <a:off x="662546" y="0"/>
            <a:ext cx="8823428" cy="4703544"/>
          </a:xfrm>
          <a:custGeom>
            <a:avLst/>
            <a:gdLst/>
            <a:ahLst/>
            <a:cxnLst/>
            <a:rect l="l" t="t" r="r" b="b"/>
            <a:pathLst>
              <a:path w="84189" h="44879" extrusionOk="0">
                <a:moveTo>
                  <a:pt x="23083" y="1"/>
                </a:moveTo>
                <a:cubicBezTo>
                  <a:pt x="15571" y="1"/>
                  <a:pt x="8463" y="3309"/>
                  <a:pt x="4559" y="8888"/>
                </a:cubicBezTo>
                <a:cubicBezTo>
                  <a:pt x="1" y="15413"/>
                  <a:pt x="23" y="24765"/>
                  <a:pt x="4693" y="32195"/>
                </a:cubicBezTo>
                <a:cubicBezTo>
                  <a:pt x="9352" y="39625"/>
                  <a:pt x="18458" y="44764"/>
                  <a:pt x="27274" y="44876"/>
                </a:cubicBezTo>
                <a:cubicBezTo>
                  <a:pt x="27388" y="44878"/>
                  <a:pt x="27502" y="44878"/>
                  <a:pt x="27615" y="44878"/>
                </a:cubicBezTo>
                <a:cubicBezTo>
                  <a:pt x="33338" y="44878"/>
                  <a:pt x="38621" y="42974"/>
                  <a:pt x="44033" y="41692"/>
                </a:cubicBezTo>
                <a:cubicBezTo>
                  <a:pt x="46761" y="41051"/>
                  <a:pt x="49661" y="40580"/>
                  <a:pt x="52557" y="40580"/>
                </a:cubicBezTo>
                <a:cubicBezTo>
                  <a:pt x="55521" y="40580"/>
                  <a:pt x="58482" y="41073"/>
                  <a:pt x="61251" y="42384"/>
                </a:cubicBezTo>
                <a:cubicBezTo>
                  <a:pt x="63177" y="42934"/>
                  <a:pt x="65151" y="43199"/>
                  <a:pt x="67096" y="43199"/>
                </a:cubicBezTo>
                <a:cubicBezTo>
                  <a:pt x="72586" y="43199"/>
                  <a:pt x="77841" y="41087"/>
                  <a:pt x="81116" y="37301"/>
                </a:cubicBezTo>
                <a:cubicBezTo>
                  <a:pt x="82938" y="35200"/>
                  <a:pt x="84189" y="32541"/>
                  <a:pt x="83999" y="29681"/>
                </a:cubicBezTo>
                <a:cubicBezTo>
                  <a:pt x="83787" y="26239"/>
                  <a:pt x="81519" y="22921"/>
                  <a:pt x="78692" y="20407"/>
                </a:cubicBezTo>
                <a:cubicBezTo>
                  <a:pt x="70502" y="13133"/>
                  <a:pt x="58692" y="11949"/>
                  <a:pt x="48368" y="8139"/>
                </a:cubicBezTo>
                <a:cubicBezTo>
                  <a:pt x="41184" y="5491"/>
                  <a:pt x="34346" y="1402"/>
                  <a:pt x="26883" y="285"/>
                </a:cubicBezTo>
                <a:cubicBezTo>
                  <a:pt x="25614" y="94"/>
                  <a:pt x="24343" y="1"/>
                  <a:pt x="23083" y="1"/>
                </a:cubicBezTo>
                <a:close/>
              </a:path>
            </a:pathLst>
          </a:custGeom>
          <a:solidFill>
            <a:srgbClr val="A4BDDA">
              <a:alpha val="129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1"/>
          <p:cNvSpPr txBox="1">
            <a:spLocks noGrp="1"/>
          </p:cNvSpPr>
          <p:nvPr>
            <p:ph type="title" hasCustomPrompt="1"/>
          </p:nvPr>
        </p:nvSpPr>
        <p:spPr>
          <a:xfrm>
            <a:off x="539506" y="1105275"/>
            <a:ext cx="5511600" cy="14013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Clr>
                <a:schemeClr val="accent1"/>
              </a:buClr>
              <a:buSzPts val="7200"/>
              <a:buNone/>
              <a:defRPr sz="9000">
                <a:solidFill>
                  <a:schemeClr val="accent3"/>
                </a:solidFill>
              </a:defRPr>
            </a:lvl1pPr>
            <a:lvl2pPr lvl="1" algn="ctr">
              <a:spcBef>
                <a:spcPts val="0"/>
              </a:spcBef>
              <a:spcAft>
                <a:spcPts val="0"/>
              </a:spcAft>
              <a:buClr>
                <a:schemeClr val="accent1"/>
              </a:buClr>
              <a:buSzPts val="7200"/>
              <a:buNone/>
              <a:defRPr sz="7200">
                <a:solidFill>
                  <a:schemeClr val="accent1"/>
                </a:solidFill>
              </a:defRPr>
            </a:lvl2pPr>
            <a:lvl3pPr lvl="2" algn="ctr">
              <a:spcBef>
                <a:spcPts val="0"/>
              </a:spcBef>
              <a:spcAft>
                <a:spcPts val="0"/>
              </a:spcAft>
              <a:buClr>
                <a:schemeClr val="accent1"/>
              </a:buClr>
              <a:buSzPts val="7200"/>
              <a:buNone/>
              <a:defRPr sz="7200">
                <a:solidFill>
                  <a:schemeClr val="accent1"/>
                </a:solidFill>
              </a:defRPr>
            </a:lvl3pPr>
            <a:lvl4pPr lvl="3" algn="ctr">
              <a:spcBef>
                <a:spcPts val="0"/>
              </a:spcBef>
              <a:spcAft>
                <a:spcPts val="0"/>
              </a:spcAft>
              <a:buClr>
                <a:schemeClr val="accent1"/>
              </a:buClr>
              <a:buSzPts val="7200"/>
              <a:buNone/>
              <a:defRPr sz="7200">
                <a:solidFill>
                  <a:schemeClr val="accent1"/>
                </a:solidFill>
              </a:defRPr>
            </a:lvl4pPr>
            <a:lvl5pPr lvl="4" algn="ctr">
              <a:spcBef>
                <a:spcPts val="0"/>
              </a:spcBef>
              <a:spcAft>
                <a:spcPts val="0"/>
              </a:spcAft>
              <a:buClr>
                <a:schemeClr val="accent1"/>
              </a:buClr>
              <a:buSzPts val="7200"/>
              <a:buNone/>
              <a:defRPr sz="7200">
                <a:solidFill>
                  <a:schemeClr val="accent1"/>
                </a:solidFill>
              </a:defRPr>
            </a:lvl5pPr>
            <a:lvl6pPr lvl="5" algn="ctr">
              <a:spcBef>
                <a:spcPts val="0"/>
              </a:spcBef>
              <a:spcAft>
                <a:spcPts val="0"/>
              </a:spcAft>
              <a:buClr>
                <a:schemeClr val="accent1"/>
              </a:buClr>
              <a:buSzPts val="7200"/>
              <a:buNone/>
              <a:defRPr sz="7200">
                <a:solidFill>
                  <a:schemeClr val="accent1"/>
                </a:solidFill>
              </a:defRPr>
            </a:lvl6pPr>
            <a:lvl7pPr lvl="6" algn="ctr">
              <a:spcBef>
                <a:spcPts val="0"/>
              </a:spcBef>
              <a:spcAft>
                <a:spcPts val="0"/>
              </a:spcAft>
              <a:buClr>
                <a:schemeClr val="accent1"/>
              </a:buClr>
              <a:buSzPts val="7200"/>
              <a:buNone/>
              <a:defRPr sz="7200">
                <a:solidFill>
                  <a:schemeClr val="accent1"/>
                </a:solidFill>
              </a:defRPr>
            </a:lvl7pPr>
            <a:lvl8pPr lvl="7" algn="ctr">
              <a:spcBef>
                <a:spcPts val="0"/>
              </a:spcBef>
              <a:spcAft>
                <a:spcPts val="0"/>
              </a:spcAft>
              <a:buClr>
                <a:schemeClr val="accent1"/>
              </a:buClr>
              <a:buSzPts val="7200"/>
              <a:buNone/>
              <a:defRPr sz="7200">
                <a:solidFill>
                  <a:schemeClr val="accent1"/>
                </a:solidFill>
              </a:defRPr>
            </a:lvl8pPr>
            <a:lvl9pPr lvl="8" algn="ctr">
              <a:spcBef>
                <a:spcPts val="0"/>
              </a:spcBef>
              <a:spcAft>
                <a:spcPts val="0"/>
              </a:spcAft>
              <a:buClr>
                <a:schemeClr val="accent1"/>
              </a:buClr>
              <a:buSzPts val="7200"/>
              <a:buNone/>
              <a:defRPr sz="7200">
                <a:solidFill>
                  <a:schemeClr val="accent1"/>
                </a:solidFill>
              </a:defRPr>
            </a:lvl9pPr>
          </a:lstStyle>
          <a:p>
            <a:r>
              <a:t>xx%</a:t>
            </a:r>
          </a:p>
        </p:txBody>
      </p:sp>
      <p:sp>
        <p:nvSpPr>
          <p:cNvPr id="153" name="Google Shape;153;p11"/>
          <p:cNvSpPr txBox="1">
            <a:spLocks noGrp="1"/>
          </p:cNvSpPr>
          <p:nvPr>
            <p:ph type="subTitle" idx="1"/>
          </p:nvPr>
        </p:nvSpPr>
        <p:spPr>
          <a:xfrm>
            <a:off x="539506" y="2471750"/>
            <a:ext cx="5511600" cy="464100"/>
          </a:xfrm>
          <a:prstGeom prst="rect">
            <a:avLst/>
          </a:prstGeom>
        </p:spPr>
        <p:txBody>
          <a:bodyPr spcFirstLastPara="1" wrap="square" lIns="91425" tIns="91425" rIns="91425" bIns="91425" anchor="t" anchorCtr="0">
            <a:noAutofit/>
          </a:bodyPr>
          <a:lstStyle>
            <a:lvl1pPr lvl="0" algn="ctr">
              <a:spcBef>
                <a:spcPts val="0"/>
              </a:spcBef>
              <a:spcAft>
                <a:spcPts val="0"/>
              </a:spcAft>
              <a:buNone/>
              <a:defRPr sz="2000"/>
            </a:lvl1pPr>
            <a:lvl2pPr lvl="1">
              <a:spcBef>
                <a:spcPts val="0"/>
              </a:spcBef>
              <a:spcAft>
                <a:spcPts val="0"/>
              </a:spcAft>
              <a:buNone/>
              <a:defRPr/>
            </a:lvl2pPr>
            <a:lvl3pPr lvl="2">
              <a:spcBef>
                <a:spcPts val="0"/>
              </a:spcBef>
              <a:spcAft>
                <a:spcPts val="0"/>
              </a:spcAft>
              <a:buNone/>
              <a:defRPr/>
            </a:lvl3pPr>
            <a:lvl4pPr lvl="3">
              <a:spcBef>
                <a:spcPts val="0"/>
              </a:spcBef>
              <a:spcAft>
                <a:spcPts val="0"/>
              </a:spcAft>
              <a:buNone/>
              <a:defRPr/>
            </a:lvl4pPr>
            <a:lvl5pPr lvl="4">
              <a:spcBef>
                <a:spcPts val="0"/>
              </a:spcBef>
              <a:spcAft>
                <a:spcPts val="0"/>
              </a:spcAft>
              <a:buNone/>
              <a:defRPr/>
            </a:lvl5pPr>
            <a:lvl6pPr lvl="5">
              <a:spcBef>
                <a:spcPts val="0"/>
              </a:spcBef>
              <a:spcAft>
                <a:spcPts val="0"/>
              </a:spcAft>
              <a:buNone/>
              <a:defRPr/>
            </a:lvl6pPr>
            <a:lvl7pPr lvl="6">
              <a:spcBef>
                <a:spcPts val="0"/>
              </a:spcBef>
              <a:spcAft>
                <a:spcPts val="0"/>
              </a:spcAft>
              <a:buNone/>
              <a:defRPr/>
            </a:lvl7pPr>
            <a:lvl8pPr lvl="7">
              <a:spcBef>
                <a:spcPts val="0"/>
              </a:spcBef>
              <a:spcAft>
                <a:spcPts val="0"/>
              </a:spcAft>
              <a:buNone/>
              <a:defRPr/>
            </a:lvl8pPr>
            <a:lvl9pPr lvl="8">
              <a:spcBef>
                <a:spcPts val="0"/>
              </a:spcBef>
              <a:spcAft>
                <a:spcPts val="0"/>
              </a:spcAft>
              <a:buNone/>
              <a:defRPr/>
            </a:lvl9pPr>
          </a:lstStyle>
          <a:p>
            <a:endParaRPr/>
          </a:p>
        </p:txBody>
      </p:sp>
      <p:sp>
        <p:nvSpPr>
          <p:cNvPr id="154" name="Google Shape;154;p11"/>
          <p:cNvSpPr/>
          <p:nvPr/>
        </p:nvSpPr>
        <p:spPr>
          <a:xfrm>
            <a:off x="2904975" y="4081850"/>
            <a:ext cx="119275" cy="187650"/>
          </a:xfrm>
          <a:custGeom>
            <a:avLst/>
            <a:gdLst/>
            <a:ahLst/>
            <a:cxnLst/>
            <a:rect l="l" t="t" r="r" b="b"/>
            <a:pathLst>
              <a:path w="4771" h="7506" extrusionOk="0">
                <a:moveTo>
                  <a:pt x="2402" y="0"/>
                </a:moveTo>
                <a:lnTo>
                  <a:pt x="2035" y="1201"/>
                </a:lnTo>
                <a:cubicBezTo>
                  <a:pt x="1702" y="2302"/>
                  <a:pt x="968" y="3202"/>
                  <a:pt x="0" y="3736"/>
                </a:cubicBezTo>
                <a:cubicBezTo>
                  <a:pt x="968" y="4303"/>
                  <a:pt x="1702" y="5204"/>
                  <a:pt x="2035" y="6305"/>
                </a:cubicBezTo>
                <a:lnTo>
                  <a:pt x="2402" y="7505"/>
                </a:lnTo>
                <a:lnTo>
                  <a:pt x="2736" y="6305"/>
                </a:lnTo>
                <a:cubicBezTo>
                  <a:pt x="3069" y="5204"/>
                  <a:pt x="3803" y="4303"/>
                  <a:pt x="4771" y="3736"/>
                </a:cubicBezTo>
                <a:cubicBezTo>
                  <a:pt x="3803" y="3202"/>
                  <a:pt x="3069" y="2302"/>
                  <a:pt x="2736"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1"/>
          <p:cNvSpPr/>
          <p:nvPr/>
        </p:nvSpPr>
        <p:spPr>
          <a:xfrm>
            <a:off x="2185150" y="4529563"/>
            <a:ext cx="120100" cy="186825"/>
          </a:xfrm>
          <a:custGeom>
            <a:avLst/>
            <a:gdLst/>
            <a:ahLst/>
            <a:cxnLst/>
            <a:rect l="l" t="t" r="r" b="b"/>
            <a:pathLst>
              <a:path w="4804" h="7473" extrusionOk="0">
                <a:moveTo>
                  <a:pt x="2402" y="0"/>
                </a:moveTo>
                <a:lnTo>
                  <a:pt x="2035" y="1201"/>
                </a:lnTo>
                <a:cubicBezTo>
                  <a:pt x="1735" y="2269"/>
                  <a:pt x="1001" y="3203"/>
                  <a:pt x="0" y="3736"/>
                </a:cubicBezTo>
                <a:cubicBezTo>
                  <a:pt x="1001" y="4270"/>
                  <a:pt x="1735" y="5204"/>
                  <a:pt x="2035" y="6271"/>
                </a:cubicBezTo>
                <a:lnTo>
                  <a:pt x="2402" y="7472"/>
                </a:lnTo>
                <a:lnTo>
                  <a:pt x="2769" y="6271"/>
                </a:lnTo>
                <a:cubicBezTo>
                  <a:pt x="3069" y="5204"/>
                  <a:pt x="3803" y="4270"/>
                  <a:pt x="4804" y="3736"/>
                </a:cubicBezTo>
                <a:cubicBezTo>
                  <a:pt x="3803" y="3203"/>
                  <a:pt x="3069" y="2269"/>
                  <a:pt x="2769" y="1201"/>
                </a:cubicBezTo>
                <a:lnTo>
                  <a:pt x="2402"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1"/>
          <p:cNvSpPr/>
          <p:nvPr/>
        </p:nvSpPr>
        <p:spPr>
          <a:xfrm>
            <a:off x="2591425" y="4101025"/>
            <a:ext cx="167625" cy="262700"/>
          </a:xfrm>
          <a:custGeom>
            <a:avLst/>
            <a:gdLst/>
            <a:ahLst/>
            <a:cxnLst/>
            <a:rect l="l" t="t" r="r" b="b"/>
            <a:pathLst>
              <a:path w="6705" h="10508" extrusionOk="0">
                <a:moveTo>
                  <a:pt x="3369" y="0"/>
                </a:moveTo>
                <a:lnTo>
                  <a:pt x="2869" y="1701"/>
                </a:lnTo>
                <a:cubicBezTo>
                  <a:pt x="2435" y="3236"/>
                  <a:pt x="1401" y="4503"/>
                  <a:pt x="0" y="5271"/>
                </a:cubicBezTo>
                <a:cubicBezTo>
                  <a:pt x="1401" y="6038"/>
                  <a:pt x="2435" y="7306"/>
                  <a:pt x="2869" y="8840"/>
                </a:cubicBezTo>
                <a:lnTo>
                  <a:pt x="3369" y="10508"/>
                </a:lnTo>
                <a:lnTo>
                  <a:pt x="3836" y="8840"/>
                </a:lnTo>
                <a:cubicBezTo>
                  <a:pt x="4303" y="7306"/>
                  <a:pt x="5337" y="6038"/>
                  <a:pt x="6705" y="5271"/>
                </a:cubicBezTo>
                <a:cubicBezTo>
                  <a:pt x="5337" y="4503"/>
                  <a:pt x="4303" y="3236"/>
                  <a:pt x="3836" y="1701"/>
                </a:cubicBezTo>
                <a:lnTo>
                  <a:pt x="3369"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1"/>
          <p:cNvSpPr/>
          <p:nvPr/>
        </p:nvSpPr>
        <p:spPr>
          <a:xfrm>
            <a:off x="1458100" y="4386863"/>
            <a:ext cx="167650" cy="261875"/>
          </a:xfrm>
          <a:custGeom>
            <a:avLst/>
            <a:gdLst/>
            <a:ahLst/>
            <a:cxnLst/>
            <a:rect l="l" t="t" r="r" b="b"/>
            <a:pathLst>
              <a:path w="6706" h="10475" extrusionOk="0">
                <a:moveTo>
                  <a:pt x="3337" y="0"/>
                </a:moveTo>
                <a:lnTo>
                  <a:pt x="2836" y="1668"/>
                </a:lnTo>
                <a:cubicBezTo>
                  <a:pt x="2403" y="3203"/>
                  <a:pt x="1369" y="4470"/>
                  <a:pt x="1" y="5237"/>
                </a:cubicBezTo>
                <a:cubicBezTo>
                  <a:pt x="1369" y="6005"/>
                  <a:pt x="2403" y="7272"/>
                  <a:pt x="2836" y="8807"/>
                </a:cubicBezTo>
                <a:lnTo>
                  <a:pt x="3337" y="10475"/>
                </a:lnTo>
                <a:lnTo>
                  <a:pt x="3837" y="8807"/>
                </a:lnTo>
                <a:cubicBezTo>
                  <a:pt x="4271" y="7272"/>
                  <a:pt x="5305" y="6005"/>
                  <a:pt x="6706" y="5237"/>
                </a:cubicBezTo>
                <a:cubicBezTo>
                  <a:pt x="5305" y="4470"/>
                  <a:pt x="4271" y="3203"/>
                  <a:pt x="3837" y="1668"/>
                </a:cubicBezTo>
                <a:lnTo>
                  <a:pt x="3337"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1"/>
          <p:cNvSpPr/>
          <p:nvPr/>
        </p:nvSpPr>
        <p:spPr>
          <a:xfrm>
            <a:off x="662550" y="3778300"/>
            <a:ext cx="88400" cy="136775"/>
          </a:xfrm>
          <a:custGeom>
            <a:avLst/>
            <a:gdLst/>
            <a:ahLst/>
            <a:cxnLst/>
            <a:rect l="l" t="t" r="r" b="b"/>
            <a:pathLst>
              <a:path w="3536" h="5471" extrusionOk="0">
                <a:moveTo>
                  <a:pt x="2068" y="0"/>
                </a:moveTo>
                <a:lnTo>
                  <a:pt x="1701" y="834"/>
                </a:lnTo>
                <a:cubicBezTo>
                  <a:pt x="1401" y="1601"/>
                  <a:pt x="767" y="2235"/>
                  <a:pt x="0" y="2535"/>
                </a:cubicBezTo>
                <a:cubicBezTo>
                  <a:pt x="701" y="3002"/>
                  <a:pt x="1168" y="3736"/>
                  <a:pt x="1301" y="4570"/>
                </a:cubicBezTo>
                <a:lnTo>
                  <a:pt x="1468" y="5471"/>
                </a:lnTo>
                <a:lnTo>
                  <a:pt x="1801" y="4637"/>
                </a:lnTo>
                <a:cubicBezTo>
                  <a:pt x="2135" y="3869"/>
                  <a:pt x="2735" y="3236"/>
                  <a:pt x="3536" y="2935"/>
                </a:cubicBezTo>
                <a:cubicBezTo>
                  <a:pt x="2835" y="2468"/>
                  <a:pt x="2368" y="1735"/>
                  <a:pt x="2235" y="901"/>
                </a:cubicBezTo>
                <a:lnTo>
                  <a:pt x="2068"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1"/>
          <p:cNvSpPr/>
          <p:nvPr/>
        </p:nvSpPr>
        <p:spPr>
          <a:xfrm>
            <a:off x="1753325" y="4140225"/>
            <a:ext cx="88425" cy="137600"/>
          </a:xfrm>
          <a:custGeom>
            <a:avLst/>
            <a:gdLst/>
            <a:ahLst/>
            <a:cxnLst/>
            <a:rect l="l" t="t" r="r" b="b"/>
            <a:pathLst>
              <a:path w="3537" h="5504" extrusionOk="0">
                <a:moveTo>
                  <a:pt x="1935" y="0"/>
                </a:moveTo>
                <a:lnTo>
                  <a:pt x="1635" y="867"/>
                </a:lnTo>
                <a:cubicBezTo>
                  <a:pt x="1335" y="1668"/>
                  <a:pt x="767" y="2302"/>
                  <a:pt x="0" y="2669"/>
                </a:cubicBezTo>
                <a:cubicBezTo>
                  <a:pt x="734" y="3102"/>
                  <a:pt x="1234" y="3803"/>
                  <a:pt x="1435" y="4603"/>
                </a:cubicBezTo>
                <a:lnTo>
                  <a:pt x="1635" y="5504"/>
                </a:lnTo>
                <a:lnTo>
                  <a:pt x="1935" y="4637"/>
                </a:lnTo>
                <a:cubicBezTo>
                  <a:pt x="2202" y="3870"/>
                  <a:pt x="2802" y="3202"/>
                  <a:pt x="3536" y="2869"/>
                </a:cubicBezTo>
                <a:cubicBezTo>
                  <a:pt x="2836" y="2402"/>
                  <a:pt x="2335" y="1701"/>
                  <a:pt x="2135" y="901"/>
                </a:cubicBezTo>
                <a:lnTo>
                  <a:pt x="1935"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1"/>
          <p:cNvSpPr/>
          <p:nvPr/>
        </p:nvSpPr>
        <p:spPr>
          <a:xfrm>
            <a:off x="783450" y="3890875"/>
            <a:ext cx="122625" cy="192650"/>
          </a:xfrm>
          <a:custGeom>
            <a:avLst/>
            <a:gdLst/>
            <a:ahLst/>
            <a:cxnLst/>
            <a:rect l="l" t="t" r="r" b="b"/>
            <a:pathLst>
              <a:path w="4905" h="7706" extrusionOk="0">
                <a:moveTo>
                  <a:pt x="2870" y="0"/>
                </a:moveTo>
                <a:lnTo>
                  <a:pt x="2403" y="1201"/>
                </a:lnTo>
                <a:cubicBezTo>
                  <a:pt x="1936" y="2269"/>
                  <a:pt x="1068" y="3136"/>
                  <a:pt x="1" y="3569"/>
                </a:cubicBezTo>
                <a:cubicBezTo>
                  <a:pt x="968" y="4237"/>
                  <a:pt x="1602" y="5271"/>
                  <a:pt x="1802" y="6405"/>
                </a:cubicBezTo>
                <a:lnTo>
                  <a:pt x="2036" y="7706"/>
                </a:lnTo>
                <a:lnTo>
                  <a:pt x="2536" y="6505"/>
                </a:lnTo>
                <a:cubicBezTo>
                  <a:pt x="2970" y="5437"/>
                  <a:pt x="3837" y="4570"/>
                  <a:pt x="4904" y="4137"/>
                </a:cubicBezTo>
                <a:cubicBezTo>
                  <a:pt x="3970" y="3469"/>
                  <a:pt x="3303" y="2435"/>
                  <a:pt x="3103" y="1268"/>
                </a:cubicBezTo>
                <a:lnTo>
                  <a:pt x="2870"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1"/>
          <p:cNvSpPr/>
          <p:nvPr/>
        </p:nvSpPr>
        <p:spPr>
          <a:xfrm>
            <a:off x="885125" y="4386863"/>
            <a:ext cx="122600" cy="191825"/>
          </a:xfrm>
          <a:custGeom>
            <a:avLst/>
            <a:gdLst/>
            <a:ahLst/>
            <a:cxnLst/>
            <a:rect l="l" t="t" r="r" b="b"/>
            <a:pathLst>
              <a:path w="4904" h="7673" extrusionOk="0">
                <a:moveTo>
                  <a:pt x="2869" y="1"/>
                </a:moveTo>
                <a:lnTo>
                  <a:pt x="2369" y="1202"/>
                </a:lnTo>
                <a:cubicBezTo>
                  <a:pt x="1935" y="2269"/>
                  <a:pt x="1068" y="3136"/>
                  <a:pt x="0" y="3570"/>
                </a:cubicBezTo>
                <a:cubicBezTo>
                  <a:pt x="968" y="4237"/>
                  <a:pt x="1601" y="5271"/>
                  <a:pt x="1802" y="6405"/>
                </a:cubicBezTo>
                <a:lnTo>
                  <a:pt x="2035" y="7673"/>
                </a:lnTo>
                <a:lnTo>
                  <a:pt x="2535" y="6505"/>
                </a:lnTo>
                <a:cubicBezTo>
                  <a:pt x="2969" y="5405"/>
                  <a:pt x="3836" y="4537"/>
                  <a:pt x="4904" y="4104"/>
                </a:cubicBezTo>
                <a:cubicBezTo>
                  <a:pt x="3970" y="3437"/>
                  <a:pt x="3303" y="2402"/>
                  <a:pt x="3102" y="1268"/>
                </a:cubicBezTo>
                <a:lnTo>
                  <a:pt x="2869"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theme" Target="../theme/theme1.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40.xml"/><Relationship Id="rId1" Type="http://schemas.openxmlformats.org/officeDocument/2006/relationships/slideLayout" Target="../slideLayouts/slideLayout39.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4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54.xml"/><Relationship Id="rId18" Type="http://schemas.openxmlformats.org/officeDocument/2006/relationships/slideLayout" Target="../slideLayouts/slideLayout59.xml"/><Relationship Id="rId26" Type="http://schemas.openxmlformats.org/officeDocument/2006/relationships/slideLayout" Target="../slideLayouts/slideLayout67.xml"/><Relationship Id="rId39" Type="http://schemas.openxmlformats.org/officeDocument/2006/relationships/slideLayout" Target="../slideLayouts/slideLayout80.xml"/><Relationship Id="rId21" Type="http://schemas.openxmlformats.org/officeDocument/2006/relationships/slideLayout" Target="../slideLayouts/slideLayout62.xml"/><Relationship Id="rId34" Type="http://schemas.openxmlformats.org/officeDocument/2006/relationships/slideLayout" Target="../slideLayouts/slideLayout75.xml"/><Relationship Id="rId7" Type="http://schemas.openxmlformats.org/officeDocument/2006/relationships/slideLayout" Target="../slideLayouts/slideLayout48.xml"/><Relationship Id="rId12" Type="http://schemas.openxmlformats.org/officeDocument/2006/relationships/slideLayout" Target="../slideLayouts/slideLayout53.xml"/><Relationship Id="rId17" Type="http://schemas.openxmlformats.org/officeDocument/2006/relationships/slideLayout" Target="../slideLayouts/slideLayout58.xml"/><Relationship Id="rId25" Type="http://schemas.openxmlformats.org/officeDocument/2006/relationships/slideLayout" Target="../slideLayouts/slideLayout66.xml"/><Relationship Id="rId33" Type="http://schemas.openxmlformats.org/officeDocument/2006/relationships/slideLayout" Target="../slideLayouts/slideLayout74.xml"/><Relationship Id="rId38" Type="http://schemas.openxmlformats.org/officeDocument/2006/relationships/slideLayout" Target="../slideLayouts/slideLayout79.xml"/><Relationship Id="rId2" Type="http://schemas.openxmlformats.org/officeDocument/2006/relationships/slideLayout" Target="../slideLayouts/slideLayout43.xml"/><Relationship Id="rId16" Type="http://schemas.openxmlformats.org/officeDocument/2006/relationships/slideLayout" Target="../slideLayouts/slideLayout57.xml"/><Relationship Id="rId20" Type="http://schemas.openxmlformats.org/officeDocument/2006/relationships/slideLayout" Target="../slideLayouts/slideLayout61.xml"/><Relationship Id="rId29" Type="http://schemas.openxmlformats.org/officeDocument/2006/relationships/slideLayout" Target="../slideLayouts/slideLayout70.xml"/><Relationship Id="rId1" Type="http://schemas.openxmlformats.org/officeDocument/2006/relationships/slideLayout" Target="../slideLayouts/slideLayout42.xml"/><Relationship Id="rId6" Type="http://schemas.openxmlformats.org/officeDocument/2006/relationships/slideLayout" Target="../slideLayouts/slideLayout47.xml"/><Relationship Id="rId11" Type="http://schemas.openxmlformats.org/officeDocument/2006/relationships/slideLayout" Target="../slideLayouts/slideLayout52.xml"/><Relationship Id="rId24" Type="http://schemas.openxmlformats.org/officeDocument/2006/relationships/slideLayout" Target="../slideLayouts/slideLayout65.xml"/><Relationship Id="rId32" Type="http://schemas.openxmlformats.org/officeDocument/2006/relationships/slideLayout" Target="../slideLayouts/slideLayout73.xml"/><Relationship Id="rId37" Type="http://schemas.openxmlformats.org/officeDocument/2006/relationships/slideLayout" Target="../slideLayouts/slideLayout78.xml"/><Relationship Id="rId40" Type="http://schemas.openxmlformats.org/officeDocument/2006/relationships/theme" Target="../theme/theme4.xml"/><Relationship Id="rId5" Type="http://schemas.openxmlformats.org/officeDocument/2006/relationships/slideLayout" Target="../slideLayouts/slideLayout46.xml"/><Relationship Id="rId15" Type="http://schemas.openxmlformats.org/officeDocument/2006/relationships/slideLayout" Target="../slideLayouts/slideLayout56.xml"/><Relationship Id="rId23" Type="http://schemas.openxmlformats.org/officeDocument/2006/relationships/slideLayout" Target="../slideLayouts/slideLayout64.xml"/><Relationship Id="rId28" Type="http://schemas.openxmlformats.org/officeDocument/2006/relationships/slideLayout" Target="../slideLayouts/slideLayout69.xml"/><Relationship Id="rId36" Type="http://schemas.openxmlformats.org/officeDocument/2006/relationships/slideLayout" Target="../slideLayouts/slideLayout77.xml"/><Relationship Id="rId10" Type="http://schemas.openxmlformats.org/officeDocument/2006/relationships/slideLayout" Target="../slideLayouts/slideLayout51.xml"/><Relationship Id="rId19" Type="http://schemas.openxmlformats.org/officeDocument/2006/relationships/slideLayout" Target="../slideLayouts/slideLayout60.xml"/><Relationship Id="rId31" Type="http://schemas.openxmlformats.org/officeDocument/2006/relationships/slideLayout" Target="../slideLayouts/slideLayout72.xml"/><Relationship Id="rId4" Type="http://schemas.openxmlformats.org/officeDocument/2006/relationships/slideLayout" Target="../slideLayouts/slideLayout45.xml"/><Relationship Id="rId9" Type="http://schemas.openxmlformats.org/officeDocument/2006/relationships/slideLayout" Target="../slideLayouts/slideLayout50.xml"/><Relationship Id="rId14" Type="http://schemas.openxmlformats.org/officeDocument/2006/relationships/slideLayout" Target="../slideLayouts/slideLayout55.xml"/><Relationship Id="rId22" Type="http://schemas.openxmlformats.org/officeDocument/2006/relationships/slideLayout" Target="../slideLayouts/slideLayout63.xml"/><Relationship Id="rId27" Type="http://schemas.openxmlformats.org/officeDocument/2006/relationships/slideLayout" Target="../slideLayouts/slideLayout68.xml"/><Relationship Id="rId30" Type="http://schemas.openxmlformats.org/officeDocument/2006/relationships/slideLayout" Target="../slideLayouts/slideLayout71.xml"/><Relationship Id="rId35" Type="http://schemas.openxmlformats.org/officeDocument/2006/relationships/slideLayout" Target="../slideLayouts/slideLayout76.xml"/><Relationship Id="rId8" Type="http://schemas.openxmlformats.org/officeDocument/2006/relationships/slideLayout" Target="../slideLayouts/slideLayout49.xml"/><Relationship Id="rId3" Type="http://schemas.openxmlformats.org/officeDocument/2006/relationships/slideLayout" Target="../slideLayouts/slideLayout44.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82.xml"/><Relationship Id="rId1" Type="http://schemas.openxmlformats.org/officeDocument/2006/relationships/slideLayout" Target="../slideLayouts/slideLayout8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A4BDDA">
            <a:alpha val="4460"/>
          </a:srgbClr>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6225" y="441350"/>
            <a:ext cx="7691400" cy="572700"/>
          </a:xfrm>
          <a:prstGeom prst="rect">
            <a:avLst/>
          </a:prstGeom>
          <a:noFill/>
          <a:ln>
            <a:noFill/>
          </a:ln>
        </p:spPr>
        <p:txBody>
          <a:bodyPr spcFirstLastPara="1" wrap="square" lIns="91425" tIns="91425" rIns="91425" bIns="91425" anchor="t" anchorCtr="0">
            <a:noAutofit/>
          </a:bodyPr>
          <a:lstStyle>
            <a:lvl1pPr lvl="0"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1pPr>
            <a:lvl2pPr lvl="1"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2pPr>
            <a:lvl3pPr lvl="2"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3pPr>
            <a:lvl4pPr lvl="3"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4pPr>
            <a:lvl5pPr lvl="4"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5pPr>
            <a:lvl6pPr lvl="5"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6pPr>
            <a:lvl7pPr lvl="6"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7pPr>
            <a:lvl8pPr lvl="7"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8pPr>
            <a:lvl9pPr lvl="8" algn="ctr">
              <a:lnSpc>
                <a:spcPct val="80000"/>
              </a:lnSpc>
              <a:spcBef>
                <a:spcPts val="0"/>
              </a:spcBef>
              <a:spcAft>
                <a:spcPts val="0"/>
              </a:spcAft>
              <a:buClr>
                <a:schemeClr val="lt1"/>
              </a:buClr>
              <a:buSzPts val="3400"/>
              <a:buFont typeface="Cabin"/>
              <a:buNone/>
              <a:defRPr sz="3400" b="1">
                <a:solidFill>
                  <a:schemeClr val="lt1"/>
                </a:solidFill>
                <a:latin typeface="Cabin"/>
                <a:ea typeface="Cabin"/>
                <a:cs typeface="Cabin"/>
                <a:sym typeface="Cabin"/>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ctr" anchorCtr="0">
            <a:noAutofit/>
          </a:bodyPr>
          <a:lstStyle>
            <a:lvl1pPr marL="457200" lvl="0"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1pPr>
            <a:lvl2pPr marL="914400" lvl="1"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2pPr>
            <a:lvl3pPr marL="1371600" lvl="2"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3pPr>
            <a:lvl4pPr marL="1828800" lvl="3"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4pPr>
            <a:lvl5pPr marL="2286000" lvl="4"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5pPr>
            <a:lvl6pPr marL="2743200" lvl="5"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6pPr>
            <a:lvl7pPr marL="3200400" lvl="6"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7pPr>
            <a:lvl8pPr marL="3657600" lvl="7"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8pPr>
            <a:lvl9pPr marL="4114800" lvl="8" indent="-330200">
              <a:lnSpc>
                <a:spcPct val="100000"/>
              </a:lnSpc>
              <a:spcBef>
                <a:spcPts val="0"/>
              </a:spcBef>
              <a:spcAft>
                <a:spcPts val="0"/>
              </a:spcAft>
              <a:buClr>
                <a:schemeClr val="dk2"/>
              </a:buClr>
              <a:buSzPts val="1600"/>
              <a:buFont typeface="Livvic"/>
              <a:buChar char="■"/>
              <a:defRPr sz="1600">
                <a:solidFill>
                  <a:schemeClr val="dk2"/>
                </a:solidFill>
                <a:latin typeface="Livvic"/>
                <a:ea typeface="Livvic"/>
                <a:cs typeface="Livvic"/>
                <a:sym typeface="Livvi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6" r:id="rId8"/>
    <p:sldLayoutId id="2147483657"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 id="2147483668" r:id="rId19"/>
    <p:sldLayoutId id="2147483672" r:id="rId20"/>
    <p:sldLayoutId id="2147483673" r:id="rId21"/>
    <p:sldLayoutId id="2147483674" r:id="rId22"/>
    <p:sldLayoutId id="2147483675" r:id="rId23"/>
    <p:sldLayoutId id="2147483676" r:id="rId24"/>
    <p:sldLayoutId id="2147483678" r:id="rId25"/>
    <p:sldLayoutId id="2147483679" r:id="rId26"/>
    <p:sldLayoutId id="2147483680" r:id="rId27"/>
    <p:sldLayoutId id="2147483681" r:id="rId28"/>
    <p:sldLayoutId id="2147483682" r:id="rId29"/>
    <p:sldLayoutId id="2147483683" r:id="rId30"/>
    <p:sldLayoutId id="2147483684" r:id="rId31"/>
    <p:sldLayoutId id="2147483685" r:id="rId32"/>
    <p:sldLayoutId id="2147483686" r:id="rId33"/>
    <p:sldLayoutId id="2147483687" r:id="rId34"/>
    <p:sldLayoutId id="2147483738" r:id="rId35"/>
    <p:sldLayoutId id="2147483739" r:id="rId36"/>
    <p:sldLayoutId id="2147483740" r:id="rId37"/>
    <p:sldLayoutId id="2147483741" r:id="rId3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676"/>
        <p:cNvGrpSpPr/>
        <p:nvPr/>
      </p:nvGrpSpPr>
      <p:grpSpPr>
        <a:xfrm>
          <a:off x="0" y="0"/>
          <a:ext cx="0" cy="0"/>
          <a:chOff x="0" y="0"/>
          <a:chExt cx="0" cy="0"/>
        </a:xfrm>
      </p:grpSpPr>
      <p:sp>
        <p:nvSpPr>
          <p:cNvPr id="677" name="Google Shape;677;p4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678" name="Google Shape;678;p4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8" r:id="rId1"/>
    <p:sldLayoutId id="2147483689"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682"/>
        <p:cNvGrpSpPr/>
        <p:nvPr/>
      </p:nvGrpSpPr>
      <p:grpSpPr>
        <a:xfrm>
          <a:off x="0" y="0"/>
          <a:ext cx="0" cy="0"/>
          <a:chOff x="0" y="0"/>
          <a:chExt cx="0" cy="0"/>
        </a:xfrm>
      </p:grpSpPr>
      <p:sp>
        <p:nvSpPr>
          <p:cNvPr id="683" name="Google Shape;683;p4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684" name="Google Shape;684;p4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90"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686"/>
        <p:cNvGrpSpPr/>
        <p:nvPr/>
      </p:nvGrpSpPr>
      <p:grpSpPr>
        <a:xfrm>
          <a:off x="0" y="0"/>
          <a:ext cx="0" cy="0"/>
          <a:chOff x="0" y="0"/>
          <a:chExt cx="0" cy="0"/>
        </a:xfrm>
      </p:grpSpPr>
      <p:sp>
        <p:nvSpPr>
          <p:cNvPr id="687" name="Google Shape;687;p47"/>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2"/>
              </a:buClr>
              <a:buSzPts val="2700"/>
              <a:buFont typeface="Quicksand"/>
              <a:buNone/>
              <a:defRPr sz="2700" b="1">
                <a:solidFill>
                  <a:schemeClr val="accent2"/>
                </a:solidFill>
                <a:latin typeface="Quicksand"/>
                <a:ea typeface="Quicksand"/>
                <a:cs typeface="Quicksand"/>
                <a:sym typeface="Quicksand"/>
              </a:defRPr>
            </a:lvl1pPr>
            <a:lvl2pPr lvl="1"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2pPr>
            <a:lvl3pPr lvl="2"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3pPr>
            <a:lvl4pPr lvl="3"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4pPr>
            <a:lvl5pPr lvl="4"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5pPr>
            <a:lvl6pPr lvl="5"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6pPr>
            <a:lvl7pPr lvl="6"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7pPr>
            <a:lvl8pPr lvl="7"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8pPr>
            <a:lvl9pPr lvl="8" rtl="0">
              <a:spcBef>
                <a:spcPts val="0"/>
              </a:spcBef>
              <a:spcAft>
                <a:spcPts val="0"/>
              </a:spcAft>
              <a:buClr>
                <a:schemeClr val="accent2"/>
              </a:buClr>
              <a:buSzPts val="2800"/>
              <a:buFont typeface="Quicksand"/>
              <a:buNone/>
              <a:defRPr sz="2800" b="1">
                <a:solidFill>
                  <a:schemeClr val="accent2"/>
                </a:solidFill>
                <a:latin typeface="Quicksand"/>
                <a:ea typeface="Quicksand"/>
                <a:cs typeface="Quicksand"/>
                <a:sym typeface="Quicksand"/>
              </a:defRPr>
            </a:lvl9pPr>
          </a:lstStyle>
          <a:p>
            <a:endParaRPr/>
          </a:p>
        </p:txBody>
      </p:sp>
      <p:sp>
        <p:nvSpPr>
          <p:cNvPr id="688" name="Google Shape;688;p47"/>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rtl="0">
              <a:lnSpc>
                <a:spcPct val="115000"/>
              </a:lnSpc>
              <a:spcBef>
                <a:spcPts val="0"/>
              </a:spcBef>
              <a:spcAft>
                <a:spcPts val="0"/>
              </a:spcAft>
              <a:buClr>
                <a:schemeClr val="accent2"/>
              </a:buClr>
              <a:buSzPts val="1800"/>
              <a:buFont typeface="Comfortaa"/>
              <a:buChar char="●"/>
              <a:defRPr sz="1800">
                <a:solidFill>
                  <a:schemeClr val="accent2"/>
                </a:solidFill>
                <a:latin typeface="Comfortaa"/>
                <a:ea typeface="Comfortaa"/>
                <a:cs typeface="Comfortaa"/>
                <a:sym typeface="Comfortaa"/>
              </a:defRPr>
            </a:lvl1pPr>
            <a:lvl2pPr marL="914400" lvl="1"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2pPr>
            <a:lvl3pPr marL="1371600" lvl="2"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3pPr>
            <a:lvl4pPr marL="1828800" lvl="3"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4pPr>
            <a:lvl5pPr marL="2286000" lvl="4"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5pPr>
            <a:lvl6pPr marL="2743200" lvl="5"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6pPr>
            <a:lvl7pPr marL="3200400" lvl="6"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7pPr>
            <a:lvl8pPr marL="3657600" lvl="7"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8pPr>
            <a:lvl9pPr marL="4114800" lvl="8" indent="-317500" rtl="0">
              <a:lnSpc>
                <a:spcPct val="115000"/>
              </a:lnSpc>
              <a:spcBef>
                <a:spcPts val="0"/>
              </a:spcBef>
              <a:spcAft>
                <a:spcPts val="0"/>
              </a:spcAft>
              <a:buClr>
                <a:schemeClr val="accent2"/>
              </a:buClr>
              <a:buSzPts val="1400"/>
              <a:buFont typeface="Comfortaa"/>
              <a:buChar char="■"/>
              <a:defRPr>
                <a:solidFill>
                  <a:schemeClr val="accent2"/>
                </a:solidFill>
                <a:latin typeface="Comfortaa"/>
                <a:ea typeface="Comfortaa"/>
                <a:cs typeface="Comfortaa"/>
                <a:sym typeface="Comfortaa"/>
              </a:defRPr>
            </a:lvl9pPr>
          </a:lstStyle>
          <a:p>
            <a:endParaRPr/>
          </a:p>
        </p:txBody>
      </p:sp>
    </p:spTree>
  </p:cSld>
  <p:clrMap bg1="lt1" tx1="dk1" bg2="dk2" tx2="lt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717" r:id="rId27"/>
    <p:sldLayoutId id="2147483718" r:id="rId28"/>
    <p:sldLayoutId id="2147483719" r:id="rId29"/>
    <p:sldLayoutId id="2147483720" r:id="rId30"/>
    <p:sldLayoutId id="2147483721" r:id="rId31"/>
    <p:sldLayoutId id="2147483722" r:id="rId32"/>
    <p:sldLayoutId id="2147483723" r:id="rId33"/>
    <p:sldLayoutId id="2147483724" r:id="rId34"/>
    <p:sldLayoutId id="2147483725" r:id="rId35"/>
    <p:sldLayoutId id="2147483726" r:id="rId36"/>
    <p:sldLayoutId id="2147483727" r:id="rId37"/>
    <p:sldLayoutId id="2147483728" r:id="rId38"/>
    <p:sldLayoutId id="2147483729" r:id="rId3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356"/>
        <p:cNvGrpSpPr/>
        <p:nvPr/>
      </p:nvGrpSpPr>
      <p:grpSpPr>
        <a:xfrm>
          <a:off x="0" y="0"/>
          <a:ext cx="0" cy="0"/>
          <a:chOff x="0" y="0"/>
          <a:chExt cx="0" cy="0"/>
        </a:xfrm>
      </p:grpSpPr>
      <p:sp>
        <p:nvSpPr>
          <p:cNvPr id="1357" name="Google Shape;1357;p87"/>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1358" name="Google Shape;1358;p87"/>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730" r:id="rId1"/>
    <p:sldLayoutId id="2147483731"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emf"/><Relationship Id="rId1" Type="http://schemas.openxmlformats.org/officeDocument/2006/relationships/slideLayout" Target="../slideLayouts/slideLayout36.xml"/></Relationships>
</file>

<file path=ppt/slides/_rels/slide11.xml.rels><?xml version="1.0" encoding="UTF-8" standalone="yes"?>
<Relationships xmlns="http://schemas.openxmlformats.org/package/2006/relationships"><Relationship Id="rId3" Type="http://schemas.openxmlformats.org/officeDocument/2006/relationships/image" Target="../media/image10.emf"/><Relationship Id="rId2" Type="http://schemas.openxmlformats.org/officeDocument/2006/relationships/notesSlide" Target="../notesSlides/notesSlide5.xml"/><Relationship Id="rId1" Type="http://schemas.openxmlformats.org/officeDocument/2006/relationships/slideLayout" Target="../slideLayouts/slideLayout36.xml"/></Relationships>
</file>

<file path=ppt/slides/_rels/slide12.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36.xml"/></Relationships>
</file>

<file path=ppt/slides/_rels/slide1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36.xml"/></Relationships>
</file>

<file path=ppt/slides/_rels/slide1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3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6.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Layout" Target="../slideLayouts/slideLayout36.xml"/></Relationships>
</file>

<file path=ppt/slides/_rels/slide17.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37.xml"/></Relationships>
</file>

<file path=ppt/slides/_rels/slide1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36.xml"/></Relationships>
</file>

<file path=ppt/slides/_rels/slide19.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36.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gif"/></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5.xml"/></Relationships>
</file>

<file path=ppt/slides/_rels/slide22.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33.xml"/></Relationships>
</file>

<file path=ppt/slides/_rels/slide23.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8.xml"/></Relationships>
</file>

<file path=ppt/slides/_rels/slide24.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3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30.xml"/></Relationships>
</file>

<file path=ppt/slides/_rels/slide27.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30.xml"/></Relationships>
</file>

<file path=ppt/slides/_rels/slide28.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3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7.xml"/><Relationship Id="rId1" Type="http://schemas.openxmlformats.org/officeDocument/2006/relationships/slideLayout" Target="../slideLayouts/slideLayout10.xml"/><Relationship Id="rId4" Type="http://schemas.openxmlformats.org/officeDocument/2006/relationships/image" Target="../media/image9.jpg"/></Relationships>
</file>

<file path=ppt/slides/_rels/slide32.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36.xml"/></Relationships>
</file>

<file path=ppt/slides/_rels/slide33.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36.xml"/></Relationships>
</file>

<file path=ppt/slides/_rels/slide34.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23.emf"/><Relationship Id="rId1" Type="http://schemas.openxmlformats.org/officeDocument/2006/relationships/slideLayout" Target="../slideLayouts/slideLayout36.xml"/></Relationships>
</file>

<file path=ppt/slides/_rels/slide35.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36.xml"/></Relationships>
</file>

<file path=ppt/slides/_rels/slide36.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6.png"/><Relationship Id="rId1" Type="http://schemas.openxmlformats.org/officeDocument/2006/relationships/slideLayout" Target="../slideLayouts/slideLayout36.xml"/><Relationship Id="rId4" Type="http://schemas.openxmlformats.org/officeDocument/2006/relationships/image" Target="../media/image27.jpg"/></Relationships>
</file>

<file path=ppt/slides/_rels/slide37.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28.jpg"/><Relationship Id="rId1" Type="http://schemas.openxmlformats.org/officeDocument/2006/relationships/slideLayout" Target="../slideLayouts/slideLayout36.xml"/></Relationships>
</file>

<file path=ppt/slides/_rels/slide38.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Layout" Target="../slideLayouts/slideLayout36.xml"/></Relationships>
</file>

<file path=ppt/slides/_rels/slide39.xml.rels><?xml version="1.0" encoding="UTF-8" standalone="yes"?>
<Relationships xmlns="http://schemas.openxmlformats.org/package/2006/relationships"><Relationship Id="rId2" Type="http://schemas.openxmlformats.org/officeDocument/2006/relationships/image" Target="../media/image31.emf"/><Relationship Id="rId1" Type="http://schemas.openxmlformats.org/officeDocument/2006/relationships/slideLayout" Target="../slideLayouts/slideLayout36.xml"/></Relationships>
</file>

<file path=ppt/slides/_rels/slide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2" Type="http://schemas.openxmlformats.org/officeDocument/2006/relationships/image" Target="../media/image31.emf"/><Relationship Id="rId1" Type="http://schemas.openxmlformats.org/officeDocument/2006/relationships/slideLayout" Target="../slideLayouts/slideLayout3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2.xml"/></Relationships>
</file>

<file path=ppt/slides/_rels/slide42.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hyperlink" Target="https://www.google.com/url?sa=i&amp;rct=j&amp;q=&amp;esrc=s&amp;source=images&amp;cd=&amp;cad=rja&amp;uact=8&amp;ved=2ahUKEwj8482JgsrdAhXEsqQKHdrGC9UQjRx6BAgBEAU&amp;url=https://factorydirectcraft.com/catalog/products/1302_3007_2110_1462-10179-multicolored_popsicle_sticks.html&amp;psig=AOvVaw1tFz0YkgALCV1CN58qxtHA&amp;ust=1537547793732310" TargetMode="External"/><Relationship Id="rId1" Type="http://schemas.openxmlformats.org/officeDocument/2006/relationships/slideLayout" Target="../slideLayouts/slideLayout37.xml"/></Relationships>
</file>

<file path=ppt/slides/_rels/slide4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hyperlink" Target="http://www.google.com/url?sa=i&amp;rct=j&amp;q=&amp;esrc=s&amp;source=images&amp;cd=&amp;cad=rja&amp;uact=8&amp;ved=2ahUKEwjV26f106TeAhVEWxoKHa3eAfEQjRx6BAgBEAU&amp;url=http://mentalfloss.com/article/92127/how-many-combinations-are-possible-using-6-lego-bricks&amp;psig=AOvVaw3Eai7Mo1wXS9jAICiSxH-9&amp;ust=1540662100258077" TargetMode="External"/><Relationship Id="rId1" Type="http://schemas.openxmlformats.org/officeDocument/2006/relationships/slideLayout" Target="../slideLayouts/slideLayout36.xml"/><Relationship Id="rId4" Type="http://schemas.openxmlformats.org/officeDocument/2006/relationships/image" Target="../media/image34.gif"/></Relationships>
</file>

<file path=ppt/slides/_rels/slide44.xml.rels><?xml version="1.0" encoding="UTF-8" standalone="yes"?>
<Relationships xmlns="http://schemas.openxmlformats.org/package/2006/relationships"><Relationship Id="rId8" Type="http://schemas.openxmlformats.org/officeDocument/2006/relationships/slide" Target="slide73.xml"/><Relationship Id="rId13" Type="http://schemas.openxmlformats.org/officeDocument/2006/relationships/slide" Target="slide78.xml"/><Relationship Id="rId3" Type="http://schemas.openxmlformats.org/officeDocument/2006/relationships/hyperlink" Target="http://bit.ly/2Tynxth" TargetMode="External"/><Relationship Id="rId7" Type="http://schemas.openxmlformats.org/officeDocument/2006/relationships/slide" Target="slide41.xml"/><Relationship Id="rId12" Type="http://schemas.openxmlformats.org/officeDocument/2006/relationships/hyperlink" Target="https://storyset.com/?utm_source=slidesgo_template&amp;utm_medium=referral-link&amp;utm_campaign=slidesgo_contents_of_this_template&amp;utm_term=storyset&amp;utm_content=storyset" TargetMode="External"/><Relationship Id="rId2" Type="http://schemas.openxmlformats.org/officeDocument/2006/relationships/notesSlide" Target="../notesSlides/notesSlide9.xml"/><Relationship Id="rId1" Type="http://schemas.openxmlformats.org/officeDocument/2006/relationships/slideLayout" Target="../slideLayouts/slideLayout3.xml"/><Relationship Id="rId6" Type="http://schemas.openxmlformats.org/officeDocument/2006/relationships/slide" Target="slide72.xml"/><Relationship Id="rId11" Type="http://schemas.openxmlformats.org/officeDocument/2006/relationships/slide" Target="slide77.xml"/><Relationship Id="rId5" Type="http://schemas.openxmlformats.org/officeDocument/2006/relationships/hyperlink" Target="http://bit.ly/33VAFh3" TargetMode="External"/><Relationship Id="rId10" Type="http://schemas.openxmlformats.org/officeDocument/2006/relationships/slide" Target="slide76.xml"/><Relationship Id="rId4" Type="http://schemas.openxmlformats.org/officeDocument/2006/relationships/hyperlink" Target="http://bit.ly/30B07Gq" TargetMode="External"/><Relationship Id="rId9" Type="http://schemas.openxmlformats.org/officeDocument/2006/relationships/slide" Target="slide74.xml"/><Relationship Id="rId14" Type="http://schemas.openxmlformats.org/officeDocument/2006/relationships/slide" Target="slide8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3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9.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55.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20.xml"/><Relationship Id="rId1" Type="http://schemas.openxmlformats.org/officeDocument/2006/relationships/slideLayout" Target="../slideLayouts/slideLayout20.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5.xml"/></Relationships>
</file>

<file path=ppt/slides/_rels/slide57.xml.rels><?xml version="1.0" encoding="UTF-8" standalone="yes"?>
<Relationships xmlns="http://schemas.openxmlformats.org/package/2006/relationships"><Relationship Id="rId3" Type="http://schemas.openxmlformats.org/officeDocument/2006/relationships/hyperlink" Target="https://docs.google.com/spreadsheets/d/1OLlAp0AdtdIjZ74oGXaDdY8M35UgiMh7UjcVWN9HZRQ/copy#gid=1364826426" TargetMode="External"/><Relationship Id="rId2" Type="http://schemas.openxmlformats.org/officeDocument/2006/relationships/notesSlide" Target="../notesSlides/notesSlide22.xml"/><Relationship Id="rId1" Type="http://schemas.openxmlformats.org/officeDocument/2006/relationships/slideLayout" Target="../slideLayouts/slideLayout27.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36.png"/></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8.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8.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9.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6.xml"/></Relationships>
</file>

<file path=ppt/slides/_rels/slide62.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27.xml"/><Relationship Id="rId1" Type="http://schemas.openxmlformats.org/officeDocument/2006/relationships/slideLayout" Target="../slideLayouts/slideLayout8.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5.xml"/></Relationships>
</file>

<file path=ppt/slides/_rels/slide64.xml.rels><?xml version="1.0" encoding="UTF-8" standalone="yes"?>
<Relationships xmlns="http://schemas.openxmlformats.org/package/2006/relationships"><Relationship Id="rId3" Type="http://schemas.openxmlformats.org/officeDocument/2006/relationships/hyperlink" Target="https://docs.google.com/spreadsheets/d/1OLlAp0AdtdIjZ74oGXaDdY8M35UgiMh7UjcVWN9HZRQ/copy#gid=1845615083" TargetMode="External"/><Relationship Id="rId2" Type="http://schemas.openxmlformats.org/officeDocument/2006/relationships/notesSlide" Target="../notesSlides/notesSlide29.xml"/><Relationship Id="rId1" Type="http://schemas.openxmlformats.org/officeDocument/2006/relationships/slideLayout" Target="../slideLayouts/slideLayout30.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38.png"/></Relationships>
</file>

<file path=ppt/slides/_rels/slide65.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notesSlide" Target="../notesSlides/notesSlide30.xml"/><Relationship Id="rId1" Type="http://schemas.openxmlformats.org/officeDocument/2006/relationships/slideLayout" Target="../slideLayouts/slideLayout21.xml"/></Relationships>
</file>

<file path=ppt/slides/_rels/slide66.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notesSlide" Target="../notesSlides/notesSlide31.xml"/><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1.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3.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37.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6.jpeg"/><Relationship Id="rId5" Type="http://schemas.openxmlformats.org/officeDocument/2006/relationships/image" Target="../media/image4.png"/><Relationship Id="rId4" Type="http://schemas.openxmlformats.org/officeDocument/2006/relationships/notesSlide" Target="../notesSlides/notesSlide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8.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1.xml"/></Relationships>
</file>

<file path=ppt/slides/_rels/slide72.xml.rels><?xml version="1.0" encoding="UTF-8" standalone="yes"?>
<Relationships xmlns="http://schemas.openxmlformats.org/package/2006/relationships"><Relationship Id="rId8" Type="http://schemas.openxmlformats.org/officeDocument/2006/relationships/hyperlink" Target="https://www.freepik.com/free-vector/organic-flat-people-business-training-illustrated_13404941.htm/?utm_source=slidesgo_template&amp;utm_medium=referral-link&amp;utm_campaign=sg_resources&amp;utm_content=freepik" TargetMode="External"/><Relationship Id="rId3" Type="http://schemas.openxmlformats.org/officeDocument/2006/relationships/hyperlink" Target="https://www.freepik.com/free-photo/woman-putting-european-ballot-box_5316024.htm/?utm_source=slidesgo_template&amp;utm_medium=referral-link&amp;utm_campaign=sg_resources&amp;utm_content=freepik" TargetMode="External"/><Relationship Id="rId7" Type="http://schemas.openxmlformats.org/officeDocument/2006/relationships/hyperlink" Target="https://www.freepik.com/free-vector/flat-people-business-training-illustrated_13561937.htm/?utm_source=slidesgo_template&amp;utm_medium=referral-link&amp;utm_campaign=sg_resources&amp;utm_content=freepik" TargetMode="External"/><Relationship Id="rId2" Type="http://schemas.openxmlformats.org/officeDocument/2006/relationships/notesSlide" Target="../notesSlides/notesSlide37.xml"/><Relationship Id="rId1" Type="http://schemas.openxmlformats.org/officeDocument/2006/relationships/slideLayout" Target="../slideLayouts/slideLayout23.xml"/><Relationship Id="rId6" Type="http://schemas.openxmlformats.org/officeDocument/2006/relationships/hyperlink" Target="https://www.freepik.com/free-vector/organic-flat-business-people-collection_13900416.htm/?utm_source=slidesgo_template&amp;utm_medium=referral-link&amp;utm_campaign=sg_resources&amp;utm_content=freepik" TargetMode="External"/><Relationship Id="rId5" Type="http://schemas.openxmlformats.org/officeDocument/2006/relationships/hyperlink" Target="https://www.freepik.com/free-vector/organic-flat-business-people-collection_13900415.htm/?utm_source=slidesgo_template&amp;utm_medium=referral-link&amp;utm_campaign=sg_resources&amp;utm_content=freepik" TargetMode="External"/><Relationship Id="rId4" Type="http://schemas.openxmlformats.org/officeDocument/2006/relationships/hyperlink" Target="https://www.freepik.com/free-photo/high-angle-person-checking-box-close-up_5316062.htm/?utm_source=slidesgo_template&amp;utm_medium=referral-link&amp;utm_campaign=sg_resources&amp;utm_content=freepik" TargetMode="External"/><Relationship Id="rId9" Type="http://schemas.openxmlformats.org/officeDocument/2006/relationships/hyperlink" Target="https://www.freepik.com/free-vector/group-people-business-training_13642309.htm/?utm_source=slidesgo_template&amp;utm_medium=referral-link&amp;utm_campaign=sg_resources&amp;utm_content=freepik" TargetMode="External"/></Relationships>
</file>

<file path=ppt/slides/_rels/slide73.xml.rels><?xml version="1.0" encoding="UTF-8" standalone="yes"?>
<Relationships xmlns="http://schemas.openxmlformats.org/package/2006/relationships"><Relationship Id="rId8" Type="http://schemas.openxmlformats.org/officeDocument/2006/relationships/hyperlink" Target="https://www.freepik.com/free-vector/flat-business-people-collection_13818722.htm/?utm_source=slidesgo_template&amp;utm_medium=referral-link&amp;utm_campaign=sg_resources&amp;utm_content=freepik" TargetMode="External"/><Relationship Id="rId3" Type="http://schemas.openxmlformats.org/officeDocument/2006/relationships/hyperlink" Target="https://www.freepik.com/free-photo/high-angle-view-laptop-spectacles-gavel-pen-wooden-background-wooden-desk_2824783.htm/?utm_source=slidesgo_template&amp;utm_medium=referral-link&amp;utm_campaign=sg_resources&amp;utm_content=freepik" TargetMode="External"/><Relationship Id="rId7" Type="http://schemas.openxmlformats.org/officeDocument/2006/relationships/hyperlink" Target="https://www.freepik.com/free-vector/flat-business-people-collection_13818711.htm/?utm_source=slidesgo_template&amp;utm_medium=referral-link&amp;utm_campaign=sg_resources&amp;utm_content=freepik" TargetMode="External"/><Relationship Id="rId2" Type="http://schemas.openxmlformats.org/officeDocument/2006/relationships/notesSlide" Target="../notesSlides/notesSlide38.xml"/><Relationship Id="rId1" Type="http://schemas.openxmlformats.org/officeDocument/2006/relationships/slideLayout" Target="../slideLayouts/slideLayout24.xml"/><Relationship Id="rId6" Type="http://schemas.openxmlformats.org/officeDocument/2006/relationships/hyperlink" Target="https://www.freepik.com/free-vector/flat-working-day-scene-with-different-business-people_13818699.htm/?utm_source=slidesgo_template&amp;utm_medium=referral-link&amp;utm_campaign=sg_resources&amp;utm_content=freepik" TargetMode="External"/><Relationship Id="rId11" Type="http://schemas.openxmlformats.org/officeDocument/2006/relationships/hyperlink" Target="https://www.freepik.com/free-vector/hand-drawn-flat-profile-icon-collection_17657469.htm/?utm_source=slidesgo_template&amp;utm_medium=referral-link&amp;utm_campaign=sg_resources&amp;utm_content=freepik" TargetMode="External"/><Relationship Id="rId5" Type="http://schemas.openxmlformats.org/officeDocument/2006/relationships/hyperlink" Target="https://www.freepik.com/free-vector/flat-working-day-scene-with-different-business-people_13818734.htm/?utm_source=slidesgo_template&amp;utm_medium=referral-link&amp;utm_campaign=sg_resources&amp;utm_content=freepik" TargetMode="External"/><Relationship Id="rId10" Type="http://schemas.openxmlformats.org/officeDocument/2006/relationships/hyperlink" Target="https://www.freepik.com/free-vector/president-s-day-colorful-greeting_6587158.htm/?utm_source=slidesgo_template&amp;utm_medium=referral-link&amp;utm_campaign=sg_resources&amp;utm_content=freepik" TargetMode="External"/><Relationship Id="rId4" Type="http://schemas.openxmlformats.org/officeDocument/2006/relationships/hyperlink" Target="https://www.freepik.com/free-photo/high-angle-multiple-election-questionnaires_5331064.htm/?utm_source=slidesgo_template&amp;utm_medium=referral-link&amp;utm_campaign=sg_resources&amp;utm_content=freepik" TargetMode="External"/><Relationship Id="rId9" Type="http://schemas.openxmlformats.org/officeDocument/2006/relationships/hyperlink" Target="https://www.freepik.com/free-vector/presidential-election-composition-with-flat-design_3005567.htm/?utm_source=slidesgo_template&amp;utm_medium=referral-link&amp;utm_campaign=sg_resources&amp;utm_content=freepik" TargetMode="External"/></Relationships>
</file>

<file path=ppt/slides/_rels/slide7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9.xml"/><Relationship Id="rId1" Type="http://schemas.openxmlformats.org/officeDocument/2006/relationships/slideLayout" Target="../slideLayouts/slideLayout40.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41.xml"/></Relationships>
</file>

<file path=ppt/slides/_rels/slide7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0.xml"/><Relationship Id="rId1" Type="http://schemas.openxmlformats.org/officeDocument/2006/relationships/slideLayout" Target="../slideLayouts/slideLayout41.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76.xml.rels><?xml version="1.0" encoding="UTF-8" standalone="yes"?>
<Relationships xmlns="http://schemas.openxmlformats.org/package/2006/relationships"><Relationship Id="rId3" Type="http://schemas.openxmlformats.org/officeDocument/2006/relationships/hyperlink" Target="https://fonts.google.com/specimen/Cabin" TargetMode="External"/><Relationship Id="rId2" Type="http://schemas.openxmlformats.org/officeDocument/2006/relationships/notesSlide" Target="../notesSlides/notesSlide41.xml"/><Relationship Id="rId1" Type="http://schemas.openxmlformats.org/officeDocument/2006/relationships/slideLayout" Target="../slideLayouts/slideLayout41.xml"/><Relationship Id="rId4" Type="http://schemas.openxmlformats.org/officeDocument/2006/relationships/hyperlink" Target="https://fonts.google.com/specimen/Livvic" TargetMode="External"/></Relationships>
</file>

<file path=ppt/slides/_rels/slide77.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44.gif"/><Relationship Id="rId2" Type="http://schemas.openxmlformats.org/officeDocument/2006/relationships/notesSlide" Target="../notesSlides/notesSlide42.xml"/><Relationship Id="rId1" Type="http://schemas.openxmlformats.org/officeDocument/2006/relationships/slideLayout" Target="../slideLayouts/slideLayout52.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43.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42.gif"/><Relationship Id="rId4" Type="http://schemas.openxmlformats.org/officeDocument/2006/relationships/image" Target="../media/image40.gif"/><Relationship Id="rId9" Type="http://schemas.openxmlformats.org/officeDocument/2006/relationships/image" Target="../media/image41.gif"/></Relationships>
</file>

<file path=ppt/slides/_rels/slide78.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3.xml"/><Relationship Id="rId1" Type="http://schemas.openxmlformats.org/officeDocument/2006/relationships/slideLayout" Target="../slideLayouts/slideLayout41.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1.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36.xml"/><Relationship Id="rId2" Type="http://schemas.openxmlformats.org/officeDocument/2006/relationships/audio" Target="../media/media3.mp3"/><Relationship Id="rId1" Type="http://schemas.microsoft.com/office/2007/relationships/media" Target="../media/media3.mp3"/><Relationship Id="rId5" Type="http://schemas.openxmlformats.org/officeDocument/2006/relationships/image" Target="../media/image7.jpeg"/><Relationship Id="rId4" Type="http://schemas.openxmlformats.org/officeDocument/2006/relationships/image" Target="../media/image4.pn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4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41.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1.xml"/></Relationships>
</file>

<file path=ppt/slides/_rels/slide84.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9.xml"/><Relationship Id="rId1" Type="http://schemas.openxmlformats.org/officeDocument/2006/relationships/slideLayout" Target="../slideLayouts/slideLayout41.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41.xml"/></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1.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41.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41.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41.xml"/></Relationships>
</file>

<file path=ppt/slides/_rels/slide9.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4.xml"/><Relationship Id="rId1" Type="http://schemas.openxmlformats.org/officeDocument/2006/relationships/slideLayout" Target="../slideLayouts/slideLayout10.xml"/><Relationship Id="rId4" Type="http://schemas.openxmlformats.org/officeDocument/2006/relationships/image" Target="../media/image9.jpg"/></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41.xml"/></Relationships>
</file>

<file path=ppt/slides/_rels/slide9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6.xml"/><Relationship Id="rId1" Type="http://schemas.openxmlformats.org/officeDocument/2006/relationships/slideLayout" Target="../slideLayouts/slideLayout81.xml"/><Relationship Id="rId4" Type="http://schemas.openxmlformats.org/officeDocument/2006/relationships/image" Target="../media/image4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365"/>
        <p:cNvGrpSpPr/>
        <p:nvPr/>
      </p:nvGrpSpPr>
      <p:grpSpPr>
        <a:xfrm>
          <a:off x="0" y="0"/>
          <a:ext cx="0" cy="0"/>
          <a:chOff x="0" y="0"/>
          <a:chExt cx="0" cy="0"/>
        </a:xfrm>
      </p:grpSpPr>
      <p:sp>
        <p:nvSpPr>
          <p:cNvPr id="1366" name="Google Shape;1366;p90"/>
          <p:cNvSpPr/>
          <p:nvPr/>
        </p:nvSpPr>
        <p:spPr>
          <a:xfrm>
            <a:off x="169987" y="176363"/>
            <a:ext cx="1507788" cy="529344"/>
          </a:xfrm>
          <a:prstGeom prst="roundRect">
            <a:avLst>
              <a:gd name="adj" fmla="val 16667"/>
            </a:avLst>
          </a:prstGeom>
          <a:solidFill>
            <a:schemeClr val="dk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369" name="Google Shape;1369;p90"/>
          <p:cNvSpPr txBox="1"/>
          <p:nvPr/>
        </p:nvSpPr>
        <p:spPr>
          <a:xfrm>
            <a:off x="176393" y="143006"/>
            <a:ext cx="1387200" cy="627834"/>
          </a:xfrm>
          <a:prstGeom prst="rect">
            <a:avLst/>
          </a:prstGeom>
          <a:noFill/>
          <a:ln>
            <a:noFill/>
          </a:ln>
        </p:spPr>
        <p:txBody>
          <a:bodyPr spcFirstLastPara="1" wrap="square" lIns="91425" tIns="91425" rIns="91425" bIns="91425" anchor="t" anchorCtr="0">
            <a:spAutoFit/>
          </a:bodyPr>
          <a:lstStyle/>
          <a:p>
            <a:pPr marL="0" lvl="0" indent="0" algn="ctr" rtl="0">
              <a:lnSpc>
                <a:spcPct val="80000"/>
              </a:lnSpc>
              <a:spcBef>
                <a:spcPts val="0"/>
              </a:spcBef>
              <a:spcAft>
                <a:spcPts val="0"/>
              </a:spcAft>
              <a:buNone/>
            </a:pPr>
            <a:r>
              <a:rPr lang="en" sz="3600" b="1" dirty="0">
                <a:solidFill>
                  <a:schemeClr val="accent4"/>
                </a:solidFill>
                <a:latin typeface="Livvic"/>
                <a:ea typeface="Livvic"/>
                <a:cs typeface="Livvic"/>
                <a:sym typeface="Livvic"/>
              </a:rPr>
              <a:t>P : 54</a:t>
            </a:r>
            <a:endParaRPr sz="3600" b="1" dirty="0">
              <a:solidFill>
                <a:schemeClr val="accent4"/>
              </a:solidFill>
              <a:latin typeface="Livvic"/>
              <a:ea typeface="Livvic"/>
              <a:cs typeface="Livvic"/>
              <a:sym typeface="Livvic"/>
            </a:endParaRPr>
          </a:p>
        </p:txBody>
      </p:sp>
      <p:sp>
        <p:nvSpPr>
          <p:cNvPr id="1370" name="Google Shape;1370;p90"/>
          <p:cNvSpPr txBox="1">
            <a:spLocks noGrp="1"/>
          </p:cNvSpPr>
          <p:nvPr>
            <p:ph type="ctrTitle"/>
          </p:nvPr>
        </p:nvSpPr>
        <p:spPr>
          <a:xfrm>
            <a:off x="2810066" y="982461"/>
            <a:ext cx="4910920" cy="1767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6600" dirty="0">
                <a:highlight>
                  <a:srgbClr val="C0C0C0"/>
                </a:highlight>
                <a:latin typeface="Lucida Calligraphy" panose="03010101010101010101" pitchFamily="66" charset="0"/>
              </a:rPr>
              <a:t>T</a:t>
            </a:r>
            <a:r>
              <a:rPr lang="en" sz="6600" dirty="0">
                <a:highlight>
                  <a:srgbClr val="C0C0C0"/>
                </a:highlight>
                <a:latin typeface="Lucida Calligraphy" panose="03010101010101010101" pitchFamily="66" charset="0"/>
              </a:rPr>
              <a:t>he work </a:t>
            </a:r>
            <a:r>
              <a:rPr lang="en" sz="6600" dirty="0">
                <a:solidFill>
                  <a:srgbClr val="FF0000"/>
                </a:solidFill>
                <a:highlight>
                  <a:srgbClr val="C0C0C0"/>
                </a:highlight>
                <a:latin typeface="Lucida Calligraphy" panose="03010101010101010101" pitchFamily="66" charset="0"/>
              </a:rPr>
              <a:t>we</a:t>
            </a:r>
            <a:r>
              <a:rPr lang="en" sz="6600" dirty="0">
                <a:highlight>
                  <a:srgbClr val="C0C0C0"/>
                </a:highlight>
                <a:latin typeface="Lucida Calligraphy" panose="03010101010101010101" pitchFamily="66" charset="0"/>
              </a:rPr>
              <a:t> do</a:t>
            </a:r>
            <a:endParaRPr sz="6600" dirty="0">
              <a:solidFill>
                <a:schemeClr val="accent3"/>
              </a:solidFill>
              <a:highlight>
                <a:srgbClr val="C0C0C0"/>
              </a:highlight>
              <a:latin typeface="Lucida Calligraphy" panose="03010101010101010101" pitchFamily="66" charset="0"/>
            </a:endParaRPr>
          </a:p>
        </p:txBody>
      </p:sp>
      <p:grpSp>
        <p:nvGrpSpPr>
          <p:cNvPr id="1371" name="Google Shape;1371;p90"/>
          <p:cNvGrpSpPr/>
          <p:nvPr/>
        </p:nvGrpSpPr>
        <p:grpSpPr>
          <a:xfrm>
            <a:off x="231105" y="989056"/>
            <a:ext cx="2664975" cy="3472725"/>
            <a:chOff x="775350" y="1096050"/>
            <a:chExt cx="2664975" cy="3472725"/>
          </a:xfrm>
        </p:grpSpPr>
        <p:sp>
          <p:nvSpPr>
            <p:cNvPr id="1372" name="Google Shape;1372;p90"/>
            <p:cNvSpPr/>
            <p:nvPr/>
          </p:nvSpPr>
          <p:spPr>
            <a:xfrm>
              <a:off x="1024600" y="1096050"/>
              <a:ext cx="2415725" cy="1870125"/>
            </a:xfrm>
            <a:custGeom>
              <a:avLst/>
              <a:gdLst/>
              <a:ahLst/>
              <a:cxnLst/>
              <a:rect l="l" t="t" r="r" b="b"/>
              <a:pathLst>
                <a:path w="96629" h="74805" extrusionOk="0">
                  <a:moveTo>
                    <a:pt x="1460" y="1"/>
                  </a:moveTo>
                  <a:cubicBezTo>
                    <a:pt x="669" y="1"/>
                    <a:pt x="1" y="669"/>
                    <a:pt x="1" y="1460"/>
                  </a:cubicBezTo>
                  <a:lnTo>
                    <a:pt x="1" y="73345"/>
                  </a:lnTo>
                  <a:cubicBezTo>
                    <a:pt x="1" y="74166"/>
                    <a:pt x="669" y="74804"/>
                    <a:pt x="1460" y="74804"/>
                  </a:cubicBezTo>
                  <a:lnTo>
                    <a:pt x="95170" y="74804"/>
                  </a:lnTo>
                  <a:cubicBezTo>
                    <a:pt x="95990" y="74804"/>
                    <a:pt x="96628" y="74166"/>
                    <a:pt x="96628" y="73345"/>
                  </a:cubicBezTo>
                  <a:lnTo>
                    <a:pt x="96628" y="1460"/>
                  </a:lnTo>
                  <a:cubicBezTo>
                    <a:pt x="96628" y="669"/>
                    <a:pt x="95990" y="1"/>
                    <a:pt x="95170" y="1"/>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90"/>
            <p:cNvSpPr/>
            <p:nvPr/>
          </p:nvSpPr>
          <p:spPr>
            <a:xfrm>
              <a:off x="1083875" y="1154575"/>
              <a:ext cx="2297175" cy="1762950"/>
            </a:xfrm>
            <a:custGeom>
              <a:avLst/>
              <a:gdLst/>
              <a:ahLst/>
              <a:cxnLst/>
              <a:rect l="l" t="t" r="r" b="b"/>
              <a:pathLst>
                <a:path w="91887" h="70518" extrusionOk="0">
                  <a:moveTo>
                    <a:pt x="0" y="0"/>
                  </a:moveTo>
                  <a:lnTo>
                    <a:pt x="0" y="70518"/>
                  </a:lnTo>
                  <a:lnTo>
                    <a:pt x="91887" y="70518"/>
                  </a:lnTo>
                  <a:lnTo>
                    <a:pt x="91887"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90"/>
            <p:cNvSpPr/>
            <p:nvPr/>
          </p:nvSpPr>
          <p:spPr>
            <a:xfrm>
              <a:off x="1742700" y="1257150"/>
              <a:ext cx="106400" cy="843500"/>
            </a:xfrm>
            <a:custGeom>
              <a:avLst/>
              <a:gdLst/>
              <a:ahLst/>
              <a:cxnLst/>
              <a:rect l="l" t="t" r="r" b="b"/>
              <a:pathLst>
                <a:path w="4256" h="33740" extrusionOk="0">
                  <a:moveTo>
                    <a:pt x="0" y="0"/>
                  </a:moveTo>
                  <a:lnTo>
                    <a:pt x="0" y="33740"/>
                  </a:lnTo>
                  <a:lnTo>
                    <a:pt x="4256" y="33740"/>
                  </a:lnTo>
                  <a:lnTo>
                    <a:pt x="4256"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90"/>
            <p:cNvSpPr/>
            <p:nvPr/>
          </p:nvSpPr>
          <p:spPr>
            <a:xfrm>
              <a:off x="3350625" y="1154575"/>
              <a:ext cx="30425" cy="1762950"/>
            </a:xfrm>
            <a:custGeom>
              <a:avLst/>
              <a:gdLst/>
              <a:ahLst/>
              <a:cxnLst/>
              <a:rect l="l" t="t" r="r" b="b"/>
              <a:pathLst>
                <a:path w="1217" h="70518" extrusionOk="0">
                  <a:moveTo>
                    <a:pt x="1" y="0"/>
                  </a:moveTo>
                  <a:lnTo>
                    <a:pt x="1" y="70518"/>
                  </a:lnTo>
                  <a:lnTo>
                    <a:pt x="1217" y="70518"/>
                  </a:lnTo>
                  <a:lnTo>
                    <a:pt x="1217" y="0"/>
                  </a:lnTo>
                  <a:close/>
                </a:path>
              </a:pathLst>
            </a:custGeom>
            <a:solidFill>
              <a:srgbClr val="536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90"/>
            <p:cNvSpPr/>
            <p:nvPr/>
          </p:nvSpPr>
          <p:spPr>
            <a:xfrm>
              <a:off x="1083875" y="2888625"/>
              <a:ext cx="2297175" cy="28900"/>
            </a:xfrm>
            <a:custGeom>
              <a:avLst/>
              <a:gdLst/>
              <a:ahLst/>
              <a:cxnLst/>
              <a:rect l="l" t="t" r="r" b="b"/>
              <a:pathLst>
                <a:path w="91887" h="1156" extrusionOk="0">
                  <a:moveTo>
                    <a:pt x="0" y="1"/>
                  </a:moveTo>
                  <a:lnTo>
                    <a:pt x="0" y="1156"/>
                  </a:lnTo>
                  <a:lnTo>
                    <a:pt x="91887" y="1156"/>
                  </a:lnTo>
                  <a:lnTo>
                    <a:pt x="91887" y="1"/>
                  </a:lnTo>
                  <a:close/>
                </a:path>
              </a:pathLst>
            </a:custGeom>
            <a:solidFill>
              <a:srgbClr val="536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90"/>
            <p:cNvSpPr/>
            <p:nvPr/>
          </p:nvSpPr>
          <p:spPr>
            <a:xfrm>
              <a:off x="1182650" y="1352900"/>
              <a:ext cx="106425" cy="747750"/>
            </a:xfrm>
            <a:custGeom>
              <a:avLst/>
              <a:gdLst/>
              <a:ahLst/>
              <a:cxnLst/>
              <a:rect l="l" t="t" r="r" b="b"/>
              <a:pathLst>
                <a:path w="4257" h="29910" extrusionOk="0">
                  <a:moveTo>
                    <a:pt x="1" y="0"/>
                  </a:moveTo>
                  <a:lnTo>
                    <a:pt x="1" y="29910"/>
                  </a:lnTo>
                  <a:lnTo>
                    <a:pt x="4256" y="29910"/>
                  </a:lnTo>
                  <a:lnTo>
                    <a:pt x="4256"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90"/>
            <p:cNvSpPr/>
            <p:nvPr/>
          </p:nvSpPr>
          <p:spPr>
            <a:xfrm>
              <a:off x="1530700" y="1469150"/>
              <a:ext cx="105650" cy="631500"/>
            </a:xfrm>
            <a:custGeom>
              <a:avLst/>
              <a:gdLst/>
              <a:ahLst/>
              <a:cxnLst/>
              <a:rect l="l" t="t" r="r" b="b"/>
              <a:pathLst>
                <a:path w="4226" h="25260" extrusionOk="0">
                  <a:moveTo>
                    <a:pt x="0" y="1"/>
                  </a:moveTo>
                  <a:lnTo>
                    <a:pt x="0" y="25260"/>
                  </a:lnTo>
                  <a:lnTo>
                    <a:pt x="4225" y="25260"/>
                  </a:lnTo>
                  <a:lnTo>
                    <a:pt x="4225"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90"/>
            <p:cNvSpPr/>
            <p:nvPr/>
          </p:nvSpPr>
          <p:spPr>
            <a:xfrm>
              <a:off x="1358950" y="1615050"/>
              <a:ext cx="105650" cy="485600"/>
            </a:xfrm>
            <a:custGeom>
              <a:avLst/>
              <a:gdLst/>
              <a:ahLst/>
              <a:cxnLst/>
              <a:rect l="l" t="t" r="r" b="b"/>
              <a:pathLst>
                <a:path w="4226" h="19424" extrusionOk="0">
                  <a:moveTo>
                    <a:pt x="1" y="1"/>
                  </a:moveTo>
                  <a:lnTo>
                    <a:pt x="1" y="19424"/>
                  </a:lnTo>
                  <a:lnTo>
                    <a:pt x="4226" y="19424"/>
                  </a:lnTo>
                  <a:lnTo>
                    <a:pt x="4226" y="1"/>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90"/>
            <p:cNvSpPr/>
            <p:nvPr/>
          </p:nvSpPr>
          <p:spPr>
            <a:xfrm>
              <a:off x="1182650" y="2253375"/>
              <a:ext cx="665700" cy="565375"/>
            </a:xfrm>
            <a:custGeom>
              <a:avLst/>
              <a:gdLst/>
              <a:ahLst/>
              <a:cxnLst/>
              <a:rect l="l" t="t" r="r" b="b"/>
              <a:pathLst>
                <a:path w="26628" h="22615" extrusionOk="0">
                  <a:moveTo>
                    <a:pt x="1" y="0"/>
                  </a:moveTo>
                  <a:lnTo>
                    <a:pt x="1" y="22614"/>
                  </a:lnTo>
                  <a:lnTo>
                    <a:pt x="26627" y="22614"/>
                  </a:lnTo>
                  <a:lnTo>
                    <a:pt x="26627"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90"/>
            <p:cNvSpPr/>
            <p:nvPr/>
          </p:nvSpPr>
          <p:spPr>
            <a:xfrm>
              <a:off x="1985100" y="1257150"/>
              <a:ext cx="1273600" cy="31950"/>
            </a:xfrm>
            <a:custGeom>
              <a:avLst/>
              <a:gdLst/>
              <a:ahLst/>
              <a:cxnLst/>
              <a:rect l="l" t="t" r="r" b="b"/>
              <a:pathLst>
                <a:path w="50944" h="1278" extrusionOk="0">
                  <a:moveTo>
                    <a:pt x="1" y="0"/>
                  </a:moveTo>
                  <a:lnTo>
                    <a:pt x="1" y="1277"/>
                  </a:lnTo>
                  <a:lnTo>
                    <a:pt x="50944" y="1277"/>
                  </a:lnTo>
                  <a:lnTo>
                    <a:pt x="50944"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90"/>
            <p:cNvSpPr/>
            <p:nvPr/>
          </p:nvSpPr>
          <p:spPr>
            <a:xfrm>
              <a:off x="1985100" y="1449400"/>
              <a:ext cx="1273600" cy="32700"/>
            </a:xfrm>
            <a:custGeom>
              <a:avLst/>
              <a:gdLst/>
              <a:ahLst/>
              <a:cxnLst/>
              <a:rect l="l" t="t" r="r" b="b"/>
              <a:pathLst>
                <a:path w="50944" h="1308" extrusionOk="0">
                  <a:moveTo>
                    <a:pt x="1" y="1"/>
                  </a:moveTo>
                  <a:lnTo>
                    <a:pt x="1" y="1308"/>
                  </a:lnTo>
                  <a:lnTo>
                    <a:pt x="50944" y="1308"/>
                  </a:lnTo>
                  <a:lnTo>
                    <a:pt x="50944"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90"/>
            <p:cNvSpPr/>
            <p:nvPr/>
          </p:nvSpPr>
          <p:spPr>
            <a:xfrm>
              <a:off x="1985100" y="1353650"/>
              <a:ext cx="670250" cy="31950"/>
            </a:xfrm>
            <a:custGeom>
              <a:avLst/>
              <a:gdLst/>
              <a:ahLst/>
              <a:cxnLst/>
              <a:rect l="l" t="t" r="r" b="b"/>
              <a:pathLst>
                <a:path w="26810" h="1278" extrusionOk="0">
                  <a:moveTo>
                    <a:pt x="1" y="1"/>
                  </a:moveTo>
                  <a:lnTo>
                    <a:pt x="1" y="1277"/>
                  </a:lnTo>
                  <a:lnTo>
                    <a:pt x="26810" y="1277"/>
                  </a:lnTo>
                  <a:lnTo>
                    <a:pt x="26810"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90"/>
            <p:cNvSpPr/>
            <p:nvPr/>
          </p:nvSpPr>
          <p:spPr>
            <a:xfrm>
              <a:off x="1985100" y="1545900"/>
              <a:ext cx="386050" cy="32700"/>
            </a:xfrm>
            <a:custGeom>
              <a:avLst/>
              <a:gdLst/>
              <a:ahLst/>
              <a:cxnLst/>
              <a:rect l="l" t="t" r="r" b="b"/>
              <a:pathLst>
                <a:path w="15442" h="1308" extrusionOk="0">
                  <a:moveTo>
                    <a:pt x="1" y="1"/>
                  </a:moveTo>
                  <a:lnTo>
                    <a:pt x="1" y="1308"/>
                  </a:lnTo>
                  <a:lnTo>
                    <a:pt x="15442" y="1308"/>
                  </a:lnTo>
                  <a:lnTo>
                    <a:pt x="15442"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90"/>
            <p:cNvSpPr/>
            <p:nvPr/>
          </p:nvSpPr>
          <p:spPr>
            <a:xfrm>
              <a:off x="1998775" y="4478325"/>
              <a:ext cx="1216625" cy="90450"/>
            </a:xfrm>
            <a:custGeom>
              <a:avLst/>
              <a:gdLst/>
              <a:ahLst/>
              <a:cxnLst/>
              <a:rect l="l" t="t" r="r" b="b"/>
              <a:pathLst>
                <a:path w="48665" h="3618" extrusionOk="0">
                  <a:moveTo>
                    <a:pt x="24348" y="0"/>
                  </a:moveTo>
                  <a:cubicBezTo>
                    <a:pt x="10913" y="0"/>
                    <a:pt x="1" y="821"/>
                    <a:pt x="1" y="1794"/>
                  </a:cubicBezTo>
                  <a:cubicBezTo>
                    <a:pt x="1" y="2797"/>
                    <a:pt x="10913" y="3617"/>
                    <a:pt x="24348" y="3617"/>
                  </a:cubicBezTo>
                  <a:cubicBezTo>
                    <a:pt x="37783" y="3617"/>
                    <a:pt x="48664" y="2797"/>
                    <a:pt x="48664" y="1794"/>
                  </a:cubicBezTo>
                  <a:cubicBezTo>
                    <a:pt x="48664" y="821"/>
                    <a:pt x="37783" y="0"/>
                    <a:pt x="24348"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90"/>
            <p:cNvSpPr/>
            <p:nvPr/>
          </p:nvSpPr>
          <p:spPr>
            <a:xfrm>
              <a:off x="2819475" y="1892500"/>
              <a:ext cx="431625" cy="789900"/>
            </a:xfrm>
            <a:custGeom>
              <a:avLst/>
              <a:gdLst/>
              <a:ahLst/>
              <a:cxnLst/>
              <a:rect l="l" t="t" r="r" b="b"/>
              <a:pathLst>
                <a:path w="17265" h="31596" extrusionOk="0">
                  <a:moveTo>
                    <a:pt x="13527" y="1"/>
                  </a:moveTo>
                  <a:cubicBezTo>
                    <a:pt x="13069" y="1"/>
                    <a:pt x="12657" y="287"/>
                    <a:pt x="12554" y="727"/>
                  </a:cubicBezTo>
                  <a:lnTo>
                    <a:pt x="7356" y="20332"/>
                  </a:lnTo>
                  <a:lnTo>
                    <a:pt x="5471" y="12581"/>
                  </a:lnTo>
                  <a:cubicBezTo>
                    <a:pt x="4833" y="10028"/>
                    <a:pt x="3496" y="7687"/>
                    <a:pt x="1581" y="5894"/>
                  </a:cubicBezTo>
                  <a:lnTo>
                    <a:pt x="1550" y="5863"/>
                  </a:lnTo>
                  <a:lnTo>
                    <a:pt x="0" y="25590"/>
                  </a:lnTo>
                  <a:lnTo>
                    <a:pt x="4620" y="30362"/>
                  </a:lnTo>
                  <a:cubicBezTo>
                    <a:pt x="5441" y="31206"/>
                    <a:pt x="6488" y="31596"/>
                    <a:pt x="7522" y="31596"/>
                  </a:cubicBezTo>
                  <a:cubicBezTo>
                    <a:pt x="9248" y="31596"/>
                    <a:pt x="10939" y="30511"/>
                    <a:pt x="11490" y="28630"/>
                  </a:cubicBezTo>
                  <a:lnTo>
                    <a:pt x="16931" y="9693"/>
                  </a:lnTo>
                  <a:cubicBezTo>
                    <a:pt x="17265" y="8538"/>
                    <a:pt x="16779" y="7292"/>
                    <a:pt x="15715" y="6684"/>
                  </a:cubicBezTo>
                  <a:lnTo>
                    <a:pt x="13557" y="5468"/>
                  </a:lnTo>
                  <a:lnTo>
                    <a:pt x="14499" y="1213"/>
                  </a:lnTo>
                  <a:cubicBezTo>
                    <a:pt x="14590" y="696"/>
                    <a:pt x="14286" y="179"/>
                    <a:pt x="13769" y="28"/>
                  </a:cubicBezTo>
                  <a:cubicBezTo>
                    <a:pt x="13688" y="9"/>
                    <a:pt x="13607" y="1"/>
                    <a:pt x="13527"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90"/>
            <p:cNvSpPr/>
            <p:nvPr/>
          </p:nvSpPr>
          <p:spPr>
            <a:xfrm>
              <a:off x="2624925" y="3010225"/>
              <a:ext cx="269800" cy="1422525"/>
            </a:xfrm>
            <a:custGeom>
              <a:avLst/>
              <a:gdLst/>
              <a:ahLst/>
              <a:cxnLst/>
              <a:rect l="l" t="t" r="r" b="b"/>
              <a:pathLst>
                <a:path w="10792" h="56901" extrusionOk="0">
                  <a:moveTo>
                    <a:pt x="1217" y="0"/>
                  </a:moveTo>
                  <a:lnTo>
                    <a:pt x="1" y="56901"/>
                  </a:lnTo>
                  <a:lnTo>
                    <a:pt x="9332" y="56901"/>
                  </a:lnTo>
                  <a:lnTo>
                    <a:pt x="10791" y="517"/>
                  </a:lnTo>
                  <a:lnTo>
                    <a:pt x="1217"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90"/>
            <p:cNvSpPr/>
            <p:nvPr/>
          </p:nvSpPr>
          <p:spPr>
            <a:xfrm>
              <a:off x="2273875" y="2994000"/>
              <a:ext cx="392125" cy="1438750"/>
            </a:xfrm>
            <a:custGeom>
              <a:avLst/>
              <a:gdLst/>
              <a:ahLst/>
              <a:cxnLst/>
              <a:rect l="l" t="t" r="r" b="b"/>
              <a:pathLst>
                <a:path w="15685" h="57550" extrusionOk="0">
                  <a:moveTo>
                    <a:pt x="8303" y="1"/>
                  </a:moveTo>
                  <a:cubicBezTo>
                    <a:pt x="4151" y="1"/>
                    <a:pt x="1246" y="649"/>
                    <a:pt x="1246" y="649"/>
                  </a:cubicBezTo>
                  <a:lnTo>
                    <a:pt x="0" y="57550"/>
                  </a:lnTo>
                  <a:lnTo>
                    <a:pt x="14043" y="57550"/>
                  </a:lnTo>
                  <a:cubicBezTo>
                    <a:pt x="14043" y="57550"/>
                    <a:pt x="15684" y="10832"/>
                    <a:pt x="15259" y="649"/>
                  </a:cubicBezTo>
                  <a:cubicBezTo>
                    <a:pt x="12766" y="163"/>
                    <a:pt x="10379" y="1"/>
                    <a:pt x="8303"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90"/>
            <p:cNvSpPr/>
            <p:nvPr/>
          </p:nvSpPr>
          <p:spPr>
            <a:xfrm>
              <a:off x="2655325" y="3004125"/>
              <a:ext cx="66150" cy="276625"/>
            </a:xfrm>
            <a:custGeom>
              <a:avLst/>
              <a:gdLst/>
              <a:ahLst/>
              <a:cxnLst/>
              <a:rect l="l" t="t" r="r" b="b"/>
              <a:pathLst>
                <a:path w="2646" h="11065" extrusionOk="0">
                  <a:moveTo>
                    <a:pt x="2645" y="1"/>
                  </a:moveTo>
                  <a:lnTo>
                    <a:pt x="1" y="153"/>
                  </a:lnTo>
                  <a:lnTo>
                    <a:pt x="1" y="11065"/>
                  </a:lnTo>
                  <a:cubicBezTo>
                    <a:pt x="2584" y="9636"/>
                    <a:pt x="2645" y="1"/>
                    <a:pt x="264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90"/>
            <p:cNvSpPr/>
            <p:nvPr/>
          </p:nvSpPr>
          <p:spPr>
            <a:xfrm>
              <a:off x="2302750" y="2934225"/>
              <a:ext cx="591975" cy="198875"/>
            </a:xfrm>
            <a:custGeom>
              <a:avLst/>
              <a:gdLst/>
              <a:ahLst/>
              <a:cxnLst/>
              <a:rect l="l" t="t" r="r" b="b"/>
              <a:pathLst>
                <a:path w="23679" h="7955" extrusionOk="0">
                  <a:moveTo>
                    <a:pt x="213" y="0"/>
                  </a:moveTo>
                  <a:lnTo>
                    <a:pt x="0" y="7812"/>
                  </a:lnTo>
                  <a:cubicBezTo>
                    <a:pt x="203" y="7910"/>
                    <a:pt x="471" y="7955"/>
                    <a:pt x="797" y="7955"/>
                  </a:cubicBezTo>
                  <a:cubicBezTo>
                    <a:pt x="3100" y="7955"/>
                    <a:pt x="8306" y="5717"/>
                    <a:pt x="14165" y="4225"/>
                  </a:cubicBezTo>
                  <a:cubicBezTo>
                    <a:pt x="15008" y="4763"/>
                    <a:pt x="16096" y="4958"/>
                    <a:pt x="17234" y="4958"/>
                  </a:cubicBezTo>
                  <a:cubicBezTo>
                    <a:pt x="20279" y="4958"/>
                    <a:pt x="23678" y="3557"/>
                    <a:pt x="23678" y="3557"/>
                  </a:cubicBezTo>
                  <a:lnTo>
                    <a:pt x="213" y="0"/>
                  </a:ln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90"/>
            <p:cNvSpPr/>
            <p:nvPr/>
          </p:nvSpPr>
          <p:spPr>
            <a:xfrm>
              <a:off x="2485125" y="4432725"/>
              <a:ext cx="477225" cy="90450"/>
            </a:xfrm>
            <a:custGeom>
              <a:avLst/>
              <a:gdLst/>
              <a:ahLst/>
              <a:cxnLst/>
              <a:rect l="l" t="t" r="r" b="b"/>
              <a:pathLst>
                <a:path w="19089" h="3618" extrusionOk="0">
                  <a:moveTo>
                    <a:pt x="243" y="1"/>
                  </a:moveTo>
                  <a:lnTo>
                    <a:pt x="0" y="3618"/>
                  </a:lnTo>
                  <a:lnTo>
                    <a:pt x="18602" y="3618"/>
                  </a:lnTo>
                  <a:cubicBezTo>
                    <a:pt x="18602" y="3618"/>
                    <a:pt x="19089" y="1"/>
                    <a:pt x="14286" y="1"/>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90"/>
            <p:cNvSpPr/>
            <p:nvPr/>
          </p:nvSpPr>
          <p:spPr>
            <a:xfrm>
              <a:off x="2255625" y="1883300"/>
              <a:ext cx="646700" cy="1157000"/>
            </a:xfrm>
            <a:custGeom>
              <a:avLst/>
              <a:gdLst/>
              <a:ahLst/>
              <a:cxnLst/>
              <a:rect l="l" t="t" r="r" b="b"/>
              <a:pathLst>
                <a:path w="25868" h="46280" extrusionOk="0">
                  <a:moveTo>
                    <a:pt x="9970" y="0"/>
                  </a:moveTo>
                  <a:lnTo>
                    <a:pt x="1" y="6991"/>
                  </a:lnTo>
                  <a:lnTo>
                    <a:pt x="1976" y="45077"/>
                  </a:lnTo>
                  <a:cubicBezTo>
                    <a:pt x="1976" y="45077"/>
                    <a:pt x="4840" y="46279"/>
                    <a:pt x="8992" y="46279"/>
                  </a:cubicBezTo>
                  <a:cubicBezTo>
                    <a:pt x="11068" y="46279"/>
                    <a:pt x="13466" y="45979"/>
                    <a:pt x="15989" y="45077"/>
                  </a:cubicBezTo>
                  <a:cubicBezTo>
                    <a:pt x="20105" y="45651"/>
                    <a:pt x="22461" y="45806"/>
                    <a:pt x="23805" y="45806"/>
                  </a:cubicBezTo>
                  <a:cubicBezTo>
                    <a:pt x="25378" y="45806"/>
                    <a:pt x="25563" y="45594"/>
                    <a:pt x="25563" y="45594"/>
                  </a:cubicBezTo>
                  <a:cubicBezTo>
                    <a:pt x="25563" y="45594"/>
                    <a:pt x="25867" y="11216"/>
                    <a:pt x="24104" y="6231"/>
                  </a:cubicBezTo>
                  <a:lnTo>
                    <a:pt x="15502" y="213"/>
                  </a:lnTo>
                  <a:lnTo>
                    <a:pt x="9970"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90"/>
            <p:cNvSpPr/>
            <p:nvPr/>
          </p:nvSpPr>
          <p:spPr>
            <a:xfrm>
              <a:off x="2402275" y="1883300"/>
              <a:ext cx="236375" cy="538775"/>
            </a:xfrm>
            <a:custGeom>
              <a:avLst/>
              <a:gdLst/>
              <a:ahLst/>
              <a:cxnLst/>
              <a:rect l="l" t="t" r="r" b="b"/>
              <a:pathLst>
                <a:path w="9455" h="21551" extrusionOk="0">
                  <a:moveTo>
                    <a:pt x="4104" y="0"/>
                  </a:moveTo>
                  <a:lnTo>
                    <a:pt x="1" y="2888"/>
                  </a:lnTo>
                  <a:cubicBezTo>
                    <a:pt x="457" y="8086"/>
                    <a:pt x="2250" y="17599"/>
                    <a:pt x="9454" y="21551"/>
                  </a:cubicBezTo>
                  <a:cubicBezTo>
                    <a:pt x="6171" y="6171"/>
                    <a:pt x="5168" y="1459"/>
                    <a:pt x="4864" y="31"/>
                  </a:cubicBezTo>
                  <a:lnTo>
                    <a:pt x="4104"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90"/>
            <p:cNvSpPr/>
            <p:nvPr/>
          </p:nvSpPr>
          <p:spPr>
            <a:xfrm>
              <a:off x="2608975" y="1887100"/>
              <a:ext cx="158850" cy="534975"/>
            </a:xfrm>
            <a:custGeom>
              <a:avLst/>
              <a:gdLst/>
              <a:ahLst/>
              <a:cxnLst/>
              <a:rect l="l" t="t" r="r" b="b"/>
              <a:pathLst>
                <a:path w="6354" h="21399" extrusionOk="0">
                  <a:moveTo>
                    <a:pt x="1" y="0"/>
                  </a:moveTo>
                  <a:lnTo>
                    <a:pt x="1" y="0"/>
                  </a:lnTo>
                  <a:cubicBezTo>
                    <a:pt x="122" y="2341"/>
                    <a:pt x="426" y="7964"/>
                    <a:pt x="1186" y="21399"/>
                  </a:cubicBezTo>
                  <a:cubicBezTo>
                    <a:pt x="5837" y="18998"/>
                    <a:pt x="6353" y="8298"/>
                    <a:pt x="5837" y="3192"/>
                  </a:cubicBezTo>
                  <a:cubicBezTo>
                    <a:pt x="1368" y="61"/>
                    <a:pt x="1368" y="61"/>
                    <a:pt x="1368" y="61"/>
                  </a:cubicBezTo>
                  <a:lnTo>
                    <a:pt x="1"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90"/>
            <p:cNvSpPr/>
            <p:nvPr/>
          </p:nvSpPr>
          <p:spPr>
            <a:xfrm>
              <a:off x="2504875" y="1883300"/>
              <a:ext cx="171750" cy="538775"/>
            </a:xfrm>
            <a:custGeom>
              <a:avLst/>
              <a:gdLst/>
              <a:ahLst/>
              <a:cxnLst/>
              <a:rect l="l" t="t" r="r" b="b"/>
              <a:pathLst>
                <a:path w="6870" h="21551" extrusionOk="0">
                  <a:moveTo>
                    <a:pt x="0" y="0"/>
                  </a:moveTo>
                  <a:cubicBezTo>
                    <a:pt x="0" y="0"/>
                    <a:pt x="1338" y="16931"/>
                    <a:pt x="5350" y="21551"/>
                  </a:cubicBezTo>
                  <a:cubicBezTo>
                    <a:pt x="6870" y="10912"/>
                    <a:pt x="5532" y="213"/>
                    <a:pt x="5532" y="213"/>
                  </a:cubicBezTo>
                  <a:lnTo>
                    <a:pt x="0"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90"/>
            <p:cNvSpPr/>
            <p:nvPr/>
          </p:nvSpPr>
          <p:spPr>
            <a:xfrm>
              <a:off x="2504875" y="1883300"/>
              <a:ext cx="84375" cy="109450"/>
            </a:xfrm>
            <a:custGeom>
              <a:avLst/>
              <a:gdLst/>
              <a:ahLst/>
              <a:cxnLst/>
              <a:rect l="l" t="t" r="r" b="b"/>
              <a:pathLst>
                <a:path w="3375" h="4378" extrusionOk="0">
                  <a:moveTo>
                    <a:pt x="0" y="0"/>
                  </a:moveTo>
                  <a:cubicBezTo>
                    <a:pt x="0" y="1"/>
                    <a:pt x="152" y="1794"/>
                    <a:pt x="487" y="4377"/>
                  </a:cubicBezTo>
                  <a:lnTo>
                    <a:pt x="3374" y="2067"/>
                  </a:lnTo>
                  <a:lnTo>
                    <a:pt x="0"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90"/>
            <p:cNvSpPr/>
            <p:nvPr/>
          </p:nvSpPr>
          <p:spPr>
            <a:xfrm>
              <a:off x="2589225" y="1888625"/>
              <a:ext cx="60800" cy="77525"/>
            </a:xfrm>
            <a:custGeom>
              <a:avLst/>
              <a:gdLst/>
              <a:ahLst/>
              <a:cxnLst/>
              <a:rect l="l" t="t" r="r" b="b"/>
              <a:pathLst>
                <a:path w="2432" h="3101" extrusionOk="0">
                  <a:moveTo>
                    <a:pt x="2158" y="0"/>
                  </a:moveTo>
                  <a:lnTo>
                    <a:pt x="0" y="1854"/>
                  </a:lnTo>
                  <a:lnTo>
                    <a:pt x="2432" y="3100"/>
                  </a:lnTo>
                  <a:cubicBezTo>
                    <a:pt x="2310" y="1155"/>
                    <a:pt x="2158" y="0"/>
                    <a:pt x="2158" y="0"/>
                  </a:cubicBez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90"/>
            <p:cNvSpPr/>
            <p:nvPr/>
          </p:nvSpPr>
          <p:spPr>
            <a:xfrm>
              <a:off x="2551975" y="1934975"/>
              <a:ext cx="104150" cy="487100"/>
            </a:xfrm>
            <a:custGeom>
              <a:avLst/>
              <a:gdLst/>
              <a:ahLst/>
              <a:cxnLst/>
              <a:rect l="l" t="t" r="r" b="b"/>
              <a:pathLst>
                <a:path w="4166" h="19484" extrusionOk="0">
                  <a:moveTo>
                    <a:pt x="1490" y="0"/>
                  </a:moveTo>
                  <a:lnTo>
                    <a:pt x="1" y="1186"/>
                  </a:lnTo>
                  <a:lnTo>
                    <a:pt x="1156" y="3253"/>
                  </a:lnTo>
                  <a:lnTo>
                    <a:pt x="609" y="13040"/>
                  </a:lnTo>
                  <a:cubicBezTo>
                    <a:pt x="1338" y="15745"/>
                    <a:pt x="2281" y="18146"/>
                    <a:pt x="3466" y="19484"/>
                  </a:cubicBezTo>
                  <a:cubicBezTo>
                    <a:pt x="3892" y="16475"/>
                    <a:pt x="4104" y="13466"/>
                    <a:pt x="4165" y="10700"/>
                  </a:cubicBezTo>
                  <a:lnTo>
                    <a:pt x="2250" y="3161"/>
                  </a:lnTo>
                  <a:lnTo>
                    <a:pt x="3223" y="882"/>
                  </a:lnTo>
                  <a:lnTo>
                    <a:pt x="1490" y="0"/>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90"/>
            <p:cNvSpPr/>
            <p:nvPr/>
          </p:nvSpPr>
          <p:spPr>
            <a:xfrm>
              <a:off x="2547425" y="2675850"/>
              <a:ext cx="56250" cy="57025"/>
            </a:xfrm>
            <a:custGeom>
              <a:avLst/>
              <a:gdLst/>
              <a:ahLst/>
              <a:cxnLst/>
              <a:rect l="l" t="t" r="r" b="b"/>
              <a:pathLst>
                <a:path w="2250" h="2281" extrusionOk="0">
                  <a:moveTo>
                    <a:pt x="1125" y="1"/>
                  </a:moveTo>
                  <a:cubicBezTo>
                    <a:pt x="487" y="1"/>
                    <a:pt x="1" y="518"/>
                    <a:pt x="1" y="1156"/>
                  </a:cubicBezTo>
                  <a:cubicBezTo>
                    <a:pt x="1" y="1764"/>
                    <a:pt x="487" y="2281"/>
                    <a:pt x="1125" y="2281"/>
                  </a:cubicBezTo>
                  <a:cubicBezTo>
                    <a:pt x="1763" y="2281"/>
                    <a:pt x="2250" y="1764"/>
                    <a:pt x="2250" y="1156"/>
                  </a:cubicBezTo>
                  <a:cubicBezTo>
                    <a:pt x="2250" y="518"/>
                    <a:pt x="1763" y="1"/>
                    <a:pt x="112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90"/>
            <p:cNvSpPr/>
            <p:nvPr/>
          </p:nvSpPr>
          <p:spPr>
            <a:xfrm>
              <a:off x="2267775" y="4432725"/>
              <a:ext cx="477250" cy="90450"/>
            </a:xfrm>
            <a:custGeom>
              <a:avLst/>
              <a:gdLst/>
              <a:ahLst/>
              <a:cxnLst/>
              <a:rect l="l" t="t" r="r" b="b"/>
              <a:pathLst>
                <a:path w="19090" h="3618" extrusionOk="0">
                  <a:moveTo>
                    <a:pt x="244" y="1"/>
                  </a:moveTo>
                  <a:lnTo>
                    <a:pt x="1" y="3618"/>
                  </a:lnTo>
                  <a:lnTo>
                    <a:pt x="18603" y="3618"/>
                  </a:lnTo>
                  <a:cubicBezTo>
                    <a:pt x="18603" y="3618"/>
                    <a:pt x="19089" y="1"/>
                    <a:pt x="14287"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90"/>
            <p:cNvSpPr/>
            <p:nvPr/>
          </p:nvSpPr>
          <p:spPr>
            <a:xfrm>
              <a:off x="2638625" y="2422050"/>
              <a:ext cx="16725" cy="588200"/>
            </a:xfrm>
            <a:custGeom>
              <a:avLst/>
              <a:gdLst/>
              <a:ahLst/>
              <a:cxnLst/>
              <a:rect l="l" t="t" r="r" b="b"/>
              <a:pathLst>
                <a:path w="669" h="23528" fill="none" extrusionOk="0">
                  <a:moveTo>
                    <a:pt x="0" y="1"/>
                  </a:moveTo>
                  <a:cubicBezTo>
                    <a:pt x="0" y="1"/>
                    <a:pt x="638" y="13770"/>
                    <a:pt x="669" y="23527"/>
                  </a:cubicBez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90"/>
            <p:cNvSpPr/>
            <p:nvPr/>
          </p:nvSpPr>
          <p:spPr>
            <a:xfrm>
              <a:off x="2793625" y="3039850"/>
              <a:ext cx="50950" cy="1392900"/>
            </a:xfrm>
            <a:custGeom>
              <a:avLst/>
              <a:gdLst/>
              <a:ahLst/>
              <a:cxnLst/>
              <a:rect l="l" t="t" r="r" b="b"/>
              <a:pathLst>
                <a:path w="2038" h="55716" fill="none" extrusionOk="0">
                  <a:moveTo>
                    <a:pt x="2037" y="0"/>
                  </a:moveTo>
                  <a:lnTo>
                    <a:pt x="1" y="55716"/>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90"/>
            <p:cNvSpPr/>
            <p:nvPr/>
          </p:nvSpPr>
          <p:spPr>
            <a:xfrm>
              <a:off x="2553500" y="3067975"/>
              <a:ext cx="22075" cy="1364775"/>
            </a:xfrm>
            <a:custGeom>
              <a:avLst/>
              <a:gdLst/>
              <a:ahLst/>
              <a:cxnLst/>
              <a:rect l="l" t="t" r="r" b="b"/>
              <a:pathLst>
                <a:path w="883" h="54591" fill="none" extrusionOk="0">
                  <a:moveTo>
                    <a:pt x="882" y="0"/>
                  </a:moveTo>
                  <a:lnTo>
                    <a:pt x="1" y="54591"/>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90"/>
            <p:cNvSpPr/>
            <p:nvPr/>
          </p:nvSpPr>
          <p:spPr>
            <a:xfrm>
              <a:off x="3064150" y="1892500"/>
              <a:ext cx="186950" cy="357850"/>
            </a:xfrm>
            <a:custGeom>
              <a:avLst/>
              <a:gdLst/>
              <a:ahLst/>
              <a:cxnLst/>
              <a:rect l="l" t="t" r="r" b="b"/>
              <a:pathLst>
                <a:path w="7478" h="14314" extrusionOk="0">
                  <a:moveTo>
                    <a:pt x="3740" y="1"/>
                  </a:moveTo>
                  <a:cubicBezTo>
                    <a:pt x="3282" y="1"/>
                    <a:pt x="2870" y="287"/>
                    <a:pt x="2767" y="727"/>
                  </a:cubicBezTo>
                  <a:lnTo>
                    <a:pt x="1" y="11152"/>
                  </a:lnTo>
                  <a:cubicBezTo>
                    <a:pt x="1125" y="12095"/>
                    <a:pt x="3344" y="13706"/>
                    <a:pt x="5837" y="14313"/>
                  </a:cubicBezTo>
                  <a:lnTo>
                    <a:pt x="7144" y="9693"/>
                  </a:lnTo>
                  <a:cubicBezTo>
                    <a:pt x="7478" y="8538"/>
                    <a:pt x="6992" y="7292"/>
                    <a:pt x="5928" y="6684"/>
                  </a:cubicBezTo>
                  <a:lnTo>
                    <a:pt x="3770" y="5468"/>
                  </a:lnTo>
                  <a:lnTo>
                    <a:pt x="4712" y="1213"/>
                  </a:lnTo>
                  <a:cubicBezTo>
                    <a:pt x="4803" y="696"/>
                    <a:pt x="4499" y="179"/>
                    <a:pt x="3982" y="28"/>
                  </a:cubicBezTo>
                  <a:cubicBezTo>
                    <a:pt x="3901" y="9"/>
                    <a:pt x="3820" y="1"/>
                    <a:pt x="3740"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90"/>
            <p:cNvSpPr/>
            <p:nvPr/>
          </p:nvSpPr>
          <p:spPr>
            <a:xfrm>
              <a:off x="3140150" y="2029200"/>
              <a:ext cx="90450" cy="149725"/>
            </a:xfrm>
            <a:custGeom>
              <a:avLst/>
              <a:gdLst/>
              <a:ahLst/>
              <a:cxnLst/>
              <a:rect l="l" t="t" r="r" b="b"/>
              <a:pathLst>
                <a:path w="3618" h="5989" fill="none" extrusionOk="0">
                  <a:moveTo>
                    <a:pt x="730" y="0"/>
                  </a:moveTo>
                  <a:lnTo>
                    <a:pt x="0" y="3526"/>
                  </a:lnTo>
                  <a:lnTo>
                    <a:pt x="3617" y="5988"/>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90"/>
            <p:cNvSpPr/>
            <p:nvPr/>
          </p:nvSpPr>
          <p:spPr>
            <a:xfrm>
              <a:off x="3172050" y="2048950"/>
              <a:ext cx="21300" cy="89700"/>
            </a:xfrm>
            <a:custGeom>
              <a:avLst/>
              <a:gdLst/>
              <a:ahLst/>
              <a:cxnLst/>
              <a:rect l="l" t="t" r="r" b="b"/>
              <a:pathLst>
                <a:path w="852" h="3588" fill="none" extrusionOk="0">
                  <a:moveTo>
                    <a:pt x="1" y="3587"/>
                  </a:moveTo>
                  <a:lnTo>
                    <a:pt x="852" y="1"/>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90"/>
            <p:cNvSpPr/>
            <p:nvPr/>
          </p:nvSpPr>
          <p:spPr>
            <a:xfrm>
              <a:off x="3205500" y="2071000"/>
              <a:ext cx="22050" cy="91200"/>
            </a:xfrm>
            <a:custGeom>
              <a:avLst/>
              <a:gdLst/>
              <a:ahLst/>
              <a:cxnLst/>
              <a:rect l="l" t="t" r="r" b="b"/>
              <a:pathLst>
                <a:path w="882" h="3648" fill="none" extrusionOk="0">
                  <a:moveTo>
                    <a:pt x="0" y="3648"/>
                  </a:moveTo>
                  <a:lnTo>
                    <a:pt x="882" y="0"/>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90"/>
            <p:cNvSpPr/>
            <p:nvPr/>
          </p:nvSpPr>
          <p:spPr>
            <a:xfrm>
              <a:off x="2060325" y="2058075"/>
              <a:ext cx="363275" cy="848050"/>
            </a:xfrm>
            <a:custGeom>
              <a:avLst/>
              <a:gdLst/>
              <a:ahLst/>
              <a:cxnLst/>
              <a:rect l="l" t="t" r="r" b="b"/>
              <a:pathLst>
                <a:path w="14531" h="33922" extrusionOk="0">
                  <a:moveTo>
                    <a:pt x="7813" y="0"/>
                  </a:moveTo>
                  <a:cubicBezTo>
                    <a:pt x="7813" y="0"/>
                    <a:pt x="6627" y="2128"/>
                    <a:pt x="4803" y="9180"/>
                  </a:cubicBezTo>
                  <a:cubicBezTo>
                    <a:pt x="2980" y="16201"/>
                    <a:pt x="1" y="30396"/>
                    <a:pt x="1" y="30396"/>
                  </a:cubicBezTo>
                  <a:lnTo>
                    <a:pt x="7296" y="33922"/>
                  </a:lnTo>
                  <a:lnTo>
                    <a:pt x="12281" y="8906"/>
                  </a:lnTo>
                  <a:cubicBezTo>
                    <a:pt x="12281" y="8906"/>
                    <a:pt x="14530" y="1277"/>
                    <a:pt x="7813"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90"/>
            <p:cNvSpPr/>
            <p:nvPr/>
          </p:nvSpPr>
          <p:spPr>
            <a:xfrm>
              <a:off x="1937225" y="2060775"/>
              <a:ext cx="305500" cy="873725"/>
            </a:xfrm>
            <a:custGeom>
              <a:avLst/>
              <a:gdLst/>
              <a:ahLst/>
              <a:cxnLst/>
              <a:rect l="l" t="t" r="r" b="b"/>
              <a:pathLst>
                <a:path w="12220" h="34949" extrusionOk="0">
                  <a:moveTo>
                    <a:pt x="4654" y="0"/>
                  </a:moveTo>
                  <a:cubicBezTo>
                    <a:pt x="4593" y="0"/>
                    <a:pt x="4531" y="5"/>
                    <a:pt x="4469" y="14"/>
                  </a:cubicBezTo>
                  <a:lnTo>
                    <a:pt x="4469" y="44"/>
                  </a:lnTo>
                  <a:cubicBezTo>
                    <a:pt x="3891" y="136"/>
                    <a:pt x="3527" y="683"/>
                    <a:pt x="3587" y="1260"/>
                  </a:cubicBezTo>
                  <a:lnTo>
                    <a:pt x="4287" y="5971"/>
                  </a:lnTo>
                  <a:lnTo>
                    <a:pt x="1825" y="7157"/>
                  </a:lnTo>
                  <a:cubicBezTo>
                    <a:pt x="639" y="7734"/>
                    <a:pt x="1" y="9041"/>
                    <a:pt x="274" y="10348"/>
                  </a:cubicBezTo>
                  <a:lnTo>
                    <a:pt x="4834" y="31413"/>
                  </a:lnTo>
                  <a:cubicBezTo>
                    <a:pt x="5314" y="33616"/>
                    <a:pt x="7247" y="34948"/>
                    <a:pt x="9249" y="34948"/>
                  </a:cubicBezTo>
                  <a:cubicBezTo>
                    <a:pt x="10284" y="34948"/>
                    <a:pt x="11339" y="34591"/>
                    <a:pt x="12220" y="33814"/>
                  </a:cubicBezTo>
                  <a:lnTo>
                    <a:pt x="5746" y="865"/>
                  </a:lnTo>
                  <a:cubicBezTo>
                    <a:pt x="5637" y="347"/>
                    <a:pt x="5185" y="0"/>
                    <a:pt x="4654"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90"/>
            <p:cNvSpPr/>
            <p:nvPr/>
          </p:nvSpPr>
          <p:spPr>
            <a:xfrm>
              <a:off x="1937225" y="2060775"/>
              <a:ext cx="199875" cy="386375"/>
            </a:xfrm>
            <a:custGeom>
              <a:avLst/>
              <a:gdLst/>
              <a:ahLst/>
              <a:cxnLst/>
              <a:rect l="l" t="t" r="r" b="b"/>
              <a:pathLst>
                <a:path w="7995" h="15455" extrusionOk="0">
                  <a:moveTo>
                    <a:pt x="4654" y="0"/>
                  </a:moveTo>
                  <a:cubicBezTo>
                    <a:pt x="4593" y="0"/>
                    <a:pt x="4531" y="5"/>
                    <a:pt x="4469" y="14"/>
                  </a:cubicBezTo>
                  <a:lnTo>
                    <a:pt x="4469" y="44"/>
                  </a:lnTo>
                  <a:cubicBezTo>
                    <a:pt x="3891" y="136"/>
                    <a:pt x="3527" y="683"/>
                    <a:pt x="3587" y="1260"/>
                  </a:cubicBezTo>
                  <a:lnTo>
                    <a:pt x="4287" y="5971"/>
                  </a:lnTo>
                  <a:lnTo>
                    <a:pt x="1825" y="7157"/>
                  </a:lnTo>
                  <a:cubicBezTo>
                    <a:pt x="639" y="7734"/>
                    <a:pt x="1" y="9041"/>
                    <a:pt x="274" y="10348"/>
                  </a:cubicBezTo>
                  <a:lnTo>
                    <a:pt x="1399" y="15455"/>
                  </a:lnTo>
                  <a:cubicBezTo>
                    <a:pt x="4165" y="14999"/>
                    <a:pt x="6688" y="13418"/>
                    <a:pt x="7995" y="12446"/>
                  </a:cubicBezTo>
                  <a:lnTo>
                    <a:pt x="5746" y="865"/>
                  </a:lnTo>
                  <a:cubicBezTo>
                    <a:pt x="5637" y="347"/>
                    <a:pt x="5185" y="0"/>
                    <a:pt x="4654"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90"/>
            <p:cNvSpPr/>
            <p:nvPr/>
          </p:nvSpPr>
          <p:spPr>
            <a:xfrm>
              <a:off x="1954700" y="2210050"/>
              <a:ext cx="103375" cy="158075"/>
            </a:xfrm>
            <a:custGeom>
              <a:avLst/>
              <a:gdLst/>
              <a:ahLst/>
              <a:cxnLst/>
              <a:rect l="l" t="t" r="r" b="b"/>
              <a:pathLst>
                <a:path w="4135" h="6323" fill="none" extrusionOk="0">
                  <a:moveTo>
                    <a:pt x="3588" y="0"/>
                  </a:moveTo>
                  <a:lnTo>
                    <a:pt x="4135" y="3891"/>
                  </a:lnTo>
                  <a:lnTo>
                    <a:pt x="1" y="6323"/>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90"/>
            <p:cNvSpPr/>
            <p:nvPr/>
          </p:nvSpPr>
          <p:spPr>
            <a:xfrm>
              <a:off x="2004875" y="2229050"/>
              <a:ext cx="16725" cy="99575"/>
            </a:xfrm>
            <a:custGeom>
              <a:avLst/>
              <a:gdLst/>
              <a:ahLst/>
              <a:cxnLst/>
              <a:rect l="l" t="t" r="r" b="b"/>
              <a:pathLst>
                <a:path w="669" h="3983" fill="none" extrusionOk="0">
                  <a:moveTo>
                    <a:pt x="669" y="3982"/>
                  </a:moveTo>
                  <a:lnTo>
                    <a:pt x="0" y="0"/>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90"/>
            <p:cNvSpPr/>
            <p:nvPr/>
          </p:nvSpPr>
          <p:spPr>
            <a:xfrm>
              <a:off x="1966100" y="2251075"/>
              <a:ext cx="16750" cy="100350"/>
            </a:xfrm>
            <a:custGeom>
              <a:avLst/>
              <a:gdLst/>
              <a:ahLst/>
              <a:cxnLst/>
              <a:rect l="l" t="t" r="r" b="b"/>
              <a:pathLst>
                <a:path w="670" h="4014" fill="none" extrusionOk="0">
                  <a:moveTo>
                    <a:pt x="670" y="4013"/>
                  </a:moveTo>
                  <a:lnTo>
                    <a:pt x="1" y="1"/>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90"/>
            <p:cNvSpPr/>
            <p:nvPr/>
          </p:nvSpPr>
          <p:spPr>
            <a:xfrm>
              <a:off x="2287550" y="2280725"/>
              <a:ext cx="79800" cy="495475"/>
            </a:xfrm>
            <a:custGeom>
              <a:avLst/>
              <a:gdLst/>
              <a:ahLst/>
              <a:cxnLst/>
              <a:rect l="l" t="t" r="r" b="b"/>
              <a:pathLst>
                <a:path w="3192" h="19819" extrusionOk="0">
                  <a:moveTo>
                    <a:pt x="3192" y="0"/>
                  </a:moveTo>
                  <a:lnTo>
                    <a:pt x="0" y="15806"/>
                  </a:lnTo>
                  <a:lnTo>
                    <a:pt x="213" y="19818"/>
                  </a:lnTo>
                  <a:lnTo>
                    <a:pt x="3192" y="0"/>
                  </a:ln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90"/>
            <p:cNvSpPr/>
            <p:nvPr/>
          </p:nvSpPr>
          <p:spPr>
            <a:xfrm>
              <a:off x="2970675" y="2400775"/>
              <a:ext cx="32700" cy="96525"/>
            </a:xfrm>
            <a:custGeom>
              <a:avLst/>
              <a:gdLst/>
              <a:ahLst/>
              <a:cxnLst/>
              <a:rect l="l" t="t" r="r" b="b"/>
              <a:pathLst>
                <a:path w="1308" h="3861" fill="none" extrusionOk="0">
                  <a:moveTo>
                    <a:pt x="1308" y="1"/>
                  </a:moveTo>
                  <a:lnTo>
                    <a:pt x="1" y="3861"/>
                  </a:lnTo>
                </a:path>
              </a:pathLst>
            </a:custGeom>
            <a:noFill/>
            <a:ln w="9125" cap="flat" cmpd="sng">
              <a:solidFill>
                <a:srgbClr val="383A56"/>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90"/>
            <p:cNvSpPr/>
            <p:nvPr/>
          </p:nvSpPr>
          <p:spPr>
            <a:xfrm>
              <a:off x="2147725" y="2422050"/>
              <a:ext cx="70700" cy="361750"/>
            </a:xfrm>
            <a:custGeom>
              <a:avLst/>
              <a:gdLst/>
              <a:ahLst/>
              <a:cxnLst/>
              <a:rect l="l" t="t" r="r" b="b"/>
              <a:pathLst>
                <a:path w="2828" h="14470" fill="none" extrusionOk="0">
                  <a:moveTo>
                    <a:pt x="0" y="1"/>
                  </a:moveTo>
                  <a:lnTo>
                    <a:pt x="2827" y="14469"/>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90"/>
            <p:cNvSpPr/>
            <p:nvPr/>
          </p:nvSpPr>
          <p:spPr>
            <a:xfrm>
              <a:off x="2970675" y="2581625"/>
              <a:ext cx="137575" cy="100250"/>
            </a:xfrm>
            <a:custGeom>
              <a:avLst/>
              <a:gdLst/>
              <a:ahLst/>
              <a:cxnLst/>
              <a:rect l="l" t="t" r="r" b="b"/>
              <a:pathLst>
                <a:path w="5503" h="4010" extrusionOk="0">
                  <a:moveTo>
                    <a:pt x="3405" y="1"/>
                  </a:moveTo>
                  <a:cubicBezTo>
                    <a:pt x="1521" y="1"/>
                    <a:pt x="1" y="1521"/>
                    <a:pt x="1" y="3375"/>
                  </a:cubicBezTo>
                  <a:cubicBezTo>
                    <a:pt x="1" y="3527"/>
                    <a:pt x="31" y="3648"/>
                    <a:pt x="31" y="3740"/>
                  </a:cubicBezTo>
                  <a:cubicBezTo>
                    <a:pt x="504" y="3922"/>
                    <a:pt x="999" y="4010"/>
                    <a:pt x="1491" y="4010"/>
                  </a:cubicBezTo>
                  <a:cubicBezTo>
                    <a:pt x="3214" y="4010"/>
                    <a:pt x="4898" y="2933"/>
                    <a:pt x="5442" y="1065"/>
                  </a:cubicBezTo>
                  <a:lnTo>
                    <a:pt x="5503" y="761"/>
                  </a:lnTo>
                  <a:cubicBezTo>
                    <a:pt x="4925" y="305"/>
                    <a:pt x="4196" y="1"/>
                    <a:pt x="3405"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90"/>
            <p:cNvSpPr/>
            <p:nvPr/>
          </p:nvSpPr>
          <p:spPr>
            <a:xfrm>
              <a:off x="2061850" y="2846825"/>
              <a:ext cx="152775" cy="87550"/>
            </a:xfrm>
            <a:custGeom>
              <a:avLst/>
              <a:gdLst/>
              <a:ahLst/>
              <a:cxnLst/>
              <a:rect l="l" t="t" r="r" b="b"/>
              <a:pathLst>
                <a:path w="6111" h="3502" extrusionOk="0">
                  <a:moveTo>
                    <a:pt x="2007" y="1"/>
                  </a:moveTo>
                  <a:cubicBezTo>
                    <a:pt x="1277" y="1"/>
                    <a:pt x="609" y="183"/>
                    <a:pt x="1" y="518"/>
                  </a:cubicBezTo>
                  <a:cubicBezTo>
                    <a:pt x="658" y="2398"/>
                    <a:pt x="2429" y="3501"/>
                    <a:pt x="4257" y="3501"/>
                  </a:cubicBezTo>
                  <a:cubicBezTo>
                    <a:pt x="4882" y="3501"/>
                    <a:pt x="5514" y="3372"/>
                    <a:pt x="6110" y="3101"/>
                  </a:cubicBezTo>
                  <a:cubicBezTo>
                    <a:pt x="5593" y="1308"/>
                    <a:pt x="3952" y="1"/>
                    <a:pt x="2007"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90"/>
            <p:cNvSpPr/>
            <p:nvPr/>
          </p:nvSpPr>
          <p:spPr>
            <a:xfrm>
              <a:off x="2629500" y="1683450"/>
              <a:ext cx="68400" cy="67650"/>
            </a:xfrm>
            <a:custGeom>
              <a:avLst/>
              <a:gdLst/>
              <a:ahLst/>
              <a:cxnLst/>
              <a:rect l="l" t="t" r="r" b="b"/>
              <a:pathLst>
                <a:path w="2736" h="2706" extrusionOk="0">
                  <a:moveTo>
                    <a:pt x="1368" y="0"/>
                  </a:moveTo>
                  <a:cubicBezTo>
                    <a:pt x="608" y="0"/>
                    <a:pt x="0" y="608"/>
                    <a:pt x="0" y="1368"/>
                  </a:cubicBezTo>
                  <a:cubicBezTo>
                    <a:pt x="0" y="2098"/>
                    <a:pt x="608" y="2706"/>
                    <a:pt x="1368" y="2706"/>
                  </a:cubicBezTo>
                  <a:cubicBezTo>
                    <a:pt x="2128" y="2706"/>
                    <a:pt x="2736" y="2098"/>
                    <a:pt x="2736" y="1368"/>
                  </a:cubicBezTo>
                  <a:cubicBezTo>
                    <a:pt x="2736" y="608"/>
                    <a:pt x="2128" y="0"/>
                    <a:pt x="1368" y="0"/>
                  </a:cubicBez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90"/>
            <p:cNvSpPr/>
            <p:nvPr/>
          </p:nvSpPr>
          <p:spPr>
            <a:xfrm>
              <a:off x="2504875" y="1751825"/>
              <a:ext cx="138325" cy="183175"/>
            </a:xfrm>
            <a:custGeom>
              <a:avLst/>
              <a:gdLst/>
              <a:ahLst/>
              <a:cxnLst/>
              <a:rect l="l" t="t" r="r" b="b"/>
              <a:pathLst>
                <a:path w="5533" h="7327" extrusionOk="0">
                  <a:moveTo>
                    <a:pt x="0" y="1"/>
                  </a:moveTo>
                  <a:lnTo>
                    <a:pt x="0" y="5259"/>
                  </a:lnTo>
                  <a:lnTo>
                    <a:pt x="3374" y="7326"/>
                  </a:lnTo>
                  <a:lnTo>
                    <a:pt x="5532" y="5472"/>
                  </a:lnTo>
                  <a:lnTo>
                    <a:pt x="5198" y="2858"/>
                  </a:lnTo>
                  <a:lnTo>
                    <a:pt x="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90"/>
            <p:cNvSpPr/>
            <p:nvPr/>
          </p:nvSpPr>
          <p:spPr>
            <a:xfrm>
              <a:off x="2504875" y="1752600"/>
              <a:ext cx="138325" cy="146675"/>
            </a:xfrm>
            <a:custGeom>
              <a:avLst/>
              <a:gdLst/>
              <a:ahLst/>
              <a:cxnLst/>
              <a:rect l="l" t="t" r="r" b="b"/>
              <a:pathLst>
                <a:path w="5533" h="5867" extrusionOk="0">
                  <a:moveTo>
                    <a:pt x="31" y="0"/>
                  </a:moveTo>
                  <a:lnTo>
                    <a:pt x="0" y="244"/>
                  </a:lnTo>
                  <a:cubicBezTo>
                    <a:pt x="0" y="244"/>
                    <a:pt x="92" y="4681"/>
                    <a:pt x="5016" y="5867"/>
                  </a:cubicBezTo>
                  <a:lnTo>
                    <a:pt x="5532" y="5441"/>
                  </a:lnTo>
                  <a:lnTo>
                    <a:pt x="5198" y="2827"/>
                  </a:lnTo>
                  <a:lnTo>
                    <a:pt x="31" y="0"/>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90"/>
            <p:cNvSpPr/>
            <p:nvPr/>
          </p:nvSpPr>
          <p:spPr>
            <a:xfrm>
              <a:off x="2504875" y="1624550"/>
              <a:ext cx="174025" cy="241300"/>
            </a:xfrm>
            <a:custGeom>
              <a:avLst/>
              <a:gdLst/>
              <a:ahLst/>
              <a:cxnLst/>
              <a:rect l="l" t="t" r="r" b="b"/>
              <a:pathLst>
                <a:path w="6961" h="9652" extrusionOk="0">
                  <a:moveTo>
                    <a:pt x="3311" y="0"/>
                  </a:moveTo>
                  <a:cubicBezTo>
                    <a:pt x="1574" y="0"/>
                    <a:pt x="0" y="289"/>
                    <a:pt x="0" y="289"/>
                  </a:cubicBezTo>
                  <a:lnTo>
                    <a:pt x="0" y="5122"/>
                  </a:lnTo>
                  <a:cubicBezTo>
                    <a:pt x="851" y="8770"/>
                    <a:pt x="2827" y="9651"/>
                    <a:pt x="5593" y="9651"/>
                  </a:cubicBezTo>
                  <a:cubicBezTo>
                    <a:pt x="6201" y="9651"/>
                    <a:pt x="6718" y="9195"/>
                    <a:pt x="6779" y="8587"/>
                  </a:cubicBezTo>
                  <a:cubicBezTo>
                    <a:pt x="6961" y="5821"/>
                    <a:pt x="6657" y="593"/>
                    <a:pt x="6657" y="593"/>
                  </a:cubicBezTo>
                  <a:cubicBezTo>
                    <a:pt x="5767" y="136"/>
                    <a:pt x="4501" y="0"/>
                    <a:pt x="3311"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90"/>
            <p:cNvSpPr/>
            <p:nvPr/>
          </p:nvSpPr>
          <p:spPr>
            <a:xfrm>
              <a:off x="2583900" y="1700175"/>
              <a:ext cx="11425" cy="28900"/>
            </a:xfrm>
            <a:custGeom>
              <a:avLst/>
              <a:gdLst/>
              <a:ahLst/>
              <a:cxnLst/>
              <a:rect l="l" t="t" r="r" b="b"/>
              <a:pathLst>
                <a:path w="457" h="1156" extrusionOk="0">
                  <a:moveTo>
                    <a:pt x="213" y="0"/>
                  </a:moveTo>
                  <a:cubicBezTo>
                    <a:pt x="92" y="0"/>
                    <a:pt x="1" y="91"/>
                    <a:pt x="1" y="213"/>
                  </a:cubicBezTo>
                  <a:lnTo>
                    <a:pt x="1" y="942"/>
                  </a:lnTo>
                  <a:cubicBezTo>
                    <a:pt x="1" y="1064"/>
                    <a:pt x="92" y="1155"/>
                    <a:pt x="213" y="1155"/>
                  </a:cubicBezTo>
                  <a:cubicBezTo>
                    <a:pt x="335" y="1155"/>
                    <a:pt x="456" y="1064"/>
                    <a:pt x="456" y="942"/>
                  </a:cubicBezTo>
                  <a:lnTo>
                    <a:pt x="456" y="213"/>
                  </a:lnTo>
                  <a:cubicBezTo>
                    <a:pt x="456" y="91"/>
                    <a:pt x="335" y="0"/>
                    <a:pt x="213"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90"/>
            <p:cNvSpPr/>
            <p:nvPr/>
          </p:nvSpPr>
          <p:spPr>
            <a:xfrm>
              <a:off x="2644700" y="1700175"/>
              <a:ext cx="11425" cy="28900"/>
            </a:xfrm>
            <a:custGeom>
              <a:avLst/>
              <a:gdLst/>
              <a:ahLst/>
              <a:cxnLst/>
              <a:rect l="l" t="t" r="r" b="b"/>
              <a:pathLst>
                <a:path w="457" h="1156" extrusionOk="0">
                  <a:moveTo>
                    <a:pt x="243" y="0"/>
                  </a:moveTo>
                  <a:cubicBezTo>
                    <a:pt x="122" y="0"/>
                    <a:pt x="0" y="91"/>
                    <a:pt x="0" y="213"/>
                  </a:cubicBezTo>
                  <a:lnTo>
                    <a:pt x="0" y="942"/>
                  </a:lnTo>
                  <a:cubicBezTo>
                    <a:pt x="0" y="1064"/>
                    <a:pt x="122" y="1155"/>
                    <a:pt x="243" y="1155"/>
                  </a:cubicBezTo>
                  <a:cubicBezTo>
                    <a:pt x="365" y="1155"/>
                    <a:pt x="456" y="1064"/>
                    <a:pt x="456" y="942"/>
                  </a:cubicBezTo>
                  <a:lnTo>
                    <a:pt x="456" y="213"/>
                  </a:lnTo>
                  <a:cubicBezTo>
                    <a:pt x="456" y="91"/>
                    <a:pt x="365" y="0"/>
                    <a:pt x="243"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90"/>
            <p:cNvSpPr/>
            <p:nvPr/>
          </p:nvSpPr>
          <p:spPr>
            <a:xfrm>
              <a:off x="2621900" y="1724475"/>
              <a:ext cx="21300" cy="44875"/>
            </a:xfrm>
            <a:custGeom>
              <a:avLst/>
              <a:gdLst/>
              <a:ahLst/>
              <a:cxnLst/>
              <a:rect l="l" t="t" r="r" b="b"/>
              <a:pathLst>
                <a:path w="852" h="1795" extrusionOk="0">
                  <a:moveTo>
                    <a:pt x="335" y="1"/>
                  </a:moveTo>
                  <a:lnTo>
                    <a:pt x="0" y="1794"/>
                  </a:lnTo>
                  <a:lnTo>
                    <a:pt x="851" y="1794"/>
                  </a:lnTo>
                  <a:lnTo>
                    <a:pt x="335" y="1"/>
                  </a:lnTo>
                  <a:close/>
                </a:path>
              </a:pathLst>
            </a:custGeom>
            <a:solidFill>
              <a:srgbClr val="AF58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90"/>
            <p:cNvSpPr/>
            <p:nvPr/>
          </p:nvSpPr>
          <p:spPr>
            <a:xfrm>
              <a:off x="2621900" y="1724475"/>
              <a:ext cx="21300" cy="44875"/>
            </a:xfrm>
            <a:custGeom>
              <a:avLst/>
              <a:gdLst/>
              <a:ahLst/>
              <a:cxnLst/>
              <a:rect l="l" t="t" r="r" b="b"/>
              <a:pathLst>
                <a:path w="852" h="1795" fill="none" extrusionOk="0">
                  <a:moveTo>
                    <a:pt x="335" y="1"/>
                  </a:moveTo>
                  <a:lnTo>
                    <a:pt x="851" y="1794"/>
                  </a:lnTo>
                  <a:lnTo>
                    <a:pt x="0" y="1794"/>
                  </a:lnTo>
                </a:path>
              </a:pathLst>
            </a:custGeom>
            <a:noFill/>
            <a:ln w="760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90"/>
            <p:cNvSpPr/>
            <p:nvPr/>
          </p:nvSpPr>
          <p:spPr>
            <a:xfrm>
              <a:off x="2562625" y="1662925"/>
              <a:ext cx="40300" cy="12950"/>
            </a:xfrm>
            <a:custGeom>
              <a:avLst/>
              <a:gdLst/>
              <a:ahLst/>
              <a:cxnLst/>
              <a:rect l="l" t="t" r="r" b="b"/>
              <a:pathLst>
                <a:path w="1612" h="518" fill="none" extrusionOk="0">
                  <a:moveTo>
                    <a:pt x="1611" y="517"/>
                  </a:moveTo>
                  <a:cubicBezTo>
                    <a:pt x="1611" y="517"/>
                    <a:pt x="943" y="1"/>
                    <a:pt x="0" y="517"/>
                  </a:cubicBezTo>
                </a:path>
              </a:pathLst>
            </a:custGeom>
            <a:noFill/>
            <a:ln w="106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90"/>
            <p:cNvSpPr/>
            <p:nvPr/>
          </p:nvSpPr>
          <p:spPr>
            <a:xfrm>
              <a:off x="2643175" y="1669775"/>
              <a:ext cx="29650" cy="6100"/>
            </a:xfrm>
            <a:custGeom>
              <a:avLst/>
              <a:gdLst/>
              <a:ahLst/>
              <a:cxnLst/>
              <a:rect l="l" t="t" r="r" b="b"/>
              <a:pathLst>
                <a:path w="1186" h="244" fill="none" extrusionOk="0">
                  <a:moveTo>
                    <a:pt x="1186" y="61"/>
                  </a:moveTo>
                  <a:cubicBezTo>
                    <a:pt x="882" y="0"/>
                    <a:pt x="487" y="0"/>
                    <a:pt x="0" y="243"/>
                  </a:cubicBezTo>
                </a:path>
              </a:pathLst>
            </a:custGeom>
            <a:noFill/>
            <a:ln w="106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90"/>
            <p:cNvSpPr/>
            <p:nvPr/>
          </p:nvSpPr>
          <p:spPr>
            <a:xfrm>
              <a:off x="2451675" y="1543775"/>
              <a:ext cx="236350" cy="210375"/>
            </a:xfrm>
            <a:custGeom>
              <a:avLst/>
              <a:gdLst/>
              <a:ahLst/>
              <a:cxnLst/>
              <a:rect l="l" t="t" r="r" b="b"/>
              <a:pathLst>
                <a:path w="9454" h="8415" extrusionOk="0">
                  <a:moveTo>
                    <a:pt x="5892" y="1"/>
                  </a:moveTo>
                  <a:cubicBezTo>
                    <a:pt x="3809" y="1"/>
                    <a:pt x="2706" y="1362"/>
                    <a:pt x="2706" y="1362"/>
                  </a:cubicBezTo>
                  <a:cubicBezTo>
                    <a:pt x="2706" y="1362"/>
                    <a:pt x="1" y="2031"/>
                    <a:pt x="913" y="5648"/>
                  </a:cubicBezTo>
                  <a:cubicBezTo>
                    <a:pt x="1946" y="7289"/>
                    <a:pt x="2128" y="7289"/>
                    <a:pt x="2128" y="7289"/>
                  </a:cubicBezTo>
                  <a:cubicBezTo>
                    <a:pt x="2128" y="7289"/>
                    <a:pt x="2068" y="7745"/>
                    <a:pt x="2159" y="8414"/>
                  </a:cubicBezTo>
                  <a:cubicBezTo>
                    <a:pt x="3162" y="8323"/>
                    <a:pt x="3283" y="7776"/>
                    <a:pt x="3223" y="7381"/>
                  </a:cubicBezTo>
                  <a:cubicBezTo>
                    <a:pt x="3162" y="7198"/>
                    <a:pt x="3101" y="7016"/>
                    <a:pt x="3040" y="6834"/>
                  </a:cubicBezTo>
                  <a:cubicBezTo>
                    <a:pt x="2979" y="6560"/>
                    <a:pt x="2919" y="6286"/>
                    <a:pt x="2919" y="5982"/>
                  </a:cubicBezTo>
                  <a:cubicBezTo>
                    <a:pt x="2797" y="3672"/>
                    <a:pt x="4256" y="3429"/>
                    <a:pt x="4256" y="3429"/>
                  </a:cubicBezTo>
                  <a:cubicBezTo>
                    <a:pt x="4256" y="3429"/>
                    <a:pt x="4948" y="3330"/>
                    <a:pt x="5859" y="3330"/>
                  </a:cubicBezTo>
                  <a:cubicBezTo>
                    <a:pt x="6771" y="3330"/>
                    <a:pt x="7904" y="3429"/>
                    <a:pt x="8785" y="3824"/>
                  </a:cubicBezTo>
                  <a:cubicBezTo>
                    <a:pt x="9302" y="2882"/>
                    <a:pt x="9454" y="602"/>
                    <a:pt x="6809" y="86"/>
                  </a:cubicBezTo>
                  <a:cubicBezTo>
                    <a:pt x="6485" y="27"/>
                    <a:pt x="6179" y="1"/>
                    <a:pt x="5892"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90"/>
            <p:cNvSpPr/>
            <p:nvPr/>
          </p:nvSpPr>
          <p:spPr>
            <a:xfrm>
              <a:off x="2602900" y="1789075"/>
              <a:ext cx="47900" cy="13925"/>
            </a:xfrm>
            <a:custGeom>
              <a:avLst/>
              <a:gdLst/>
              <a:ahLst/>
              <a:cxnLst/>
              <a:rect l="l" t="t" r="r" b="b"/>
              <a:pathLst>
                <a:path w="1916" h="557" extrusionOk="0">
                  <a:moveTo>
                    <a:pt x="0" y="0"/>
                  </a:moveTo>
                  <a:lnTo>
                    <a:pt x="0" y="0"/>
                  </a:lnTo>
                  <a:cubicBezTo>
                    <a:pt x="0" y="0"/>
                    <a:pt x="464" y="556"/>
                    <a:pt x="1093" y="556"/>
                  </a:cubicBezTo>
                  <a:cubicBezTo>
                    <a:pt x="1347" y="556"/>
                    <a:pt x="1627" y="466"/>
                    <a:pt x="1915" y="213"/>
                  </a:cubicBezTo>
                  <a:lnTo>
                    <a:pt x="0"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90"/>
            <p:cNvSpPr/>
            <p:nvPr/>
          </p:nvSpPr>
          <p:spPr>
            <a:xfrm>
              <a:off x="2444075" y="1689525"/>
              <a:ext cx="70700" cy="70700"/>
            </a:xfrm>
            <a:custGeom>
              <a:avLst/>
              <a:gdLst/>
              <a:ahLst/>
              <a:cxnLst/>
              <a:rect l="l" t="t" r="r" b="b"/>
              <a:pathLst>
                <a:path w="2828" h="2828" extrusionOk="0">
                  <a:moveTo>
                    <a:pt x="1429" y="1"/>
                  </a:moveTo>
                  <a:cubicBezTo>
                    <a:pt x="639" y="1"/>
                    <a:pt x="1" y="639"/>
                    <a:pt x="1" y="1399"/>
                  </a:cubicBezTo>
                  <a:cubicBezTo>
                    <a:pt x="1" y="2189"/>
                    <a:pt x="639" y="2827"/>
                    <a:pt x="1429" y="2827"/>
                  </a:cubicBezTo>
                  <a:cubicBezTo>
                    <a:pt x="2189" y="2827"/>
                    <a:pt x="2828" y="2189"/>
                    <a:pt x="2828" y="1399"/>
                  </a:cubicBezTo>
                  <a:cubicBezTo>
                    <a:pt x="2828" y="639"/>
                    <a:pt x="2189" y="1"/>
                    <a:pt x="1429"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90"/>
            <p:cNvSpPr/>
            <p:nvPr/>
          </p:nvSpPr>
          <p:spPr>
            <a:xfrm>
              <a:off x="2476000" y="1714600"/>
              <a:ext cx="29650" cy="34225"/>
            </a:xfrm>
            <a:custGeom>
              <a:avLst/>
              <a:gdLst/>
              <a:ahLst/>
              <a:cxnLst/>
              <a:rect l="l" t="t" r="r" b="b"/>
              <a:pathLst>
                <a:path w="1186" h="1369" extrusionOk="0">
                  <a:moveTo>
                    <a:pt x="1186" y="1368"/>
                  </a:moveTo>
                  <a:lnTo>
                    <a:pt x="0" y="1"/>
                  </a:lnTo>
                </a:path>
              </a:pathLst>
            </a:custGeom>
            <a:solidFill>
              <a:srgbClr val="AF58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90"/>
            <p:cNvSpPr/>
            <p:nvPr/>
          </p:nvSpPr>
          <p:spPr>
            <a:xfrm>
              <a:off x="2476000" y="1714600"/>
              <a:ext cx="29650" cy="34225"/>
            </a:xfrm>
            <a:custGeom>
              <a:avLst/>
              <a:gdLst/>
              <a:ahLst/>
              <a:cxnLst/>
              <a:rect l="l" t="t" r="r" b="b"/>
              <a:pathLst>
                <a:path w="1186" h="1369" fill="none" extrusionOk="0">
                  <a:moveTo>
                    <a:pt x="1186" y="1368"/>
                  </a:moveTo>
                  <a:lnTo>
                    <a:pt x="0" y="1"/>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90"/>
            <p:cNvSpPr/>
            <p:nvPr/>
          </p:nvSpPr>
          <p:spPr>
            <a:xfrm>
              <a:off x="2583150" y="1544100"/>
              <a:ext cx="104875" cy="95300"/>
            </a:xfrm>
            <a:custGeom>
              <a:avLst/>
              <a:gdLst/>
              <a:ahLst/>
              <a:cxnLst/>
              <a:rect l="l" t="t" r="r" b="b"/>
              <a:pathLst>
                <a:path w="4195" h="3812" extrusionOk="0">
                  <a:moveTo>
                    <a:pt x="568" y="0"/>
                  </a:moveTo>
                  <a:cubicBezTo>
                    <a:pt x="457" y="0"/>
                    <a:pt x="349" y="4"/>
                    <a:pt x="243" y="12"/>
                  </a:cubicBezTo>
                  <a:cubicBezTo>
                    <a:pt x="1398" y="954"/>
                    <a:pt x="517" y="2565"/>
                    <a:pt x="0" y="3325"/>
                  </a:cubicBezTo>
                  <a:cubicBezTo>
                    <a:pt x="154" y="3320"/>
                    <a:pt x="323" y="3317"/>
                    <a:pt x="501" y="3317"/>
                  </a:cubicBezTo>
                  <a:cubicBezTo>
                    <a:pt x="1418" y="3317"/>
                    <a:pt x="2611" y="3404"/>
                    <a:pt x="3526" y="3811"/>
                  </a:cubicBezTo>
                  <a:cubicBezTo>
                    <a:pt x="4043" y="2869"/>
                    <a:pt x="4195" y="589"/>
                    <a:pt x="1550" y="73"/>
                  </a:cubicBezTo>
                  <a:cubicBezTo>
                    <a:pt x="1194" y="28"/>
                    <a:pt x="871" y="0"/>
                    <a:pt x="568"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90"/>
            <p:cNvSpPr/>
            <p:nvPr/>
          </p:nvSpPr>
          <p:spPr>
            <a:xfrm>
              <a:off x="775350" y="4404600"/>
              <a:ext cx="1256125" cy="69950"/>
            </a:xfrm>
            <a:custGeom>
              <a:avLst/>
              <a:gdLst/>
              <a:ahLst/>
              <a:cxnLst/>
              <a:rect l="l" t="t" r="r" b="b"/>
              <a:pathLst>
                <a:path w="50245" h="2798" extrusionOk="0">
                  <a:moveTo>
                    <a:pt x="25108" y="1"/>
                  </a:moveTo>
                  <a:cubicBezTo>
                    <a:pt x="11247" y="1"/>
                    <a:pt x="1" y="639"/>
                    <a:pt x="1" y="1399"/>
                  </a:cubicBezTo>
                  <a:cubicBezTo>
                    <a:pt x="1" y="2189"/>
                    <a:pt x="11247" y="2797"/>
                    <a:pt x="25108" y="2797"/>
                  </a:cubicBezTo>
                  <a:cubicBezTo>
                    <a:pt x="38998" y="2797"/>
                    <a:pt x="50245" y="2189"/>
                    <a:pt x="50245" y="1399"/>
                  </a:cubicBezTo>
                  <a:cubicBezTo>
                    <a:pt x="50245" y="639"/>
                    <a:pt x="38998" y="1"/>
                    <a:pt x="25108"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90"/>
            <p:cNvSpPr/>
            <p:nvPr/>
          </p:nvSpPr>
          <p:spPr>
            <a:xfrm>
              <a:off x="1252575" y="3302775"/>
              <a:ext cx="604900" cy="1132250"/>
            </a:xfrm>
            <a:custGeom>
              <a:avLst/>
              <a:gdLst/>
              <a:ahLst/>
              <a:cxnLst/>
              <a:rect l="l" t="t" r="r" b="b"/>
              <a:pathLst>
                <a:path w="24196" h="45290" extrusionOk="0">
                  <a:moveTo>
                    <a:pt x="0" y="0"/>
                  </a:moveTo>
                  <a:lnTo>
                    <a:pt x="0" y="45290"/>
                  </a:lnTo>
                  <a:lnTo>
                    <a:pt x="24195" y="45290"/>
                  </a:lnTo>
                  <a:lnTo>
                    <a:pt x="24195" y="1946"/>
                  </a:lnTo>
                  <a:cubicBezTo>
                    <a:pt x="24195" y="882"/>
                    <a:pt x="23314" y="0"/>
                    <a:pt x="22220"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90"/>
            <p:cNvSpPr/>
            <p:nvPr/>
          </p:nvSpPr>
          <p:spPr>
            <a:xfrm>
              <a:off x="957725" y="3302775"/>
              <a:ext cx="294875" cy="1132250"/>
            </a:xfrm>
            <a:custGeom>
              <a:avLst/>
              <a:gdLst/>
              <a:ahLst/>
              <a:cxnLst/>
              <a:rect l="l" t="t" r="r" b="b"/>
              <a:pathLst>
                <a:path w="11795" h="45290" extrusionOk="0">
                  <a:moveTo>
                    <a:pt x="1916" y="0"/>
                  </a:moveTo>
                  <a:cubicBezTo>
                    <a:pt x="852" y="0"/>
                    <a:pt x="1" y="851"/>
                    <a:pt x="1" y="1915"/>
                  </a:cubicBezTo>
                  <a:lnTo>
                    <a:pt x="1" y="45290"/>
                  </a:lnTo>
                  <a:lnTo>
                    <a:pt x="11794" y="45290"/>
                  </a:lnTo>
                  <a:lnTo>
                    <a:pt x="11794"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90"/>
            <p:cNvSpPr/>
            <p:nvPr/>
          </p:nvSpPr>
          <p:spPr>
            <a:xfrm>
              <a:off x="1252575" y="3520850"/>
              <a:ext cx="604900" cy="25"/>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90"/>
            <p:cNvSpPr/>
            <p:nvPr/>
          </p:nvSpPr>
          <p:spPr>
            <a:xfrm>
              <a:off x="1252575" y="3520850"/>
              <a:ext cx="604900" cy="25"/>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90"/>
            <p:cNvSpPr/>
            <p:nvPr/>
          </p:nvSpPr>
          <p:spPr>
            <a:xfrm>
              <a:off x="1252575" y="3751100"/>
              <a:ext cx="604900" cy="25"/>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90"/>
            <p:cNvSpPr/>
            <p:nvPr/>
          </p:nvSpPr>
          <p:spPr>
            <a:xfrm>
              <a:off x="1252575" y="3751100"/>
              <a:ext cx="604900" cy="25"/>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90"/>
            <p:cNvSpPr/>
            <p:nvPr/>
          </p:nvSpPr>
          <p:spPr>
            <a:xfrm>
              <a:off x="1252575" y="3982100"/>
              <a:ext cx="604900" cy="25"/>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90"/>
            <p:cNvSpPr/>
            <p:nvPr/>
          </p:nvSpPr>
          <p:spPr>
            <a:xfrm>
              <a:off x="1252575" y="3982100"/>
              <a:ext cx="604900" cy="25"/>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90"/>
            <p:cNvSpPr/>
            <p:nvPr/>
          </p:nvSpPr>
          <p:spPr>
            <a:xfrm>
              <a:off x="1252575" y="4213125"/>
              <a:ext cx="604900" cy="25"/>
            </a:xfrm>
            <a:custGeom>
              <a:avLst/>
              <a:gdLst/>
              <a:ahLst/>
              <a:cxnLst/>
              <a:rect l="l" t="t" r="r" b="b"/>
              <a:pathLst>
                <a:path w="24196" h="1" extrusionOk="0">
                  <a:moveTo>
                    <a:pt x="0" y="0"/>
                  </a:moveTo>
                  <a:lnTo>
                    <a:pt x="24195" y="0"/>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90"/>
            <p:cNvSpPr/>
            <p:nvPr/>
          </p:nvSpPr>
          <p:spPr>
            <a:xfrm>
              <a:off x="1252575" y="4213125"/>
              <a:ext cx="604900" cy="25"/>
            </a:xfrm>
            <a:custGeom>
              <a:avLst/>
              <a:gdLst/>
              <a:ahLst/>
              <a:cxnLst/>
              <a:rect l="l" t="t" r="r" b="b"/>
              <a:pathLst>
                <a:path w="24196" h="1" fill="none" extrusionOk="0">
                  <a:moveTo>
                    <a:pt x="0" y="0"/>
                  </a:moveTo>
                  <a:lnTo>
                    <a:pt x="24195" y="0"/>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90"/>
            <p:cNvSpPr/>
            <p:nvPr/>
          </p:nvSpPr>
          <p:spPr>
            <a:xfrm>
              <a:off x="1482825" y="3393950"/>
              <a:ext cx="185425" cy="24350"/>
            </a:xfrm>
            <a:custGeom>
              <a:avLst/>
              <a:gdLst/>
              <a:ahLst/>
              <a:cxnLst/>
              <a:rect l="l" t="t" r="r" b="b"/>
              <a:pathLst>
                <a:path w="7417" h="974" extrusionOk="0">
                  <a:moveTo>
                    <a:pt x="486" y="1"/>
                  </a:moveTo>
                  <a:cubicBezTo>
                    <a:pt x="213" y="1"/>
                    <a:pt x="0" y="214"/>
                    <a:pt x="0" y="487"/>
                  </a:cubicBezTo>
                  <a:cubicBezTo>
                    <a:pt x="0" y="761"/>
                    <a:pt x="213" y="973"/>
                    <a:pt x="486" y="973"/>
                  </a:cubicBezTo>
                  <a:lnTo>
                    <a:pt x="6900" y="973"/>
                  </a:lnTo>
                  <a:cubicBezTo>
                    <a:pt x="7174" y="973"/>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90"/>
            <p:cNvSpPr/>
            <p:nvPr/>
          </p:nvSpPr>
          <p:spPr>
            <a:xfrm>
              <a:off x="1482825" y="3622675"/>
              <a:ext cx="185425" cy="24350"/>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90"/>
            <p:cNvSpPr/>
            <p:nvPr/>
          </p:nvSpPr>
          <p:spPr>
            <a:xfrm>
              <a:off x="1482825" y="3851400"/>
              <a:ext cx="185425" cy="24350"/>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90"/>
            <p:cNvSpPr/>
            <p:nvPr/>
          </p:nvSpPr>
          <p:spPr>
            <a:xfrm>
              <a:off x="1482825" y="4080125"/>
              <a:ext cx="185425" cy="24350"/>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90"/>
            <p:cNvSpPr/>
            <p:nvPr/>
          </p:nvSpPr>
          <p:spPr>
            <a:xfrm>
              <a:off x="1482825" y="4308875"/>
              <a:ext cx="185425" cy="24325"/>
            </a:xfrm>
            <a:custGeom>
              <a:avLst/>
              <a:gdLst/>
              <a:ahLst/>
              <a:cxnLst/>
              <a:rect l="l" t="t" r="r" b="b"/>
              <a:pathLst>
                <a:path w="7417" h="973" extrusionOk="0">
                  <a:moveTo>
                    <a:pt x="486" y="0"/>
                  </a:moveTo>
                  <a:cubicBezTo>
                    <a:pt x="213" y="0"/>
                    <a:pt x="0" y="213"/>
                    <a:pt x="0" y="486"/>
                  </a:cubicBezTo>
                  <a:cubicBezTo>
                    <a:pt x="0" y="760"/>
                    <a:pt x="213" y="973"/>
                    <a:pt x="486" y="973"/>
                  </a:cubicBezTo>
                  <a:lnTo>
                    <a:pt x="6900" y="973"/>
                  </a:lnTo>
                  <a:cubicBezTo>
                    <a:pt x="7174" y="973"/>
                    <a:pt x="7417" y="760"/>
                    <a:pt x="7417" y="486"/>
                  </a:cubicBezTo>
                  <a:cubicBezTo>
                    <a:pt x="7417" y="213"/>
                    <a:pt x="7174" y="0"/>
                    <a:pt x="6900"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a:extLst>
              <a:ext uri="{FF2B5EF4-FFF2-40B4-BE49-F238E27FC236}">
                <a16:creationId xmlns:a16="http://schemas.microsoft.com/office/drawing/2014/main" id="{AE400ACD-931E-4488-AFAC-BAE7FFA911C6}"/>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7187" b="97344" l="10000" r="90000">
                        <a14:foregroundMark x1="53125" y1="90313" x2="54844" y2="92656"/>
                        <a14:foregroundMark x1="35938" y1="7813" x2="36406" y2="10938"/>
                        <a14:foregroundMark x1="36094" y1="7969" x2="37344" y2="11250"/>
                        <a14:foregroundMark x1="84688" y1="91719" x2="84844" y2="97344"/>
                        <a14:foregroundMark x1="34375" y1="7656" x2="37813" y2="10000"/>
                        <a14:foregroundMark x1="36250" y1="7187" x2="36250" y2="7187"/>
                      </a14:backgroundRemoval>
                    </a14:imgEffect>
                  </a14:imgLayer>
                </a14:imgProps>
              </a:ext>
            </a:extLst>
          </a:blip>
          <a:stretch>
            <a:fillRect/>
          </a:stretch>
        </p:blipFill>
        <p:spPr>
          <a:xfrm flipH="1">
            <a:off x="6169801" y="2040575"/>
            <a:ext cx="2942274" cy="2942274"/>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lum bright="-20000" contrast="40000"/>
          </a:blip>
          <a:stretch>
            <a:fillRect/>
          </a:stretch>
        </p:blipFill>
        <p:spPr>
          <a:xfrm>
            <a:off x="0" y="0"/>
            <a:ext cx="9085385" cy="2625756"/>
          </a:xfrm>
          <a:prstGeom prst="rect">
            <a:avLst/>
          </a:prstGeom>
        </p:spPr>
      </p:pic>
      <p:pic>
        <p:nvPicPr>
          <p:cNvPr id="3" name="Picture 1"/>
          <p:cNvPicPr>
            <a:picLocks noChangeAspect="1"/>
          </p:cNvPicPr>
          <p:nvPr/>
        </p:nvPicPr>
        <p:blipFill>
          <a:blip r:embed="rId3">
            <a:lum bright="-20000" contrast="40000"/>
          </a:blip>
          <a:stretch>
            <a:fillRect/>
          </a:stretch>
        </p:blipFill>
        <p:spPr>
          <a:xfrm>
            <a:off x="0" y="2625756"/>
            <a:ext cx="9144000" cy="2517744"/>
          </a:xfrm>
          <a:prstGeom prst="rect">
            <a:avLst/>
          </a:prstGeom>
        </p:spPr>
      </p:pic>
    </p:spTree>
    <p:extLst>
      <p:ext uri="{BB962C8B-B14F-4D97-AF65-F5344CB8AC3E}">
        <p14:creationId xmlns:p14="http://schemas.microsoft.com/office/powerpoint/2010/main" val="1389073319"/>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p:cNvPicPr>
            <a:picLocks noChangeAspect="1"/>
          </p:cNvPicPr>
          <p:nvPr/>
        </p:nvPicPr>
        <p:blipFill rotWithShape="1">
          <a:blip r:embed="rId3">
            <a:lum bright="-20000" contrast="40000"/>
          </a:blip>
          <a:srcRect t="20957"/>
          <a:stretch/>
        </p:blipFill>
        <p:spPr>
          <a:xfrm>
            <a:off x="384202" y="235810"/>
            <a:ext cx="8475489" cy="4671880"/>
          </a:xfrm>
          <a:prstGeom prst="rect">
            <a:avLst/>
          </a:prstGeom>
        </p:spPr>
      </p:pic>
    </p:spTree>
    <p:extLst>
      <p:ext uri="{BB962C8B-B14F-4D97-AF65-F5344CB8AC3E}">
        <p14:creationId xmlns:p14="http://schemas.microsoft.com/office/powerpoint/2010/main" val="2620871116"/>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0" y="0"/>
            <a:ext cx="9144000" cy="1005576"/>
          </a:xfrm>
          <a:prstGeom prst="rect">
            <a:avLst/>
          </a:prstGeom>
          <a:solidFill>
            <a:schemeClr val="tx1"/>
          </a:solidFill>
        </p:spPr>
        <p:txBody>
          <a:bodyPr>
            <a:norm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3600" b="1" dirty="0">
                <a:solidFill>
                  <a:schemeClr val="bg1"/>
                </a:solidFill>
                <a:effectLst>
                  <a:outerShdw blurRad="38100" dist="38100" dir="2700000" algn="tl">
                    <a:srgbClr val="000000">
                      <a:alpha val="43137"/>
                    </a:srgbClr>
                  </a:outerShdw>
                </a:effectLst>
                <a:latin typeface="Garamond" panose="02020404030301010803" pitchFamily="18" charset="0"/>
              </a:rPr>
              <a:t>A park ranger </a:t>
            </a:r>
            <a:r>
              <a:rPr lang="en-US" sz="3600" b="1" dirty="0">
                <a:solidFill>
                  <a:srgbClr val="FFFF00"/>
                </a:solidFill>
                <a:effectLst>
                  <a:outerShdw blurRad="38100" dist="38100" dir="2700000" algn="tl">
                    <a:srgbClr val="000000">
                      <a:alpha val="43137"/>
                    </a:srgbClr>
                  </a:outerShdw>
                </a:effectLst>
                <a:latin typeface="Garamond" panose="02020404030301010803" pitchFamily="18" charset="0"/>
              </a:rPr>
              <a:t>has to </a:t>
            </a:r>
            <a:r>
              <a:rPr lang="en-US" sz="3600" b="1" dirty="0">
                <a:solidFill>
                  <a:schemeClr val="bg1"/>
                </a:solidFill>
                <a:effectLst>
                  <a:outerShdw blurRad="38100" dist="38100" dir="2700000" algn="tl">
                    <a:srgbClr val="000000">
                      <a:alpha val="43137"/>
                    </a:srgbClr>
                  </a:outerShdw>
                </a:effectLst>
                <a:latin typeface="Garamond" panose="02020404030301010803" pitchFamily="18" charset="0"/>
              </a:rPr>
              <a:t>work in national parks.</a:t>
            </a:r>
            <a:endParaRPr lang="ar-KW" sz="3600" b="1" dirty="0">
              <a:solidFill>
                <a:schemeClr val="bg1"/>
              </a:solidFill>
              <a:effectLst>
                <a:outerShdw blurRad="38100" dist="38100" dir="2700000" algn="tl">
                  <a:srgbClr val="000000">
                    <a:alpha val="43137"/>
                  </a:srgbClr>
                </a:outerShdw>
              </a:effectLst>
              <a:latin typeface="Garamond" panose="02020404030301010803" pitchFamily="18" charset="0"/>
            </a:endParaRPr>
          </a:p>
        </p:txBody>
      </p:sp>
      <p:pic>
        <p:nvPicPr>
          <p:cNvPr id="2" name="Picture 1">
            <a:extLst>
              <a:ext uri="{FF2B5EF4-FFF2-40B4-BE49-F238E27FC236}">
                <a16:creationId xmlns:a16="http://schemas.microsoft.com/office/drawing/2014/main" id="{C471BD5B-F20D-4BC9-8E90-1EE1558DE0C8}"/>
              </a:ext>
            </a:extLst>
          </p:cNvPr>
          <p:cNvPicPr>
            <a:picLocks noChangeAspect="1"/>
          </p:cNvPicPr>
          <p:nvPr/>
        </p:nvPicPr>
        <p:blipFill rotWithShape="1">
          <a:blip r:embed="rId2">
            <a:lum bright="-20000" contrast="40000"/>
          </a:blip>
          <a:srcRect l="60524" t="20957"/>
          <a:stretch/>
        </p:blipFill>
        <p:spPr>
          <a:xfrm>
            <a:off x="2681790" y="1005577"/>
            <a:ext cx="4536504" cy="3887315"/>
          </a:xfrm>
          <a:prstGeom prst="rect">
            <a:avLst/>
          </a:prstGeom>
        </p:spPr>
      </p:pic>
    </p:spTree>
    <p:extLst>
      <p:ext uri="{BB962C8B-B14F-4D97-AF65-F5344CB8AC3E}">
        <p14:creationId xmlns:p14="http://schemas.microsoft.com/office/powerpoint/2010/main" val="216344040"/>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5058054" y="1086585"/>
            <a:ext cx="3672408" cy="2970330"/>
          </a:xfrm>
          <a:prstGeom prst="rect">
            <a:avLst/>
          </a:prstGeom>
          <a:solidFill>
            <a:schemeClr val="tx1"/>
          </a:solidFill>
        </p:spPr>
        <p:txBody>
          <a:bodyPr>
            <a:norm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4050" b="1" dirty="0">
                <a:solidFill>
                  <a:schemeClr val="bg1"/>
                </a:solidFill>
                <a:effectLst>
                  <a:outerShdw blurRad="38100" dist="38100" dir="2700000" algn="tl">
                    <a:srgbClr val="000000">
                      <a:alpha val="43137"/>
                    </a:srgbClr>
                  </a:outerShdw>
                </a:effectLst>
                <a:latin typeface="Garamond" panose="02020404030301010803" pitchFamily="18" charset="0"/>
              </a:rPr>
              <a:t>A park ranger </a:t>
            </a:r>
            <a:r>
              <a:rPr lang="en-US" sz="4050" b="1" dirty="0">
                <a:solidFill>
                  <a:srgbClr val="FFFF00"/>
                </a:solidFill>
                <a:effectLst>
                  <a:outerShdw blurRad="38100" dist="38100" dir="2700000" algn="tl">
                    <a:srgbClr val="000000">
                      <a:alpha val="43137"/>
                    </a:srgbClr>
                  </a:outerShdw>
                </a:effectLst>
                <a:latin typeface="Garamond" panose="02020404030301010803" pitchFamily="18" charset="0"/>
              </a:rPr>
              <a:t>has to </a:t>
            </a:r>
            <a:r>
              <a:rPr lang="en-US" sz="4050" b="1" dirty="0">
                <a:solidFill>
                  <a:schemeClr val="bg1"/>
                </a:solidFill>
                <a:effectLst>
                  <a:outerShdw blurRad="38100" dist="38100" dir="2700000" algn="tl">
                    <a:srgbClr val="000000">
                      <a:alpha val="43137"/>
                    </a:srgbClr>
                  </a:outerShdw>
                </a:effectLst>
                <a:latin typeface="Garamond" panose="02020404030301010803" pitchFamily="18" charset="0"/>
              </a:rPr>
              <a:t>wear a uniform.</a:t>
            </a:r>
            <a:endParaRPr lang="ar-KW" sz="4050" b="1" dirty="0">
              <a:solidFill>
                <a:schemeClr val="bg1"/>
              </a:solidFill>
              <a:effectLst>
                <a:outerShdw blurRad="38100" dist="38100" dir="2700000" algn="tl">
                  <a:srgbClr val="000000">
                    <a:alpha val="43137"/>
                  </a:srgbClr>
                </a:outerShdw>
              </a:effectLst>
              <a:latin typeface="Garamond" panose="02020404030301010803" pitchFamily="18" charset="0"/>
            </a:endParaRPr>
          </a:p>
        </p:txBody>
      </p:sp>
      <p:pic>
        <p:nvPicPr>
          <p:cNvPr id="4098" name="Picture 2" descr="▷ Foresters &amp; Park Rangers: Animated Images, Gifs, Pictures &amp; Animations -  100% FREE!">
            <a:extLst>
              <a:ext uri="{FF2B5EF4-FFF2-40B4-BE49-F238E27FC236}">
                <a16:creationId xmlns:a16="http://schemas.microsoft.com/office/drawing/2014/main" id="{0DE7F77D-EED6-47B0-97B0-DE2D253E456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23628" y="689584"/>
            <a:ext cx="2646294" cy="37723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84028206"/>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p:cNvSpPr txBox="1">
            <a:spLocks/>
          </p:cNvSpPr>
          <p:nvPr/>
        </p:nvSpPr>
        <p:spPr>
          <a:xfrm>
            <a:off x="0" y="12978"/>
            <a:ext cx="9108504" cy="677830"/>
          </a:xfrm>
          <a:prstGeom prst="rect">
            <a:avLst/>
          </a:prstGeom>
          <a:solidFill>
            <a:schemeClr val="tx1"/>
          </a:solidFill>
        </p:spPr>
        <p:txBody>
          <a:bodyPr>
            <a:norm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3600" b="1" dirty="0">
                <a:solidFill>
                  <a:schemeClr val="bg1"/>
                </a:solidFill>
                <a:effectLst>
                  <a:outerShdw blurRad="38100" dist="38100" dir="2700000" algn="tl">
                    <a:srgbClr val="000000">
                      <a:alpha val="43137"/>
                    </a:srgbClr>
                  </a:outerShdw>
                </a:effectLst>
                <a:latin typeface="Garamond" panose="02020404030301010803" pitchFamily="18" charset="0"/>
              </a:rPr>
              <a:t>A park ranger </a:t>
            </a:r>
            <a:r>
              <a:rPr lang="en-US" sz="3600" b="1" dirty="0">
                <a:solidFill>
                  <a:srgbClr val="FFFF00"/>
                </a:solidFill>
                <a:effectLst>
                  <a:outerShdw blurRad="38100" dist="38100" dir="2700000" algn="tl">
                    <a:srgbClr val="000000">
                      <a:alpha val="43137"/>
                    </a:srgbClr>
                  </a:outerShdw>
                </a:effectLst>
                <a:latin typeface="Garamond" panose="02020404030301010803" pitchFamily="18" charset="0"/>
              </a:rPr>
              <a:t>has to </a:t>
            </a:r>
            <a:r>
              <a:rPr lang="en-US" sz="3600" b="1" dirty="0">
                <a:solidFill>
                  <a:schemeClr val="bg1"/>
                </a:solidFill>
                <a:effectLst>
                  <a:outerShdw blurRad="38100" dist="38100" dir="2700000" algn="tl">
                    <a:srgbClr val="000000">
                      <a:alpha val="43137"/>
                    </a:srgbClr>
                  </a:outerShdw>
                </a:effectLst>
                <a:latin typeface="Garamond" panose="02020404030301010803" pitchFamily="18" charset="0"/>
              </a:rPr>
              <a:t>work in a team.</a:t>
            </a:r>
            <a:endParaRPr lang="ar-KW" sz="3600" b="1" dirty="0">
              <a:solidFill>
                <a:schemeClr val="bg1"/>
              </a:solidFill>
              <a:effectLst>
                <a:outerShdw blurRad="38100" dist="38100" dir="2700000" algn="tl">
                  <a:srgbClr val="000000">
                    <a:alpha val="43137"/>
                  </a:srgbClr>
                </a:outerShdw>
              </a:effectLst>
              <a:latin typeface="Garamond" panose="02020404030301010803" pitchFamily="18" charset="0"/>
            </a:endParaRPr>
          </a:p>
        </p:txBody>
      </p:sp>
      <p:sp>
        <p:nvSpPr>
          <p:cNvPr id="7" name="Title 1"/>
          <p:cNvSpPr txBox="1">
            <a:spLocks/>
          </p:cNvSpPr>
          <p:nvPr/>
        </p:nvSpPr>
        <p:spPr>
          <a:xfrm>
            <a:off x="-15984" y="4465669"/>
            <a:ext cx="9113625" cy="677831"/>
          </a:xfrm>
          <a:prstGeom prst="rect">
            <a:avLst/>
          </a:prstGeom>
          <a:solidFill>
            <a:schemeClr val="tx1"/>
          </a:solid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3300" b="1" dirty="0">
                <a:solidFill>
                  <a:schemeClr val="bg1"/>
                </a:solidFill>
                <a:effectLst>
                  <a:outerShdw blurRad="38100" dist="38100" dir="2700000" algn="tl">
                    <a:srgbClr val="000000">
                      <a:alpha val="43137"/>
                    </a:srgbClr>
                  </a:outerShdw>
                </a:effectLst>
                <a:latin typeface="Garamond" panose="02020404030301010803" pitchFamily="18" charset="0"/>
              </a:rPr>
              <a:t>Sometimes a park ranger </a:t>
            </a:r>
            <a:r>
              <a:rPr lang="en-US" sz="3300" b="1" dirty="0">
                <a:solidFill>
                  <a:srgbClr val="FFFF00"/>
                </a:solidFill>
                <a:effectLst>
                  <a:outerShdw blurRad="38100" dist="38100" dir="2700000" algn="tl">
                    <a:srgbClr val="000000">
                      <a:alpha val="43137"/>
                    </a:srgbClr>
                  </a:outerShdw>
                </a:effectLst>
                <a:latin typeface="Garamond" panose="02020404030301010803" pitchFamily="18" charset="0"/>
              </a:rPr>
              <a:t>has to </a:t>
            </a:r>
            <a:r>
              <a:rPr lang="en-US" sz="3300" b="1" dirty="0">
                <a:solidFill>
                  <a:schemeClr val="bg1"/>
                </a:solidFill>
                <a:effectLst>
                  <a:outerShdw blurRad="38100" dist="38100" dir="2700000" algn="tl">
                    <a:srgbClr val="000000">
                      <a:alpha val="43137"/>
                    </a:srgbClr>
                  </a:outerShdw>
                </a:effectLst>
                <a:latin typeface="Garamond" panose="02020404030301010803" pitchFamily="18" charset="0"/>
              </a:rPr>
              <a:t>be independent.</a:t>
            </a:r>
            <a:endParaRPr lang="ar-KW" sz="3300" b="1" dirty="0">
              <a:solidFill>
                <a:schemeClr val="bg1"/>
              </a:solidFill>
              <a:effectLst>
                <a:outerShdw blurRad="38100" dist="38100" dir="2700000" algn="tl">
                  <a:srgbClr val="000000">
                    <a:alpha val="43137"/>
                  </a:srgbClr>
                </a:outerShdw>
              </a:effectLst>
              <a:latin typeface="Garamond" panose="02020404030301010803" pitchFamily="18" charset="0"/>
            </a:endParaRPr>
          </a:p>
        </p:txBody>
      </p:sp>
      <p:pic>
        <p:nvPicPr>
          <p:cNvPr id="5122" name="Picture 2" descr="▷ Foresters &amp; Park Rangers: Animated Images, Gifs, Pictures &amp; Animations -  100% FREE!">
            <a:extLst>
              <a:ext uri="{FF2B5EF4-FFF2-40B4-BE49-F238E27FC236}">
                <a16:creationId xmlns:a16="http://schemas.microsoft.com/office/drawing/2014/main" id="{E50920F2-FCFE-4DBA-85D8-2F4AA05B9A0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960173" y="665239"/>
            <a:ext cx="3223654" cy="3799862"/>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413538" y="1707654"/>
            <a:ext cx="8154906" cy="1242138"/>
          </a:xfrm>
          <a:prstGeom prst="rect">
            <a:avLst/>
          </a:prstGeom>
          <a:solidFill>
            <a:schemeClr val="tx1"/>
          </a:solid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3600" b="1" dirty="0">
                <a:solidFill>
                  <a:schemeClr val="bg1"/>
                </a:solidFill>
                <a:effectLst>
                  <a:outerShdw blurRad="38100" dist="38100" dir="2700000" algn="tl">
                    <a:srgbClr val="000000">
                      <a:alpha val="43137"/>
                    </a:srgbClr>
                  </a:outerShdw>
                </a:effectLst>
                <a:latin typeface="Garamond" panose="02020404030301010803" pitchFamily="18" charset="0"/>
              </a:rPr>
              <a:t>A park ranger </a:t>
            </a:r>
            <a:r>
              <a:rPr lang="en-US" sz="3600" b="1" dirty="0">
                <a:solidFill>
                  <a:srgbClr val="FFFF00"/>
                </a:solidFill>
                <a:effectLst>
                  <a:outerShdw blurRad="38100" dist="38100" dir="2700000" algn="tl">
                    <a:srgbClr val="000000">
                      <a:alpha val="43137"/>
                    </a:srgbClr>
                  </a:outerShdw>
                </a:effectLst>
                <a:latin typeface="Garamond" panose="02020404030301010803" pitchFamily="18" charset="0"/>
              </a:rPr>
              <a:t>doesn’t have to </a:t>
            </a:r>
            <a:r>
              <a:rPr lang="en-US" sz="3600" b="1" dirty="0">
                <a:solidFill>
                  <a:schemeClr val="bg1"/>
                </a:solidFill>
                <a:effectLst>
                  <a:outerShdw blurRad="38100" dist="38100" dir="2700000" algn="tl">
                    <a:srgbClr val="000000">
                      <a:alpha val="43137"/>
                    </a:srgbClr>
                  </a:outerShdw>
                </a:effectLst>
                <a:latin typeface="Garamond" panose="02020404030301010803" pitchFamily="18" charset="0"/>
              </a:rPr>
              <a:t>do the same thing every day.</a:t>
            </a:r>
            <a:endParaRPr lang="ar-KW" sz="3600" b="1" dirty="0">
              <a:solidFill>
                <a:schemeClr val="bg1"/>
              </a:solidFill>
              <a:effectLst>
                <a:outerShdw blurRad="38100" dist="38100" dir="2700000" algn="tl">
                  <a:srgbClr val="000000">
                    <a:alpha val="43137"/>
                  </a:srgbClr>
                </a:outerShdw>
              </a:effectLst>
              <a:latin typeface="Garamond" panose="02020404030301010803" pitchFamily="18" charset="0"/>
            </a:endParaRPr>
          </a:p>
        </p:txBody>
      </p:sp>
    </p:spTree>
    <p:extLst>
      <p:ext uri="{BB962C8B-B14F-4D97-AF65-F5344CB8AC3E}">
        <p14:creationId xmlns:p14="http://schemas.microsoft.com/office/powerpoint/2010/main" val="3719227650"/>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lum bright="-20000" contrast="40000"/>
          </a:blip>
          <a:stretch>
            <a:fillRect/>
          </a:stretch>
        </p:blipFill>
        <p:spPr>
          <a:xfrm>
            <a:off x="0" y="0"/>
            <a:ext cx="9144000" cy="5143500"/>
          </a:xfrm>
          <a:prstGeom prst="rect">
            <a:avLst/>
          </a:prstGeom>
        </p:spPr>
      </p:pic>
    </p:spTree>
    <p:extLst>
      <p:ext uri="{BB962C8B-B14F-4D97-AF65-F5344CB8AC3E}">
        <p14:creationId xmlns:p14="http://schemas.microsoft.com/office/powerpoint/2010/main" val="464545282"/>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txBox="1">
            <a:spLocks/>
          </p:cNvSpPr>
          <p:nvPr/>
        </p:nvSpPr>
        <p:spPr>
          <a:xfrm>
            <a:off x="4644861" y="1705855"/>
            <a:ext cx="4499139" cy="1469219"/>
          </a:xfrm>
          <a:prstGeom prst="rect">
            <a:avLst/>
          </a:prstGeom>
        </p:spPr>
        <p:txBody>
          <a:bodyPr vert="horz" lIns="68580" tIns="34290" rIns="68580" bIns="34290" rtlCol="0" anchor="b">
            <a:norm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rtl="0">
              <a:lnSpc>
                <a:spcPct val="90000"/>
              </a:lnSpc>
              <a:spcAft>
                <a:spcPts val="450"/>
              </a:spcAft>
            </a:pPr>
            <a:r>
              <a:rPr lang="en-US" sz="3375" b="1" dirty="0">
                <a:solidFill>
                  <a:schemeClr val="tx2">
                    <a:lumMod val="50000"/>
                  </a:schemeClr>
                </a:solidFill>
                <a:effectLst>
                  <a:outerShdw blurRad="38100" dist="38100" dir="2700000" algn="tl">
                    <a:srgbClr val="000000">
                      <a:alpha val="43137"/>
                    </a:srgbClr>
                  </a:outerShdw>
                </a:effectLst>
              </a:rPr>
              <a:t>A marine biologist </a:t>
            </a:r>
            <a:r>
              <a:rPr lang="en-US" sz="3375" b="1" dirty="0">
                <a:solidFill>
                  <a:srgbClr val="FF0000"/>
                </a:solidFill>
                <a:effectLst>
                  <a:outerShdw blurRad="38100" dist="38100" dir="2700000" algn="tl">
                    <a:srgbClr val="000000">
                      <a:alpha val="43137"/>
                    </a:srgbClr>
                  </a:outerShdw>
                </a:effectLst>
              </a:rPr>
              <a:t>has to</a:t>
            </a:r>
            <a:r>
              <a:rPr lang="en-US" sz="3375" b="1" dirty="0">
                <a:solidFill>
                  <a:schemeClr val="tx2">
                    <a:lumMod val="50000"/>
                  </a:schemeClr>
                </a:solidFill>
                <a:effectLst>
                  <a:outerShdw blurRad="38100" dist="38100" dir="2700000" algn="tl">
                    <a:srgbClr val="000000">
                      <a:alpha val="43137"/>
                    </a:srgbClr>
                  </a:outerShdw>
                </a:effectLst>
              </a:rPr>
              <a:t> study marine plants and animals.</a:t>
            </a:r>
          </a:p>
        </p:txBody>
      </p:sp>
      <p:pic>
        <p:nvPicPr>
          <p:cNvPr id="7170" name="Picture 2" descr="Free Biologist Cliparts, Download Free Clip Art, Free Clip Art on Clipart  Library">
            <a:extLst>
              <a:ext uri="{FF2B5EF4-FFF2-40B4-BE49-F238E27FC236}">
                <a16:creationId xmlns:a16="http://schemas.microsoft.com/office/drawing/2014/main" id="{AA3C6078-B337-477D-ADD1-F7071B49EDD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14583" b="-1"/>
          <a:stretch/>
        </p:blipFill>
        <p:spPr bwMode="auto">
          <a:xfrm>
            <a:off x="466257" y="467456"/>
            <a:ext cx="4105742" cy="4205912"/>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4572000" y="1397000"/>
            <a:ext cx="4177603" cy="2149872"/>
          </a:xfrm>
          <a:prstGeom prst="rect">
            <a:avLst/>
          </a:prstGeom>
        </p:spPr>
        <p:txBody>
          <a:bodyPr vert="horz" lIns="68580" tIns="34290" rIns="68580" bIns="34290" rtlCol="0" anchor="b">
            <a:norm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rtl="0">
              <a:lnSpc>
                <a:spcPct val="90000"/>
              </a:lnSpc>
              <a:spcAft>
                <a:spcPts val="450"/>
              </a:spcAft>
            </a:pPr>
            <a:r>
              <a:rPr lang="en-US" sz="4200" b="1" dirty="0">
                <a:solidFill>
                  <a:srgbClr val="AF5954"/>
                </a:solidFill>
                <a:effectLst>
                  <a:outerShdw blurRad="38100" dist="38100" dir="2700000" algn="tl">
                    <a:srgbClr val="000000">
                      <a:alpha val="43137"/>
                    </a:srgbClr>
                  </a:outerShdw>
                </a:effectLst>
              </a:rPr>
              <a:t>A marine biologist </a:t>
            </a:r>
            <a:r>
              <a:rPr lang="en-US" sz="4200" b="1" dirty="0">
                <a:solidFill>
                  <a:srgbClr val="FF0000"/>
                </a:solidFill>
                <a:effectLst>
                  <a:outerShdw blurRad="38100" dist="38100" dir="2700000" algn="tl">
                    <a:srgbClr val="000000">
                      <a:alpha val="43137"/>
                    </a:srgbClr>
                  </a:outerShdw>
                </a:effectLst>
              </a:rPr>
              <a:t>has to</a:t>
            </a:r>
            <a:r>
              <a:rPr lang="en-US" sz="4200" b="1" dirty="0">
                <a:solidFill>
                  <a:schemeClr val="tx2">
                    <a:lumMod val="50000"/>
                  </a:schemeClr>
                </a:solidFill>
                <a:effectLst>
                  <a:outerShdw blurRad="38100" dist="38100" dir="2700000" algn="tl">
                    <a:srgbClr val="000000">
                      <a:alpha val="43137"/>
                    </a:srgbClr>
                  </a:outerShdw>
                </a:effectLst>
              </a:rPr>
              <a:t> </a:t>
            </a:r>
            <a:r>
              <a:rPr lang="en-US" sz="4200" b="1" dirty="0">
                <a:solidFill>
                  <a:srgbClr val="AF5954"/>
                </a:solidFill>
                <a:effectLst>
                  <a:outerShdw blurRad="38100" dist="38100" dir="2700000" algn="tl">
                    <a:srgbClr val="000000">
                      <a:alpha val="43137"/>
                    </a:srgbClr>
                  </a:outerShdw>
                </a:effectLst>
              </a:rPr>
              <a:t>work in the sea.</a:t>
            </a:r>
          </a:p>
        </p:txBody>
      </p:sp>
      <p:pic>
        <p:nvPicPr>
          <p:cNvPr id="8194" name="Picture 2" descr="42 Marine Biologist Illustrations, Royalty-Free Vector Graphics &amp; Clip Art  - iStock">
            <a:extLst>
              <a:ext uri="{FF2B5EF4-FFF2-40B4-BE49-F238E27FC236}">
                <a16:creationId xmlns:a16="http://schemas.microsoft.com/office/drawing/2014/main" id="{DD958A59-A235-4CF2-978F-ADC2FDF3DFFA}"/>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1" b="1"/>
          <a:stretch/>
        </p:blipFill>
        <p:spPr bwMode="auto">
          <a:xfrm>
            <a:off x="482599" y="540784"/>
            <a:ext cx="4001198" cy="4001198"/>
          </a:xfrm>
          <a:custGeom>
            <a:avLst/>
            <a:gdLst/>
            <a:ahLst/>
            <a:cxnLst/>
            <a:rect l="l" t="t" r="r" b="b"/>
            <a:pathLst>
              <a:path w="4048125" h="4048125">
                <a:moveTo>
                  <a:pt x="65094" y="0"/>
                </a:moveTo>
                <a:lnTo>
                  <a:pt x="3983031" y="0"/>
                </a:lnTo>
                <a:cubicBezTo>
                  <a:pt x="4018981" y="0"/>
                  <a:pt x="4048125" y="29144"/>
                  <a:pt x="4048125" y="65094"/>
                </a:cubicBezTo>
                <a:lnTo>
                  <a:pt x="4048125" y="3983031"/>
                </a:lnTo>
                <a:cubicBezTo>
                  <a:pt x="4048125" y="4018981"/>
                  <a:pt x="4018981" y="4048125"/>
                  <a:pt x="3983031" y="4048125"/>
                </a:cubicBezTo>
                <a:lnTo>
                  <a:pt x="65094" y="4048125"/>
                </a:lnTo>
                <a:cubicBezTo>
                  <a:pt x="29144" y="4048125"/>
                  <a:pt x="0" y="4018981"/>
                  <a:pt x="0" y="3983031"/>
                </a:cubicBezTo>
                <a:lnTo>
                  <a:pt x="0" y="65094"/>
                </a:lnTo>
                <a:cubicBezTo>
                  <a:pt x="0" y="29144"/>
                  <a:pt x="29144" y="0"/>
                  <a:pt x="65094" y="0"/>
                </a:cubicBez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61624717"/>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6238B69A-AEE1-4438-8400-275464B15F1E}"/>
              </a:ext>
            </a:extLst>
          </p:cNvPr>
          <p:cNvSpPr txBox="1">
            <a:spLocks/>
          </p:cNvSpPr>
          <p:nvPr/>
        </p:nvSpPr>
        <p:spPr>
          <a:xfrm>
            <a:off x="4815733" y="1256895"/>
            <a:ext cx="3895031" cy="1314855"/>
          </a:xfrm>
          <a:prstGeom prst="rect">
            <a:avLst/>
          </a:prstGeom>
        </p:spPr>
        <p:txBody>
          <a:bodyPr vert="horz" lIns="68580" tIns="34290" rIns="68580" bIns="34290" rtlCol="0" anchor="t">
            <a:norm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pPr rtl="0">
              <a:lnSpc>
                <a:spcPct val="90000"/>
              </a:lnSpc>
              <a:spcAft>
                <a:spcPts val="450"/>
              </a:spcAft>
            </a:pPr>
            <a:r>
              <a:rPr lang="en-US" sz="2850" b="1" dirty="0">
                <a:solidFill>
                  <a:schemeClr val="accent1">
                    <a:lumMod val="75000"/>
                  </a:schemeClr>
                </a:solidFill>
                <a:effectLst>
                  <a:outerShdw blurRad="38100" dist="38100" dir="2700000" algn="tl">
                    <a:srgbClr val="000000">
                      <a:alpha val="43137"/>
                    </a:srgbClr>
                  </a:outerShdw>
                </a:effectLst>
              </a:rPr>
              <a:t>A marine biologist </a:t>
            </a:r>
            <a:r>
              <a:rPr lang="en-US" sz="2850" b="1" dirty="0">
                <a:solidFill>
                  <a:srgbClr val="FF0000"/>
                </a:solidFill>
                <a:effectLst>
                  <a:outerShdw blurRad="38100" dist="38100" dir="2700000" algn="tl">
                    <a:srgbClr val="000000">
                      <a:alpha val="43137"/>
                    </a:srgbClr>
                  </a:outerShdw>
                </a:effectLst>
              </a:rPr>
              <a:t>has to </a:t>
            </a:r>
            <a:r>
              <a:rPr lang="en-US" sz="2850" b="1" dirty="0">
                <a:solidFill>
                  <a:schemeClr val="accent1">
                    <a:lumMod val="75000"/>
                  </a:schemeClr>
                </a:solidFill>
                <a:effectLst>
                  <a:outerShdw blurRad="38100" dist="38100" dir="2700000" algn="tl">
                    <a:srgbClr val="000000">
                      <a:alpha val="43137"/>
                    </a:srgbClr>
                  </a:outerShdw>
                </a:effectLst>
              </a:rPr>
              <a:t>be a good swimmer.</a:t>
            </a:r>
          </a:p>
        </p:txBody>
      </p:sp>
      <p:pic>
        <p:nvPicPr>
          <p:cNvPr id="9218" name="Picture 2" descr="Marine Biologist Images, Stock Photos &amp; Vectors | Shutterstock">
            <a:extLst>
              <a:ext uri="{FF2B5EF4-FFF2-40B4-BE49-F238E27FC236}">
                <a16:creationId xmlns:a16="http://schemas.microsoft.com/office/drawing/2014/main" id="{8CB6A237-B5F2-48A2-8A43-2FB8CFABC71B}"/>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542" r="12104" b="-1"/>
          <a:stretch/>
        </p:blipFill>
        <p:spPr bwMode="auto">
          <a:xfrm>
            <a:off x="433236" y="169634"/>
            <a:ext cx="4152001" cy="409934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14149176"/>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eart Tags Like GIF - HeartTags Like Hearts - Discover &amp; Share GIFs | Gif  background, Overlays transparent, Motion design animation">
            <a:extLst>
              <a:ext uri="{FF2B5EF4-FFF2-40B4-BE49-F238E27FC236}">
                <a16:creationId xmlns:a16="http://schemas.microsoft.com/office/drawing/2014/main" id="{35419B6D-04CA-0A70-9DE4-5BCFC911CC3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95780" y="926600"/>
            <a:ext cx="2103634" cy="4207268"/>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a:extLst>
              <a:ext uri="{FF2B5EF4-FFF2-40B4-BE49-F238E27FC236}">
                <a16:creationId xmlns:a16="http://schemas.microsoft.com/office/drawing/2014/main" id="{0632A48F-4FB5-7084-D2D8-01C7B84EBDA6}"/>
              </a:ext>
            </a:extLst>
          </p:cNvPr>
          <p:cNvPicPr>
            <a:picLocks noChangeAspect="1"/>
          </p:cNvPicPr>
          <p:nvPr/>
        </p:nvPicPr>
        <p:blipFill>
          <a:blip r:embed="rId5"/>
          <a:stretch>
            <a:fillRect/>
          </a:stretch>
        </p:blipFill>
        <p:spPr>
          <a:xfrm>
            <a:off x="3376987" y="286683"/>
            <a:ext cx="4718408" cy="1279835"/>
          </a:xfrm>
          <a:prstGeom prst="rect">
            <a:avLst/>
          </a:prstGeom>
        </p:spPr>
      </p:pic>
      <p:sp>
        <p:nvSpPr>
          <p:cNvPr id="5" name="TextBox 4">
            <a:extLst>
              <a:ext uri="{FF2B5EF4-FFF2-40B4-BE49-F238E27FC236}">
                <a16:creationId xmlns:a16="http://schemas.microsoft.com/office/drawing/2014/main" id="{33B13865-F7EE-5AAF-0518-6A61F6447ED0}"/>
              </a:ext>
            </a:extLst>
          </p:cNvPr>
          <p:cNvSpPr txBox="1"/>
          <p:nvPr/>
        </p:nvSpPr>
        <p:spPr>
          <a:xfrm>
            <a:off x="3854736" y="534184"/>
            <a:ext cx="4022543" cy="784830"/>
          </a:xfrm>
          <a:prstGeom prst="rect">
            <a:avLst/>
          </a:prstGeom>
          <a:noFill/>
        </p:spPr>
        <p:txBody>
          <a:bodyPr wrap="square" rtlCol="0" anchor="ctr">
            <a:spAutoFit/>
          </a:bodyPr>
          <a:lstStyle/>
          <a:p>
            <a:pPr algn="r"/>
            <a:r>
              <a:rPr lang="en-GB" sz="4500" b="1" dirty="0">
                <a:latin typeface="AlJawhara" panose="02000800000000000000" pitchFamily="2" charset="0"/>
                <a:cs typeface="KufiStandardGK" pitchFamily="2" charset="-78"/>
              </a:rPr>
              <a:t>Likes Game</a:t>
            </a:r>
            <a:r>
              <a:rPr lang="ar-SA" sz="4500" b="1" dirty="0">
                <a:latin typeface="AlJawhara" panose="02000800000000000000" pitchFamily="2" charset="0"/>
                <a:cs typeface="KufiStandardGK" pitchFamily="2" charset="-78"/>
              </a:rPr>
              <a:t>🤩</a:t>
            </a:r>
            <a:endParaRPr lang="en-GB" sz="4500" b="1" dirty="0">
              <a:latin typeface="AlJawhara" panose="02000800000000000000" pitchFamily="2" charset="0"/>
              <a:cs typeface="KufiStandardGK" pitchFamily="2" charset="-78"/>
            </a:endParaRPr>
          </a:p>
        </p:txBody>
      </p:sp>
      <p:pic>
        <p:nvPicPr>
          <p:cNvPr id="6" name="yt1s.com - Super Mario Bros Theme Song">
            <a:hlinkClick r:id="" action="ppaction://media"/>
            <a:extLst>
              <a:ext uri="{FF2B5EF4-FFF2-40B4-BE49-F238E27FC236}">
                <a16:creationId xmlns:a16="http://schemas.microsoft.com/office/drawing/2014/main" id="{CEE0D7AE-AED5-1894-DB54-64BF8249B496}"/>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8187185" y="557506"/>
            <a:ext cx="406400" cy="406400"/>
          </a:xfrm>
          <a:prstGeom prst="rect">
            <a:avLst/>
          </a:prstGeom>
        </p:spPr>
      </p:pic>
    </p:spTree>
    <p:extLst>
      <p:ext uri="{BB962C8B-B14F-4D97-AF65-F5344CB8AC3E}">
        <p14:creationId xmlns:p14="http://schemas.microsoft.com/office/powerpoint/2010/main" val="1621050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82337"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6"/>
                </p:tgtEl>
              </p:cMediaNode>
            </p:audio>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139262" y="1898141"/>
            <a:ext cx="8865477" cy="1347218"/>
          </a:xfrm>
          <a:prstGeom prst="rect">
            <a:avLst/>
          </a:prstGeom>
          <a:solidFill>
            <a:schemeClr val="tx1">
              <a:lumMod val="20000"/>
              <a:lumOff val="80000"/>
            </a:schemeClr>
          </a:solid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3600" b="1" dirty="0">
                <a:solidFill>
                  <a:schemeClr val="bg1"/>
                </a:solidFill>
                <a:effectLst>
                  <a:outerShdw blurRad="38100" dist="38100" dir="2700000" algn="tl">
                    <a:srgbClr val="000000">
                      <a:alpha val="43137"/>
                    </a:srgbClr>
                  </a:outerShdw>
                </a:effectLst>
                <a:latin typeface="Garamond" panose="02020404030301010803" pitchFamily="18" charset="0"/>
              </a:rPr>
              <a:t>A marine biologist </a:t>
            </a:r>
            <a:r>
              <a:rPr lang="en-US" sz="3600" b="1" dirty="0">
                <a:solidFill>
                  <a:srgbClr val="FF0000"/>
                </a:solidFill>
                <a:effectLst>
                  <a:outerShdw blurRad="38100" dist="38100" dir="2700000" algn="tl">
                    <a:srgbClr val="000000">
                      <a:alpha val="43137"/>
                    </a:srgbClr>
                  </a:outerShdw>
                </a:effectLst>
                <a:latin typeface="Garamond" panose="02020404030301010803" pitchFamily="18" charset="0"/>
              </a:rPr>
              <a:t>doesn’t have to </a:t>
            </a:r>
            <a:r>
              <a:rPr lang="en-US" sz="3600" b="1" dirty="0">
                <a:solidFill>
                  <a:schemeClr val="bg1"/>
                </a:solidFill>
                <a:effectLst>
                  <a:outerShdw blurRad="38100" dist="38100" dir="2700000" algn="tl">
                    <a:srgbClr val="000000">
                      <a:alpha val="43137"/>
                    </a:srgbClr>
                  </a:outerShdw>
                </a:effectLst>
                <a:latin typeface="Garamond" panose="02020404030301010803" pitchFamily="18" charset="0"/>
              </a:rPr>
              <a:t>travel to work.</a:t>
            </a:r>
            <a:endParaRPr lang="ar-KW" sz="3600" b="1" dirty="0">
              <a:solidFill>
                <a:schemeClr val="bg1"/>
              </a:solidFill>
              <a:effectLst>
                <a:outerShdw blurRad="38100" dist="38100" dir="2700000" algn="tl">
                  <a:srgbClr val="000000">
                    <a:alpha val="43137"/>
                  </a:srgbClr>
                </a:outerShdw>
              </a:effectLst>
              <a:latin typeface="Garamond" panose="02020404030301010803" pitchFamily="18" charset="0"/>
            </a:endParaRPr>
          </a:p>
        </p:txBody>
      </p:sp>
    </p:spTree>
    <p:extLst>
      <p:ext uri="{BB962C8B-B14F-4D97-AF65-F5344CB8AC3E}">
        <p14:creationId xmlns:p14="http://schemas.microsoft.com/office/powerpoint/2010/main" val="470531465"/>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797"/>
        <p:cNvGrpSpPr/>
        <p:nvPr/>
      </p:nvGrpSpPr>
      <p:grpSpPr>
        <a:xfrm>
          <a:off x="0" y="0"/>
          <a:ext cx="0" cy="0"/>
          <a:chOff x="0" y="0"/>
          <a:chExt cx="0" cy="0"/>
        </a:xfrm>
      </p:grpSpPr>
      <p:sp>
        <p:nvSpPr>
          <p:cNvPr id="1799" name="Google Shape;1799;p99"/>
          <p:cNvSpPr txBox="1">
            <a:spLocks noGrp="1"/>
          </p:cNvSpPr>
          <p:nvPr>
            <p:ph type="title"/>
          </p:nvPr>
        </p:nvSpPr>
        <p:spPr>
          <a:xfrm>
            <a:off x="626525" y="2225200"/>
            <a:ext cx="4837774" cy="1197083"/>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8800" dirty="0"/>
              <a:t>Gra</a:t>
            </a:r>
            <a:r>
              <a:rPr lang="en" sz="8800" dirty="0">
                <a:solidFill>
                  <a:srgbClr val="AF5954"/>
                </a:solidFill>
              </a:rPr>
              <a:t>mm</a:t>
            </a:r>
            <a:r>
              <a:rPr lang="en" sz="8800" dirty="0"/>
              <a:t>ar</a:t>
            </a:r>
            <a:endParaRPr sz="8800" dirty="0">
              <a:solidFill>
                <a:schemeClr val="accent3"/>
              </a:solidFill>
            </a:endParaRPr>
          </a:p>
        </p:txBody>
      </p:sp>
      <p:grpSp>
        <p:nvGrpSpPr>
          <p:cNvPr id="1800" name="Google Shape;1800;p99"/>
          <p:cNvGrpSpPr/>
          <p:nvPr/>
        </p:nvGrpSpPr>
        <p:grpSpPr>
          <a:xfrm>
            <a:off x="5512074" y="1932200"/>
            <a:ext cx="2755325" cy="3211300"/>
            <a:chOff x="5150925" y="2115775"/>
            <a:chExt cx="2755325" cy="3211300"/>
          </a:xfrm>
        </p:grpSpPr>
        <p:sp>
          <p:nvSpPr>
            <p:cNvPr id="1801" name="Google Shape;1801;p99"/>
            <p:cNvSpPr/>
            <p:nvPr/>
          </p:nvSpPr>
          <p:spPr>
            <a:xfrm>
              <a:off x="6417525" y="3771750"/>
              <a:ext cx="288700" cy="206200"/>
            </a:xfrm>
            <a:custGeom>
              <a:avLst/>
              <a:gdLst/>
              <a:ahLst/>
              <a:cxnLst/>
              <a:rect l="l" t="t" r="r" b="b"/>
              <a:pathLst>
                <a:path w="11548" h="8248" extrusionOk="0">
                  <a:moveTo>
                    <a:pt x="11548" y="1"/>
                  </a:moveTo>
                  <a:cubicBezTo>
                    <a:pt x="11547" y="1"/>
                    <a:pt x="6211" y="2069"/>
                    <a:pt x="5777" y="2403"/>
                  </a:cubicBezTo>
                  <a:cubicBezTo>
                    <a:pt x="5377" y="2770"/>
                    <a:pt x="3442" y="6439"/>
                    <a:pt x="1974" y="7273"/>
                  </a:cubicBezTo>
                  <a:cubicBezTo>
                    <a:pt x="1647" y="7452"/>
                    <a:pt x="1346" y="7530"/>
                    <a:pt x="1089" y="7530"/>
                  </a:cubicBezTo>
                  <a:cubicBezTo>
                    <a:pt x="771" y="7530"/>
                    <a:pt x="521" y="7409"/>
                    <a:pt x="373" y="7206"/>
                  </a:cubicBezTo>
                  <a:cubicBezTo>
                    <a:pt x="273" y="7339"/>
                    <a:pt x="240" y="7406"/>
                    <a:pt x="206" y="7440"/>
                  </a:cubicBezTo>
                  <a:cubicBezTo>
                    <a:pt x="1" y="7774"/>
                    <a:pt x="212" y="8247"/>
                    <a:pt x="1038" y="8247"/>
                  </a:cubicBezTo>
                  <a:cubicBezTo>
                    <a:pt x="1283" y="8247"/>
                    <a:pt x="1583" y="8206"/>
                    <a:pt x="1941" y="8107"/>
                  </a:cubicBezTo>
                  <a:cubicBezTo>
                    <a:pt x="3509" y="7673"/>
                    <a:pt x="5977" y="3737"/>
                    <a:pt x="5977" y="3737"/>
                  </a:cubicBezTo>
                  <a:lnTo>
                    <a:pt x="10681" y="801"/>
                  </a:lnTo>
                  <a:lnTo>
                    <a:pt x="10514" y="935"/>
                  </a:lnTo>
                  <a:cubicBezTo>
                    <a:pt x="10581" y="902"/>
                    <a:pt x="10614" y="868"/>
                    <a:pt x="10614" y="868"/>
                  </a:cubicBezTo>
                  <a:lnTo>
                    <a:pt x="11548"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99"/>
            <p:cNvSpPr/>
            <p:nvPr/>
          </p:nvSpPr>
          <p:spPr>
            <a:xfrm flipH="1">
              <a:off x="6626750" y="2434975"/>
              <a:ext cx="461200" cy="1964750"/>
            </a:xfrm>
            <a:custGeom>
              <a:avLst/>
              <a:gdLst/>
              <a:ahLst/>
              <a:cxnLst/>
              <a:rect l="l" t="t" r="r" b="b"/>
              <a:pathLst>
                <a:path w="18448" h="78590" extrusionOk="0">
                  <a:moveTo>
                    <a:pt x="1402" y="0"/>
                  </a:moveTo>
                  <a:lnTo>
                    <a:pt x="1" y="300"/>
                  </a:lnTo>
                  <a:lnTo>
                    <a:pt x="17046" y="78590"/>
                  </a:lnTo>
                  <a:lnTo>
                    <a:pt x="18447" y="78290"/>
                  </a:lnTo>
                  <a:lnTo>
                    <a:pt x="1402"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99"/>
            <p:cNvSpPr/>
            <p:nvPr/>
          </p:nvSpPr>
          <p:spPr>
            <a:xfrm flipH="1">
              <a:off x="6965325" y="2372450"/>
              <a:ext cx="159325" cy="369350"/>
            </a:xfrm>
            <a:custGeom>
              <a:avLst/>
              <a:gdLst/>
              <a:ahLst/>
              <a:cxnLst/>
              <a:rect l="l" t="t" r="r" b="b"/>
              <a:pathLst>
                <a:path w="6373" h="14774" extrusionOk="0">
                  <a:moveTo>
                    <a:pt x="2157" y="1"/>
                  </a:moveTo>
                  <a:cubicBezTo>
                    <a:pt x="2051" y="1"/>
                    <a:pt x="1943" y="11"/>
                    <a:pt x="1836" y="33"/>
                  </a:cubicBezTo>
                  <a:lnTo>
                    <a:pt x="1335" y="133"/>
                  </a:lnTo>
                  <a:cubicBezTo>
                    <a:pt x="535" y="333"/>
                    <a:pt x="1" y="1134"/>
                    <a:pt x="168" y="1967"/>
                  </a:cubicBezTo>
                  <a:lnTo>
                    <a:pt x="2703" y="13542"/>
                  </a:lnTo>
                  <a:cubicBezTo>
                    <a:pt x="2849" y="14273"/>
                    <a:pt x="3508" y="14774"/>
                    <a:pt x="4230" y="14774"/>
                  </a:cubicBezTo>
                  <a:cubicBezTo>
                    <a:pt x="4332" y="14774"/>
                    <a:pt x="4435" y="14764"/>
                    <a:pt x="4538" y="14743"/>
                  </a:cubicBezTo>
                  <a:lnTo>
                    <a:pt x="5038" y="14610"/>
                  </a:lnTo>
                  <a:cubicBezTo>
                    <a:pt x="5838" y="14443"/>
                    <a:pt x="6372" y="13609"/>
                    <a:pt x="6205" y="12809"/>
                  </a:cubicBezTo>
                  <a:lnTo>
                    <a:pt x="3670" y="1200"/>
                  </a:lnTo>
                  <a:cubicBezTo>
                    <a:pt x="3525" y="474"/>
                    <a:pt x="2874" y="1"/>
                    <a:pt x="2157"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99"/>
            <p:cNvSpPr/>
            <p:nvPr/>
          </p:nvSpPr>
          <p:spPr>
            <a:xfrm flipH="1">
              <a:off x="6726000" y="2115775"/>
              <a:ext cx="234350" cy="217125"/>
            </a:xfrm>
            <a:custGeom>
              <a:avLst/>
              <a:gdLst/>
              <a:ahLst/>
              <a:cxnLst/>
              <a:rect l="l" t="t" r="r" b="b"/>
              <a:pathLst>
                <a:path w="9374" h="8685" extrusionOk="0">
                  <a:moveTo>
                    <a:pt x="4825" y="0"/>
                  </a:moveTo>
                  <a:cubicBezTo>
                    <a:pt x="4143" y="0"/>
                    <a:pt x="3450" y="159"/>
                    <a:pt x="2802" y="493"/>
                  </a:cubicBezTo>
                  <a:cubicBezTo>
                    <a:pt x="2535" y="626"/>
                    <a:pt x="2302" y="793"/>
                    <a:pt x="2068" y="993"/>
                  </a:cubicBezTo>
                  <a:cubicBezTo>
                    <a:pt x="501" y="2261"/>
                    <a:pt x="0" y="4496"/>
                    <a:pt x="968" y="6364"/>
                  </a:cubicBezTo>
                  <a:cubicBezTo>
                    <a:pt x="1762" y="7835"/>
                    <a:pt x="3275" y="8685"/>
                    <a:pt x="4843" y="8685"/>
                  </a:cubicBezTo>
                  <a:cubicBezTo>
                    <a:pt x="5516" y="8685"/>
                    <a:pt x="6198" y="8528"/>
                    <a:pt x="6839" y="8198"/>
                  </a:cubicBezTo>
                  <a:cubicBezTo>
                    <a:pt x="8506" y="7298"/>
                    <a:pt x="9374" y="5496"/>
                    <a:pt x="9107" y="3728"/>
                  </a:cubicBezTo>
                  <a:cubicBezTo>
                    <a:pt x="9040" y="3261"/>
                    <a:pt x="8907" y="2761"/>
                    <a:pt x="8673" y="2327"/>
                  </a:cubicBezTo>
                  <a:cubicBezTo>
                    <a:pt x="7906" y="840"/>
                    <a:pt x="6394" y="0"/>
                    <a:pt x="4825"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99"/>
            <p:cNvSpPr/>
            <p:nvPr/>
          </p:nvSpPr>
          <p:spPr>
            <a:xfrm flipH="1">
              <a:off x="6726000" y="2140600"/>
              <a:ext cx="234350" cy="192300"/>
            </a:xfrm>
            <a:custGeom>
              <a:avLst/>
              <a:gdLst/>
              <a:ahLst/>
              <a:cxnLst/>
              <a:rect l="l" t="t" r="r" b="b"/>
              <a:pathLst>
                <a:path w="9374" h="7692" extrusionOk="0">
                  <a:moveTo>
                    <a:pt x="2068" y="0"/>
                  </a:moveTo>
                  <a:cubicBezTo>
                    <a:pt x="501" y="1268"/>
                    <a:pt x="0" y="3503"/>
                    <a:pt x="968" y="5371"/>
                  </a:cubicBezTo>
                  <a:cubicBezTo>
                    <a:pt x="1762" y="6842"/>
                    <a:pt x="3275" y="7692"/>
                    <a:pt x="4843" y="7692"/>
                  </a:cubicBezTo>
                  <a:cubicBezTo>
                    <a:pt x="5516" y="7692"/>
                    <a:pt x="6198" y="7535"/>
                    <a:pt x="6839" y="7205"/>
                  </a:cubicBezTo>
                  <a:cubicBezTo>
                    <a:pt x="8506" y="6305"/>
                    <a:pt x="9374" y="4503"/>
                    <a:pt x="9107" y="2735"/>
                  </a:cubicBezTo>
                  <a:lnTo>
                    <a:pt x="9107" y="2735"/>
                  </a:lnTo>
                  <a:cubicBezTo>
                    <a:pt x="8367" y="4107"/>
                    <a:pt x="7295" y="4824"/>
                    <a:pt x="6177" y="4824"/>
                  </a:cubicBezTo>
                  <a:cubicBezTo>
                    <a:pt x="5228" y="4824"/>
                    <a:pt x="4245" y="4308"/>
                    <a:pt x="3403" y="3236"/>
                  </a:cubicBezTo>
                  <a:cubicBezTo>
                    <a:pt x="2335" y="1935"/>
                    <a:pt x="2068" y="801"/>
                    <a:pt x="2068"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99"/>
            <p:cNvSpPr/>
            <p:nvPr/>
          </p:nvSpPr>
          <p:spPr>
            <a:xfrm flipH="1">
              <a:off x="6774375" y="2125775"/>
              <a:ext cx="106750" cy="93475"/>
            </a:xfrm>
            <a:custGeom>
              <a:avLst/>
              <a:gdLst/>
              <a:ahLst/>
              <a:cxnLst/>
              <a:rect l="l" t="t" r="r" b="b"/>
              <a:pathLst>
                <a:path w="4270" h="3739" extrusionOk="0">
                  <a:moveTo>
                    <a:pt x="2136" y="1"/>
                  </a:moveTo>
                  <a:cubicBezTo>
                    <a:pt x="1842" y="1"/>
                    <a:pt x="1544" y="73"/>
                    <a:pt x="1268" y="226"/>
                  </a:cubicBezTo>
                  <a:cubicBezTo>
                    <a:pt x="334" y="693"/>
                    <a:pt x="0" y="1827"/>
                    <a:pt x="467" y="2728"/>
                  </a:cubicBezTo>
                  <a:cubicBezTo>
                    <a:pt x="816" y="3379"/>
                    <a:pt x="1456" y="3738"/>
                    <a:pt x="2128" y="3738"/>
                  </a:cubicBezTo>
                  <a:cubicBezTo>
                    <a:pt x="2421" y="3738"/>
                    <a:pt x="2719" y="3670"/>
                    <a:pt x="3002" y="3529"/>
                  </a:cubicBezTo>
                  <a:cubicBezTo>
                    <a:pt x="3903" y="3062"/>
                    <a:pt x="4270" y="1927"/>
                    <a:pt x="3770" y="993"/>
                  </a:cubicBezTo>
                  <a:cubicBezTo>
                    <a:pt x="3446" y="369"/>
                    <a:pt x="2801" y="1"/>
                    <a:pt x="2136"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99"/>
            <p:cNvSpPr/>
            <p:nvPr/>
          </p:nvSpPr>
          <p:spPr>
            <a:xfrm flipH="1">
              <a:off x="6856100" y="2188950"/>
              <a:ext cx="504550" cy="341950"/>
            </a:xfrm>
            <a:custGeom>
              <a:avLst/>
              <a:gdLst/>
              <a:ahLst/>
              <a:cxnLst/>
              <a:rect l="l" t="t" r="r" b="b"/>
              <a:pathLst>
                <a:path w="20182" h="13678" extrusionOk="0">
                  <a:moveTo>
                    <a:pt x="17064" y="0"/>
                  </a:moveTo>
                  <a:cubicBezTo>
                    <a:pt x="17009" y="0"/>
                    <a:pt x="16958" y="11"/>
                    <a:pt x="16913" y="34"/>
                  </a:cubicBezTo>
                  <a:lnTo>
                    <a:pt x="1" y="9975"/>
                  </a:lnTo>
                  <a:lnTo>
                    <a:pt x="1936" y="13677"/>
                  </a:lnTo>
                  <a:lnTo>
                    <a:pt x="19715" y="5438"/>
                  </a:lnTo>
                  <a:cubicBezTo>
                    <a:pt x="20182" y="5171"/>
                    <a:pt x="19948" y="3770"/>
                    <a:pt x="19148" y="2302"/>
                  </a:cubicBezTo>
                  <a:cubicBezTo>
                    <a:pt x="18455" y="948"/>
                    <a:pt x="17573" y="0"/>
                    <a:pt x="17064"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99"/>
            <p:cNvSpPr/>
            <p:nvPr/>
          </p:nvSpPr>
          <p:spPr>
            <a:xfrm flipH="1">
              <a:off x="5668575" y="2598425"/>
              <a:ext cx="415325" cy="1749600"/>
            </a:xfrm>
            <a:custGeom>
              <a:avLst/>
              <a:gdLst/>
              <a:ahLst/>
              <a:cxnLst/>
              <a:rect l="l" t="t" r="r" b="b"/>
              <a:pathLst>
                <a:path w="16613" h="69984" extrusionOk="0">
                  <a:moveTo>
                    <a:pt x="15178" y="0"/>
                  </a:moveTo>
                  <a:lnTo>
                    <a:pt x="1" y="69683"/>
                  </a:lnTo>
                  <a:lnTo>
                    <a:pt x="1435" y="69984"/>
                  </a:lnTo>
                  <a:lnTo>
                    <a:pt x="16613" y="300"/>
                  </a:lnTo>
                  <a:lnTo>
                    <a:pt x="15178"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99"/>
            <p:cNvSpPr/>
            <p:nvPr/>
          </p:nvSpPr>
          <p:spPr>
            <a:xfrm flipH="1">
              <a:off x="5631875" y="2535900"/>
              <a:ext cx="159300" cy="369350"/>
            </a:xfrm>
            <a:custGeom>
              <a:avLst/>
              <a:gdLst/>
              <a:ahLst/>
              <a:cxnLst/>
              <a:rect l="l" t="t" r="r" b="b"/>
              <a:pathLst>
                <a:path w="6372" h="14774" extrusionOk="0">
                  <a:moveTo>
                    <a:pt x="4215" y="1"/>
                  </a:moveTo>
                  <a:cubicBezTo>
                    <a:pt x="3498" y="1"/>
                    <a:pt x="2847" y="474"/>
                    <a:pt x="2702" y="1200"/>
                  </a:cubicBezTo>
                  <a:lnTo>
                    <a:pt x="167" y="12809"/>
                  </a:lnTo>
                  <a:cubicBezTo>
                    <a:pt x="0" y="13642"/>
                    <a:pt x="500" y="14443"/>
                    <a:pt x="1334" y="14643"/>
                  </a:cubicBezTo>
                  <a:lnTo>
                    <a:pt x="1835" y="14743"/>
                  </a:lnTo>
                  <a:cubicBezTo>
                    <a:pt x="1938" y="14764"/>
                    <a:pt x="2041" y="14774"/>
                    <a:pt x="2143" y="14774"/>
                  </a:cubicBezTo>
                  <a:cubicBezTo>
                    <a:pt x="2865" y="14774"/>
                    <a:pt x="3523" y="14277"/>
                    <a:pt x="3669" y="13576"/>
                  </a:cubicBezTo>
                  <a:lnTo>
                    <a:pt x="6204" y="1967"/>
                  </a:lnTo>
                  <a:cubicBezTo>
                    <a:pt x="6371" y="1134"/>
                    <a:pt x="5838" y="333"/>
                    <a:pt x="5004" y="133"/>
                  </a:cubicBezTo>
                  <a:lnTo>
                    <a:pt x="4537" y="33"/>
                  </a:lnTo>
                  <a:cubicBezTo>
                    <a:pt x="4429" y="11"/>
                    <a:pt x="4321" y="1"/>
                    <a:pt x="4215"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99"/>
            <p:cNvSpPr/>
            <p:nvPr/>
          </p:nvSpPr>
          <p:spPr>
            <a:xfrm flipH="1">
              <a:off x="5803675" y="2279225"/>
              <a:ext cx="234350" cy="217275"/>
            </a:xfrm>
            <a:custGeom>
              <a:avLst/>
              <a:gdLst/>
              <a:ahLst/>
              <a:cxnLst/>
              <a:rect l="l" t="t" r="r" b="b"/>
              <a:pathLst>
                <a:path w="9374" h="8691" extrusionOk="0">
                  <a:moveTo>
                    <a:pt x="4849" y="0"/>
                  </a:moveTo>
                  <a:cubicBezTo>
                    <a:pt x="3280" y="0"/>
                    <a:pt x="1768" y="840"/>
                    <a:pt x="1001" y="2327"/>
                  </a:cubicBezTo>
                  <a:cubicBezTo>
                    <a:pt x="934" y="2494"/>
                    <a:pt x="868" y="2628"/>
                    <a:pt x="801" y="2794"/>
                  </a:cubicBezTo>
                  <a:cubicBezTo>
                    <a:pt x="0" y="4829"/>
                    <a:pt x="868" y="7164"/>
                    <a:pt x="2836" y="8198"/>
                  </a:cubicBezTo>
                  <a:cubicBezTo>
                    <a:pt x="3483" y="8532"/>
                    <a:pt x="4173" y="8691"/>
                    <a:pt x="4851" y="8691"/>
                  </a:cubicBezTo>
                  <a:cubicBezTo>
                    <a:pt x="6410" y="8691"/>
                    <a:pt x="7906" y="7851"/>
                    <a:pt x="8673" y="6364"/>
                  </a:cubicBezTo>
                  <a:cubicBezTo>
                    <a:pt x="9374" y="5063"/>
                    <a:pt x="9340" y="3562"/>
                    <a:pt x="8707" y="2361"/>
                  </a:cubicBezTo>
                  <a:cubicBezTo>
                    <a:pt x="8306" y="1594"/>
                    <a:pt x="7672" y="926"/>
                    <a:pt x="6872" y="493"/>
                  </a:cubicBezTo>
                  <a:cubicBezTo>
                    <a:pt x="6225" y="159"/>
                    <a:pt x="5531" y="0"/>
                    <a:pt x="4849"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99"/>
            <p:cNvSpPr/>
            <p:nvPr/>
          </p:nvSpPr>
          <p:spPr>
            <a:xfrm flipH="1">
              <a:off x="5857050" y="2287575"/>
              <a:ext cx="106750" cy="93300"/>
            </a:xfrm>
            <a:custGeom>
              <a:avLst/>
              <a:gdLst/>
              <a:ahLst/>
              <a:cxnLst/>
              <a:rect l="l" t="t" r="r" b="b"/>
              <a:pathLst>
                <a:path w="4270" h="3732" extrusionOk="0">
                  <a:moveTo>
                    <a:pt x="2158" y="0"/>
                  </a:moveTo>
                  <a:cubicBezTo>
                    <a:pt x="1859" y="0"/>
                    <a:pt x="1554" y="72"/>
                    <a:pt x="1268" y="225"/>
                  </a:cubicBezTo>
                  <a:cubicBezTo>
                    <a:pt x="367" y="692"/>
                    <a:pt x="0" y="1827"/>
                    <a:pt x="500" y="2727"/>
                  </a:cubicBezTo>
                  <a:cubicBezTo>
                    <a:pt x="829" y="3362"/>
                    <a:pt x="1489" y="3731"/>
                    <a:pt x="2165" y="3731"/>
                  </a:cubicBezTo>
                  <a:cubicBezTo>
                    <a:pt x="2449" y="3731"/>
                    <a:pt x="2736" y="3666"/>
                    <a:pt x="3002" y="3528"/>
                  </a:cubicBezTo>
                  <a:cubicBezTo>
                    <a:pt x="3936" y="3027"/>
                    <a:pt x="4270" y="1893"/>
                    <a:pt x="3803" y="993"/>
                  </a:cubicBezTo>
                  <a:cubicBezTo>
                    <a:pt x="3479" y="368"/>
                    <a:pt x="2834" y="0"/>
                    <a:pt x="2158" y="0"/>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99"/>
            <p:cNvSpPr/>
            <p:nvPr/>
          </p:nvSpPr>
          <p:spPr>
            <a:xfrm flipH="1">
              <a:off x="5803675" y="2338225"/>
              <a:ext cx="234350" cy="158275"/>
            </a:xfrm>
            <a:custGeom>
              <a:avLst/>
              <a:gdLst/>
              <a:ahLst/>
              <a:cxnLst/>
              <a:rect l="l" t="t" r="r" b="b"/>
              <a:pathLst>
                <a:path w="9374" h="6331" extrusionOk="0">
                  <a:moveTo>
                    <a:pt x="8707" y="1"/>
                  </a:moveTo>
                  <a:cubicBezTo>
                    <a:pt x="6351" y="723"/>
                    <a:pt x="5533" y="3368"/>
                    <a:pt x="3858" y="3368"/>
                  </a:cubicBezTo>
                  <a:cubicBezTo>
                    <a:pt x="3754" y="3368"/>
                    <a:pt x="3647" y="3358"/>
                    <a:pt x="3536" y="3336"/>
                  </a:cubicBezTo>
                  <a:cubicBezTo>
                    <a:pt x="2002" y="3036"/>
                    <a:pt x="1201" y="1535"/>
                    <a:pt x="801" y="434"/>
                  </a:cubicBezTo>
                  <a:lnTo>
                    <a:pt x="801" y="434"/>
                  </a:lnTo>
                  <a:cubicBezTo>
                    <a:pt x="0" y="2469"/>
                    <a:pt x="868" y="4804"/>
                    <a:pt x="2836" y="5838"/>
                  </a:cubicBezTo>
                  <a:cubicBezTo>
                    <a:pt x="3483" y="6172"/>
                    <a:pt x="4173" y="6331"/>
                    <a:pt x="4851" y="6331"/>
                  </a:cubicBezTo>
                  <a:cubicBezTo>
                    <a:pt x="6410" y="6331"/>
                    <a:pt x="7906" y="5491"/>
                    <a:pt x="8673" y="4004"/>
                  </a:cubicBezTo>
                  <a:cubicBezTo>
                    <a:pt x="9374" y="2703"/>
                    <a:pt x="9340" y="1202"/>
                    <a:pt x="8707"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99"/>
            <p:cNvSpPr/>
            <p:nvPr/>
          </p:nvSpPr>
          <p:spPr>
            <a:xfrm flipH="1">
              <a:off x="5395875" y="2353000"/>
              <a:ext cx="504550" cy="341350"/>
            </a:xfrm>
            <a:custGeom>
              <a:avLst/>
              <a:gdLst/>
              <a:ahLst/>
              <a:cxnLst/>
              <a:rect l="l" t="t" r="r" b="b"/>
              <a:pathLst>
                <a:path w="20182" h="13654" extrusionOk="0">
                  <a:moveTo>
                    <a:pt x="3099" y="0"/>
                  </a:moveTo>
                  <a:cubicBezTo>
                    <a:pt x="2587" y="0"/>
                    <a:pt x="1718" y="941"/>
                    <a:pt x="1034" y="2278"/>
                  </a:cubicBezTo>
                  <a:cubicBezTo>
                    <a:pt x="234" y="3746"/>
                    <a:pt x="0" y="5147"/>
                    <a:pt x="467" y="5414"/>
                  </a:cubicBezTo>
                  <a:lnTo>
                    <a:pt x="18213" y="13653"/>
                  </a:lnTo>
                  <a:lnTo>
                    <a:pt x="20181" y="9951"/>
                  </a:lnTo>
                  <a:lnTo>
                    <a:pt x="3269" y="44"/>
                  </a:lnTo>
                  <a:cubicBezTo>
                    <a:pt x="3218" y="14"/>
                    <a:pt x="3161" y="0"/>
                    <a:pt x="3099"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99"/>
            <p:cNvSpPr/>
            <p:nvPr/>
          </p:nvSpPr>
          <p:spPr>
            <a:xfrm flipH="1">
              <a:off x="5387550" y="2601150"/>
              <a:ext cx="65050" cy="93825"/>
            </a:xfrm>
            <a:custGeom>
              <a:avLst/>
              <a:gdLst/>
              <a:ahLst/>
              <a:cxnLst/>
              <a:rect l="l" t="t" r="r" b="b"/>
              <a:pathLst>
                <a:path w="2602" h="3753" extrusionOk="0">
                  <a:moveTo>
                    <a:pt x="2159" y="0"/>
                  </a:moveTo>
                  <a:cubicBezTo>
                    <a:pt x="1803" y="0"/>
                    <a:pt x="1211" y="658"/>
                    <a:pt x="701" y="1559"/>
                  </a:cubicBezTo>
                  <a:cubicBezTo>
                    <a:pt x="167" y="2593"/>
                    <a:pt x="0" y="3560"/>
                    <a:pt x="300" y="3727"/>
                  </a:cubicBezTo>
                  <a:cubicBezTo>
                    <a:pt x="335" y="3744"/>
                    <a:pt x="373" y="3753"/>
                    <a:pt x="414" y="3753"/>
                  </a:cubicBezTo>
                  <a:cubicBezTo>
                    <a:pt x="776" y="3753"/>
                    <a:pt x="1389" y="3120"/>
                    <a:pt x="1868" y="2193"/>
                  </a:cubicBezTo>
                  <a:cubicBezTo>
                    <a:pt x="2402" y="1159"/>
                    <a:pt x="2602" y="191"/>
                    <a:pt x="2268" y="25"/>
                  </a:cubicBezTo>
                  <a:cubicBezTo>
                    <a:pt x="2235" y="8"/>
                    <a:pt x="2199" y="0"/>
                    <a:pt x="2159"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99"/>
            <p:cNvSpPr/>
            <p:nvPr/>
          </p:nvSpPr>
          <p:spPr>
            <a:xfrm flipH="1">
              <a:off x="6333225" y="2607600"/>
              <a:ext cx="95925" cy="1783800"/>
            </a:xfrm>
            <a:custGeom>
              <a:avLst/>
              <a:gdLst/>
              <a:ahLst/>
              <a:cxnLst/>
              <a:rect l="l" t="t" r="r" b="b"/>
              <a:pathLst>
                <a:path w="3837" h="71352" extrusionOk="0">
                  <a:moveTo>
                    <a:pt x="2369" y="0"/>
                  </a:moveTo>
                  <a:lnTo>
                    <a:pt x="1" y="71284"/>
                  </a:lnTo>
                  <a:lnTo>
                    <a:pt x="1435" y="71351"/>
                  </a:lnTo>
                  <a:lnTo>
                    <a:pt x="3837" y="67"/>
                  </a:lnTo>
                  <a:lnTo>
                    <a:pt x="2369"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99"/>
            <p:cNvSpPr/>
            <p:nvPr/>
          </p:nvSpPr>
          <p:spPr>
            <a:xfrm flipH="1">
              <a:off x="6304850" y="2542525"/>
              <a:ext cx="100950" cy="373675"/>
            </a:xfrm>
            <a:custGeom>
              <a:avLst/>
              <a:gdLst/>
              <a:ahLst/>
              <a:cxnLst/>
              <a:rect l="l" t="t" r="r" b="b"/>
              <a:pathLst>
                <a:path w="4038" h="14947" extrusionOk="0">
                  <a:moveTo>
                    <a:pt x="1942" y="0"/>
                  </a:moveTo>
                  <a:cubicBezTo>
                    <a:pt x="1135" y="0"/>
                    <a:pt x="467" y="656"/>
                    <a:pt x="434" y="1502"/>
                  </a:cubicBezTo>
                  <a:lnTo>
                    <a:pt x="34" y="13344"/>
                  </a:lnTo>
                  <a:cubicBezTo>
                    <a:pt x="1" y="14178"/>
                    <a:pt x="668" y="14912"/>
                    <a:pt x="1535" y="14912"/>
                  </a:cubicBezTo>
                  <a:lnTo>
                    <a:pt x="2036" y="14945"/>
                  </a:lnTo>
                  <a:cubicBezTo>
                    <a:pt x="2056" y="14946"/>
                    <a:pt x="2076" y="14946"/>
                    <a:pt x="2095" y="14946"/>
                  </a:cubicBezTo>
                  <a:cubicBezTo>
                    <a:pt x="2903" y="14946"/>
                    <a:pt x="3571" y="14291"/>
                    <a:pt x="3603" y="13444"/>
                  </a:cubicBezTo>
                  <a:lnTo>
                    <a:pt x="4004" y="1602"/>
                  </a:lnTo>
                  <a:cubicBezTo>
                    <a:pt x="4037" y="768"/>
                    <a:pt x="3370" y="35"/>
                    <a:pt x="2536" y="35"/>
                  </a:cubicBezTo>
                  <a:lnTo>
                    <a:pt x="2002" y="1"/>
                  </a:lnTo>
                  <a:cubicBezTo>
                    <a:pt x="1982" y="0"/>
                    <a:pt x="1962" y="0"/>
                    <a:pt x="1942"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99"/>
            <p:cNvSpPr/>
            <p:nvPr/>
          </p:nvSpPr>
          <p:spPr>
            <a:xfrm flipH="1">
              <a:off x="6184775" y="2191625"/>
              <a:ext cx="224350" cy="217150"/>
            </a:xfrm>
            <a:custGeom>
              <a:avLst/>
              <a:gdLst/>
              <a:ahLst/>
              <a:cxnLst/>
              <a:rect l="l" t="t" r="r" b="b"/>
              <a:pathLst>
                <a:path w="8974" h="8686" extrusionOk="0">
                  <a:moveTo>
                    <a:pt x="4487" y="0"/>
                  </a:moveTo>
                  <a:cubicBezTo>
                    <a:pt x="2400" y="0"/>
                    <a:pt x="563" y="1532"/>
                    <a:pt x="234" y="3630"/>
                  </a:cubicBezTo>
                  <a:cubicBezTo>
                    <a:pt x="201" y="3763"/>
                    <a:pt x="201" y="3863"/>
                    <a:pt x="167" y="3997"/>
                  </a:cubicBezTo>
                  <a:cubicBezTo>
                    <a:pt x="0" y="6232"/>
                    <a:pt x="1568" y="8266"/>
                    <a:pt x="3803" y="8633"/>
                  </a:cubicBezTo>
                  <a:cubicBezTo>
                    <a:pt x="4031" y="8669"/>
                    <a:pt x="4257" y="8686"/>
                    <a:pt x="4481" y="8686"/>
                  </a:cubicBezTo>
                  <a:cubicBezTo>
                    <a:pt x="6584" y="8686"/>
                    <a:pt x="8445" y="7175"/>
                    <a:pt x="8807" y="5064"/>
                  </a:cubicBezTo>
                  <a:cubicBezTo>
                    <a:pt x="8973" y="3963"/>
                    <a:pt x="8740" y="2929"/>
                    <a:pt x="8206" y="2062"/>
                  </a:cubicBezTo>
                  <a:cubicBezTo>
                    <a:pt x="7572" y="1028"/>
                    <a:pt x="6505" y="261"/>
                    <a:pt x="5204" y="61"/>
                  </a:cubicBezTo>
                  <a:cubicBezTo>
                    <a:pt x="4963" y="20"/>
                    <a:pt x="4724" y="0"/>
                    <a:pt x="4487"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99"/>
            <p:cNvSpPr/>
            <p:nvPr/>
          </p:nvSpPr>
          <p:spPr>
            <a:xfrm flipH="1">
              <a:off x="6184775" y="2243175"/>
              <a:ext cx="224350" cy="165600"/>
            </a:xfrm>
            <a:custGeom>
              <a:avLst/>
              <a:gdLst/>
              <a:ahLst/>
              <a:cxnLst/>
              <a:rect l="l" t="t" r="r" b="b"/>
              <a:pathLst>
                <a:path w="8974" h="6624" extrusionOk="0">
                  <a:moveTo>
                    <a:pt x="8206" y="0"/>
                  </a:moveTo>
                  <a:cubicBezTo>
                    <a:pt x="7980" y="1389"/>
                    <a:pt x="7160" y="3777"/>
                    <a:pt x="4112" y="3777"/>
                  </a:cubicBezTo>
                  <a:cubicBezTo>
                    <a:pt x="4012" y="3777"/>
                    <a:pt x="3909" y="3775"/>
                    <a:pt x="3803" y="3769"/>
                  </a:cubicBezTo>
                  <a:cubicBezTo>
                    <a:pt x="1735" y="3636"/>
                    <a:pt x="701" y="2802"/>
                    <a:pt x="167" y="1935"/>
                  </a:cubicBezTo>
                  <a:lnTo>
                    <a:pt x="167" y="1935"/>
                  </a:lnTo>
                  <a:cubicBezTo>
                    <a:pt x="0" y="4170"/>
                    <a:pt x="1568" y="6204"/>
                    <a:pt x="3803" y="6571"/>
                  </a:cubicBezTo>
                  <a:cubicBezTo>
                    <a:pt x="4031" y="6607"/>
                    <a:pt x="4257" y="6624"/>
                    <a:pt x="4481" y="6624"/>
                  </a:cubicBezTo>
                  <a:cubicBezTo>
                    <a:pt x="6584" y="6624"/>
                    <a:pt x="8445" y="5113"/>
                    <a:pt x="8807" y="3002"/>
                  </a:cubicBezTo>
                  <a:cubicBezTo>
                    <a:pt x="8973" y="1901"/>
                    <a:pt x="8740" y="867"/>
                    <a:pt x="8206"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99"/>
            <p:cNvSpPr/>
            <p:nvPr/>
          </p:nvSpPr>
          <p:spPr>
            <a:xfrm flipH="1">
              <a:off x="6274000" y="2211675"/>
              <a:ext cx="105950" cy="93300"/>
            </a:xfrm>
            <a:custGeom>
              <a:avLst/>
              <a:gdLst/>
              <a:ahLst/>
              <a:cxnLst/>
              <a:rect l="l" t="t" r="r" b="b"/>
              <a:pathLst>
                <a:path w="4238" h="3732" extrusionOk="0">
                  <a:moveTo>
                    <a:pt x="2137" y="1"/>
                  </a:moveTo>
                  <a:cubicBezTo>
                    <a:pt x="1843" y="1"/>
                    <a:pt x="1545" y="73"/>
                    <a:pt x="1268" y="226"/>
                  </a:cubicBezTo>
                  <a:cubicBezTo>
                    <a:pt x="334" y="693"/>
                    <a:pt x="1" y="1827"/>
                    <a:pt x="468" y="2728"/>
                  </a:cubicBezTo>
                  <a:cubicBezTo>
                    <a:pt x="797" y="3362"/>
                    <a:pt x="1457" y="3732"/>
                    <a:pt x="2144" y="3732"/>
                  </a:cubicBezTo>
                  <a:cubicBezTo>
                    <a:pt x="2433" y="3732"/>
                    <a:pt x="2727" y="3666"/>
                    <a:pt x="3003" y="3528"/>
                  </a:cubicBezTo>
                  <a:cubicBezTo>
                    <a:pt x="3904" y="3028"/>
                    <a:pt x="4237" y="1927"/>
                    <a:pt x="3770" y="993"/>
                  </a:cubicBezTo>
                  <a:cubicBezTo>
                    <a:pt x="3446" y="369"/>
                    <a:pt x="2802" y="1"/>
                    <a:pt x="2137"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99"/>
            <p:cNvSpPr/>
            <p:nvPr/>
          </p:nvSpPr>
          <p:spPr>
            <a:xfrm flipH="1">
              <a:off x="6230650" y="2343900"/>
              <a:ext cx="208500" cy="518075"/>
            </a:xfrm>
            <a:custGeom>
              <a:avLst/>
              <a:gdLst/>
              <a:ahLst/>
              <a:cxnLst/>
              <a:rect l="l" t="t" r="r" b="b"/>
              <a:pathLst>
                <a:path w="8340" h="20723" extrusionOk="0">
                  <a:moveTo>
                    <a:pt x="3934" y="1"/>
                  </a:moveTo>
                  <a:cubicBezTo>
                    <a:pt x="2983" y="1"/>
                    <a:pt x="2314" y="210"/>
                    <a:pt x="2269" y="574"/>
                  </a:cubicBezTo>
                  <a:lnTo>
                    <a:pt x="1" y="20055"/>
                  </a:lnTo>
                  <a:lnTo>
                    <a:pt x="4170" y="20722"/>
                  </a:lnTo>
                  <a:lnTo>
                    <a:pt x="8240" y="1542"/>
                  </a:lnTo>
                  <a:cubicBezTo>
                    <a:pt x="8340" y="1041"/>
                    <a:pt x="7072" y="408"/>
                    <a:pt x="5404" y="141"/>
                  </a:cubicBezTo>
                  <a:cubicBezTo>
                    <a:pt x="4876" y="46"/>
                    <a:pt x="4375" y="1"/>
                    <a:pt x="3934" y="1"/>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99"/>
            <p:cNvSpPr/>
            <p:nvPr/>
          </p:nvSpPr>
          <p:spPr>
            <a:xfrm flipH="1">
              <a:off x="6334050" y="2835425"/>
              <a:ext cx="106775" cy="36375"/>
            </a:xfrm>
            <a:custGeom>
              <a:avLst/>
              <a:gdLst/>
              <a:ahLst/>
              <a:cxnLst/>
              <a:rect l="l" t="t" r="r" b="b"/>
              <a:pathLst>
                <a:path w="4271" h="1455" extrusionOk="0">
                  <a:moveTo>
                    <a:pt x="1248" y="1"/>
                  </a:moveTo>
                  <a:cubicBezTo>
                    <a:pt x="582" y="1"/>
                    <a:pt x="113" y="143"/>
                    <a:pt x="68" y="394"/>
                  </a:cubicBezTo>
                  <a:cubicBezTo>
                    <a:pt x="1" y="727"/>
                    <a:pt x="901" y="1194"/>
                    <a:pt x="2036" y="1361"/>
                  </a:cubicBezTo>
                  <a:cubicBezTo>
                    <a:pt x="2403" y="1424"/>
                    <a:pt x="2751" y="1454"/>
                    <a:pt x="3057" y="1454"/>
                  </a:cubicBezTo>
                  <a:cubicBezTo>
                    <a:pt x="3723" y="1454"/>
                    <a:pt x="4191" y="1312"/>
                    <a:pt x="4237" y="1061"/>
                  </a:cubicBezTo>
                  <a:cubicBezTo>
                    <a:pt x="4271" y="694"/>
                    <a:pt x="3403" y="260"/>
                    <a:pt x="2269" y="94"/>
                  </a:cubicBezTo>
                  <a:cubicBezTo>
                    <a:pt x="1901" y="31"/>
                    <a:pt x="1554" y="1"/>
                    <a:pt x="1248"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99"/>
            <p:cNvSpPr/>
            <p:nvPr/>
          </p:nvSpPr>
          <p:spPr>
            <a:xfrm>
              <a:off x="5858950" y="3700050"/>
              <a:ext cx="2047300" cy="1627025"/>
            </a:xfrm>
            <a:custGeom>
              <a:avLst/>
              <a:gdLst/>
              <a:ahLst/>
              <a:cxnLst/>
              <a:rect l="l" t="t" r="r" b="b"/>
              <a:pathLst>
                <a:path w="81892" h="65081" extrusionOk="0">
                  <a:moveTo>
                    <a:pt x="3803" y="0"/>
                  </a:moveTo>
                  <a:cubicBezTo>
                    <a:pt x="1701" y="0"/>
                    <a:pt x="0" y="1701"/>
                    <a:pt x="0" y="3836"/>
                  </a:cubicBezTo>
                  <a:lnTo>
                    <a:pt x="0" y="65080"/>
                  </a:lnTo>
                  <a:lnTo>
                    <a:pt x="81892" y="65080"/>
                  </a:lnTo>
                  <a:lnTo>
                    <a:pt x="81892" y="3836"/>
                  </a:lnTo>
                  <a:cubicBezTo>
                    <a:pt x="81892" y="1701"/>
                    <a:pt x="80191" y="0"/>
                    <a:pt x="78056"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99"/>
            <p:cNvSpPr/>
            <p:nvPr/>
          </p:nvSpPr>
          <p:spPr>
            <a:xfrm>
              <a:off x="5150925" y="3700050"/>
              <a:ext cx="2047325" cy="1627025"/>
            </a:xfrm>
            <a:custGeom>
              <a:avLst/>
              <a:gdLst/>
              <a:ahLst/>
              <a:cxnLst/>
              <a:rect l="l" t="t" r="r" b="b"/>
              <a:pathLst>
                <a:path w="81893" h="65081" extrusionOk="0">
                  <a:moveTo>
                    <a:pt x="3804" y="0"/>
                  </a:moveTo>
                  <a:cubicBezTo>
                    <a:pt x="1702" y="0"/>
                    <a:pt x="1" y="1701"/>
                    <a:pt x="1" y="3836"/>
                  </a:cubicBezTo>
                  <a:lnTo>
                    <a:pt x="1" y="65080"/>
                  </a:lnTo>
                  <a:lnTo>
                    <a:pt x="81893" y="65080"/>
                  </a:lnTo>
                  <a:lnTo>
                    <a:pt x="81893" y="3836"/>
                  </a:lnTo>
                  <a:cubicBezTo>
                    <a:pt x="81893" y="1701"/>
                    <a:pt x="80191" y="0"/>
                    <a:pt x="78057" y="0"/>
                  </a:cubicBezTo>
                  <a:close/>
                </a:path>
              </a:pathLst>
            </a:custGeom>
            <a:solidFill>
              <a:srgbClr val="B55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99"/>
            <p:cNvSpPr/>
            <p:nvPr/>
          </p:nvSpPr>
          <p:spPr>
            <a:xfrm>
              <a:off x="5226825" y="3775925"/>
              <a:ext cx="1894700" cy="1551150"/>
            </a:xfrm>
            <a:custGeom>
              <a:avLst/>
              <a:gdLst/>
              <a:ahLst/>
              <a:cxnLst/>
              <a:rect l="l" t="t" r="r" b="b"/>
              <a:pathLst>
                <a:path w="75788" h="62046" extrusionOk="0">
                  <a:moveTo>
                    <a:pt x="1401" y="1"/>
                  </a:moveTo>
                  <a:cubicBezTo>
                    <a:pt x="634" y="1"/>
                    <a:pt x="0" y="634"/>
                    <a:pt x="0" y="1402"/>
                  </a:cubicBezTo>
                  <a:lnTo>
                    <a:pt x="0" y="62045"/>
                  </a:lnTo>
                  <a:lnTo>
                    <a:pt x="75788" y="62045"/>
                  </a:lnTo>
                  <a:lnTo>
                    <a:pt x="75788" y="1402"/>
                  </a:lnTo>
                  <a:cubicBezTo>
                    <a:pt x="75788" y="634"/>
                    <a:pt x="75154" y="1"/>
                    <a:pt x="74387"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99"/>
            <p:cNvSpPr/>
            <p:nvPr/>
          </p:nvSpPr>
          <p:spPr>
            <a:xfrm>
              <a:off x="5226825" y="3775925"/>
              <a:ext cx="1894700" cy="1551150"/>
            </a:xfrm>
            <a:custGeom>
              <a:avLst/>
              <a:gdLst/>
              <a:ahLst/>
              <a:cxnLst/>
              <a:rect l="l" t="t" r="r" b="b"/>
              <a:pathLst>
                <a:path w="75788" h="62046" extrusionOk="0">
                  <a:moveTo>
                    <a:pt x="1635" y="1"/>
                  </a:moveTo>
                  <a:cubicBezTo>
                    <a:pt x="734" y="1"/>
                    <a:pt x="0" y="735"/>
                    <a:pt x="0" y="1635"/>
                  </a:cubicBezTo>
                  <a:lnTo>
                    <a:pt x="0" y="62045"/>
                  </a:lnTo>
                  <a:lnTo>
                    <a:pt x="1935" y="62045"/>
                  </a:lnTo>
                  <a:lnTo>
                    <a:pt x="1935" y="3570"/>
                  </a:lnTo>
                  <a:cubicBezTo>
                    <a:pt x="1935" y="2669"/>
                    <a:pt x="2669" y="1935"/>
                    <a:pt x="3570" y="1935"/>
                  </a:cubicBezTo>
                  <a:lnTo>
                    <a:pt x="75788" y="1935"/>
                  </a:lnTo>
                  <a:lnTo>
                    <a:pt x="75788" y="1635"/>
                  </a:lnTo>
                  <a:cubicBezTo>
                    <a:pt x="75788" y="735"/>
                    <a:pt x="75054" y="1"/>
                    <a:pt x="74153"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51620299"/>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8" name="Picture 4" descr="MOTHER'S DAY NORWAY - February 12, 2023 - National Today">
            <a:extLst>
              <a:ext uri="{FF2B5EF4-FFF2-40B4-BE49-F238E27FC236}">
                <a16:creationId xmlns:a16="http://schemas.microsoft.com/office/drawing/2014/main" id="{A3D4D0A6-50B9-4544-A3AC-C9E307CF720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23638" b="12910"/>
          <a:stretch/>
        </p:blipFill>
        <p:spPr bwMode="auto">
          <a:xfrm>
            <a:off x="2274473" y="2251422"/>
            <a:ext cx="5244999" cy="2611479"/>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92C6A0F1-E2A7-470B-A999-539216485B54}"/>
              </a:ext>
            </a:extLst>
          </p:cNvPr>
          <p:cNvSpPr txBox="1"/>
          <p:nvPr/>
        </p:nvSpPr>
        <p:spPr>
          <a:xfrm>
            <a:off x="1160289" y="718842"/>
            <a:ext cx="7322884" cy="1200329"/>
          </a:xfrm>
          <a:prstGeom prst="rect">
            <a:avLst/>
          </a:prstGeom>
          <a:noFill/>
        </p:spPr>
        <p:txBody>
          <a:bodyPr wrap="square" rtlCol="0">
            <a:spAutoFit/>
          </a:bodyPr>
          <a:lstStyle/>
          <a:p>
            <a:r>
              <a:rPr lang="en-GB" sz="3600" b="1" dirty="0">
                <a:solidFill>
                  <a:schemeClr val="bg1">
                    <a:lumMod val="60000"/>
                    <a:lumOff val="40000"/>
                  </a:schemeClr>
                </a:solidFill>
                <a:latin typeface="Georgia Pro Semibold" panose="02040702050405020303" pitchFamily="18" charset="0"/>
              </a:rPr>
              <a:t>I </a:t>
            </a:r>
            <a:r>
              <a:rPr lang="en-GB" sz="3600" b="1" u="sng" dirty="0">
                <a:solidFill>
                  <a:srgbClr val="00B050"/>
                </a:solidFill>
                <a:latin typeface="Georgia Pro Semibold" panose="02040702050405020303" pitchFamily="18" charset="0"/>
              </a:rPr>
              <a:t>have to </a:t>
            </a:r>
            <a:r>
              <a:rPr lang="en-GB" sz="3600" b="1" dirty="0">
                <a:solidFill>
                  <a:schemeClr val="bg1">
                    <a:lumMod val="60000"/>
                    <a:lumOff val="40000"/>
                  </a:schemeClr>
                </a:solidFill>
                <a:latin typeface="Georgia Pro Semibold" panose="02040702050405020303" pitchFamily="18" charset="0"/>
              </a:rPr>
              <a:t>buy a present for my mother. Today is mother’s day.</a:t>
            </a:r>
          </a:p>
        </p:txBody>
      </p:sp>
    </p:spTree>
    <p:extLst>
      <p:ext uri="{BB962C8B-B14F-4D97-AF65-F5344CB8AC3E}">
        <p14:creationId xmlns:p14="http://schemas.microsoft.com/office/powerpoint/2010/main" val="161843241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2EE8206-437C-4313-8522-74FB808F932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97850" y="2136160"/>
            <a:ext cx="5417242" cy="2850207"/>
          </a:xfrm>
          <a:prstGeom prst="rect">
            <a:avLst/>
          </a:prstGeom>
        </p:spPr>
      </p:pic>
      <p:sp>
        <p:nvSpPr>
          <p:cNvPr id="4" name="TextBox 3">
            <a:extLst>
              <a:ext uri="{FF2B5EF4-FFF2-40B4-BE49-F238E27FC236}">
                <a16:creationId xmlns:a16="http://schemas.microsoft.com/office/drawing/2014/main" id="{961B14E4-5FDC-4805-BB7C-774E68161D91}"/>
              </a:ext>
            </a:extLst>
          </p:cNvPr>
          <p:cNvSpPr txBox="1"/>
          <p:nvPr/>
        </p:nvSpPr>
        <p:spPr>
          <a:xfrm>
            <a:off x="1436912" y="579754"/>
            <a:ext cx="7130785" cy="1446550"/>
          </a:xfrm>
          <a:prstGeom prst="rect">
            <a:avLst/>
          </a:prstGeom>
          <a:noFill/>
        </p:spPr>
        <p:txBody>
          <a:bodyPr wrap="square" rtlCol="0">
            <a:spAutoFit/>
          </a:bodyPr>
          <a:lstStyle/>
          <a:p>
            <a:r>
              <a:rPr lang="en-GB" sz="4400" b="1" dirty="0">
                <a:solidFill>
                  <a:schemeClr val="accent2">
                    <a:lumMod val="75000"/>
                  </a:schemeClr>
                </a:solidFill>
                <a:latin typeface="Georgia Pro Cond" panose="02040506050405020303" pitchFamily="18" charset="0"/>
              </a:rPr>
              <a:t>Students </a:t>
            </a:r>
            <a:r>
              <a:rPr lang="en-GB" sz="4400" b="1" u="sng" dirty="0">
                <a:solidFill>
                  <a:srgbClr val="00B050"/>
                </a:solidFill>
                <a:latin typeface="Georgia Pro Cond" panose="02040506050405020303" pitchFamily="18" charset="0"/>
              </a:rPr>
              <a:t>have to </a:t>
            </a:r>
            <a:r>
              <a:rPr lang="en-GB" sz="4400" b="1" dirty="0">
                <a:solidFill>
                  <a:schemeClr val="accent2">
                    <a:lumMod val="75000"/>
                  </a:schemeClr>
                </a:solidFill>
                <a:latin typeface="Georgia Pro Cond" panose="02040506050405020303" pitchFamily="18" charset="0"/>
              </a:rPr>
              <a:t>wear school uniforms.</a:t>
            </a:r>
          </a:p>
        </p:txBody>
      </p:sp>
    </p:spTree>
    <p:extLst>
      <p:ext uri="{BB962C8B-B14F-4D97-AF65-F5344CB8AC3E}">
        <p14:creationId xmlns:p14="http://schemas.microsoft.com/office/powerpoint/2010/main" val="3876484596"/>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C:\Users\Administrator\Desktop\New folder\packing-750x400.jpg"/>
          <p:cNvPicPr>
            <a:picLocks noChangeAspect="1" noChangeArrowheads="1"/>
          </p:cNvPicPr>
          <p:nvPr/>
        </p:nvPicPr>
        <p:blipFill>
          <a:blip r:embed="rId2"/>
          <a:srcRect/>
          <a:stretch>
            <a:fillRect/>
          </a:stretch>
        </p:blipFill>
        <p:spPr bwMode="auto">
          <a:xfrm>
            <a:off x="1129232" y="2300568"/>
            <a:ext cx="6747233" cy="2305050"/>
          </a:xfrm>
          <a:prstGeom prst="rect">
            <a:avLst/>
          </a:prstGeom>
          <a:noFill/>
        </p:spPr>
      </p:pic>
      <p:sp>
        <p:nvSpPr>
          <p:cNvPr id="8" name="TextBox 7">
            <a:extLst>
              <a:ext uri="{FF2B5EF4-FFF2-40B4-BE49-F238E27FC236}">
                <a16:creationId xmlns:a16="http://schemas.microsoft.com/office/drawing/2014/main" id="{9A074978-00B1-4778-8F4F-AB1791DD27C7}"/>
              </a:ext>
            </a:extLst>
          </p:cNvPr>
          <p:cNvSpPr txBox="1"/>
          <p:nvPr/>
        </p:nvSpPr>
        <p:spPr>
          <a:xfrm>
            <a:off x="883664" y="660826"/>
            <a:ext cx="7595667" cy="1446550"/>
          </a:xfrm>
          <a:prstGeom prst="rect">
            <a:avLst/>
          </a:prstGeom>
          <a:noFill/>
        </p:spPr>
        <p:txBody>
          <a:bodyPr wrap="square" rtlCol="0">
            <a:spAutoFit/>
          </a:bodyPr>
          <a:lstStyle/>
          <a:p>
            <a:r>
              <a:rPr lang="en-GB" sz="4400" b="1" dirty="0">
                <a:solidFill>
                  <a:srgbClr val="CC9900"/>
                </a:solidFill>
                <a:latin typeface="Georgia Pro Cond" panose="02040506050405020303" pitchFamily="18" charset="0"/>
              </a:rPr>
              <a:t>Laila is travelling tomorrow.</a:t>
            </a:r>
          </a:p>
          <a:p>
            <a:r>
              <a:rPr lang="en-GB" sz="4400" b="1" dirty="0">
                <a:solidFill>
                  <a:srgbClr val="CC9900"/>
                </a:solidFill>
                <a:latin typeface="Georgia Pro Cond" panose="02040506050405020303" pitchFamily="18" charset="0"/>
              </a:rPr>
              <a:t>She </a:t>
            </a:r>
            <a:r>
              <a:rPr lang="en-GB" sz="4400" b="1" u="sng" dirty="0">
                <a:solidFill>
                  <a:srgbClr val="00B050"/>
                </a:solidFill>
                <a:latin typeface="Georgia Pro Cond" panose="02040506050405020303" pitchFamily="18" charset="0"/>
              </a:rPr>
              <a:t>has to</a:t>
            </a:r>
            <a:r>
              <a:rPr lang="en-GB" sz="4400" b="1" dirty="0">
                <a:solidFill>
                  <a:srgbClr val="00B050"/>
                </a:solidFill>
                <a:latin typeface="Georgia Pro Cond" panose="02040506050405020303" pitchFamily="18" charset="0"/>
              </a:rPr>
              <a:t> </a:t>
            </a:r>
            <a:r>
              <a:rPr lang="en-GB" sz="4400" b="1" dirty="0">
                <a:solidFill>
                  <a:srgbClr val="CC9900"/>
                </a:solidFill>
                <a:latin typeface="Georgia Pro Cond" panose="02040506050405020303" pitchFamily="18" charset="0"/>
              </a:rPr>
              <a:t>pack her bag.</a:t>
            </a:r>
          </a:p>
        </p:txBody>
      </p:sp>
    </p:spTree>
    <p:extLst>
      <p:ext uri="{BB962C8B-B14F-4D97-AF65-F5344CB8AC3E}">
        <p14:creationId xmlns:p14="http://schemas.microsoft.com/office/powerpoint/2010/main" val="4060852634"/>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a:extLst>
              <a:ext uri="{FF2B5EF4-FFF2-40B4-BE49-F238E27FC236}">
                <a16:creationId xmlns:a16="http://schemas.microsoft.com/office/drawing/2014/main" id="{BA1895E8-66BB-47DF-A81E-B40C9BFDCEB5}"/>
              </a:ext>
            </a:extLst>
          </p:cNvPr>
          <p:cNvSpPr/>
          <p:nvPr/>
        </p:nvSpPr>
        <p:spPr>
          <a:xfrm>
            <a:off x="5839866" y="1506071"/>
            <a:ext cx="2182265" cy="2750884"/>
          </a:xfrm>
          <a:prstGeom prst="ellipse">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FA0C55D3-2815-4D67-B6E6-4A1A74438E95}"/>
              </a:ext>
            </a:extLst>
          </p:cNvPr>
          <p:cNvSpPr>
            <a:spLocks noGrp="1"/>
          </p:cNvSpPr>
          <p:nvPr>
            <p:ph type="title"/>
          </p:nvPr>
        </p:nvSpPr>
        <p:spPr>
          <a:xfrm>
            <a:off x="539499" y="713225"/>
            <a:ext cx="5538571" cy="1399884"/>
          </a:xfrm>
        </p:spPr>
        <p:txBody>
          <a:bodyPr/>
          <a:lstStyle/>
          <a:p>
            <a:r>
              <a:rPr lang="en-GB" sz="9600" u="sng" dirty="0">
                <a:solidFill>
                  <a:srgbClr val="FF0000"/>
                </a:solidFill>
              </a:rPr>
              <a:t>Negative </a:t>
            </a:r>
          </a:p>
        </p:txBody>
      </p:sp>
      <p:sp>
        <p:nvSpPr>
          <p:cNvPr id="3" name="Title 1">
            <a:extLst>
              <a:ext uri="{FF2B5EF4-FFF2-40B4-BE49-F238E27FC236}">
                <a16:creationId xmlns:a16="http://schemas.microsoft.com/office/drawing/2014/main" id="{64D1DFA6-C611-453D-AE91-BEE6D2E1402D}"/>
              </a:ext>
            </a:extLst>
          </p:cNvPr>
          <p:cNvSpPr txBox="1">
            <a:spLocks/>
          </p:cNvSpPr>
          <p:nvPr/>
        </p:nvSpPr>
        <p:spPr>
          <a:xfrm>
            <a:off x="6251128" y="1698171"/>
            <a:ext cx="1229110" cy="207469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1"/>
              </a:buClr>
              <a:buSzPts val="3400"/>
              <a:buFont typeface="Cabin"/>
              <a:buNone/>
              <a:defRPr sz="3000" b="1" i="0" u="none" strike="noStrike" cap="none">
                <a:solidFill>
                  <a:schemeClr val="lt1"/>
                </a:solidFill>
                <a:latin typeface="Cabin"/>
                <a:ea typeface="Cabin"/>
                <a:cs typeface="Cabin"/>
                <a:sym typeface="Cabin"/>
              </a:defRPr>
            </a:lvl1pPr>
            <a:lvl2pPr marR="0" lvl="1" algn="ctr" rtl="0">
              <a:lnSpc>
                <a:spcPct val="80000"/>
              </a:lnSpc>
              <a:spcBef>
                <a:spcPts val="0"/>
              </a:spcBef>
              <a:spcAft>
                <a:spcPts val="0"/>
              </a:spcAft>
              <a:buClr>
                <a:schemeClr val="lt1"/>
              </a:buClr>
              <a:buSzPts val="3400"/>
              <a:buFont typeface="Cabin"/>
              <a:buNone/>
              <a:defRPr sz="3400" b="1" i="0" u="none" strike="noStrike" cap="none">
                <a:solidFill>
                  <a:schemeClr val="lt1"/>
                </a:solidFill>
                <a:latin typeface="Cabin"/>
                <a:ea typeface="Cabin"/>
                <a:cs typeface="Cabin"/>
                <a:sym typeface="Cabin"/>
              </a:defRPr>
            </a:lvl2pPr>
            <a:lvl3pPr marR="0" lvl="2" algn="ctr" rtl="0">
              <a:lnSpc>
                <a:spcPct val="80000"/>
              </a:lnSpc>
              <a:spcBef>
                <a:spcPts val="0"/>
              </a:spcBef>
              <a:spcAft>
                <a:spcPts val="0"/>
              </a:spcAft>
              <a:buClr>
                <a:schemeClr val="lt1"/>
              </a:buClr>
              <a:buSzPts val="3400"/>
              <a:buFont typeface="Cabin"/>
              <a:buNone/>
              <a:defRPr sz="3400" b="1" i="0" u="none" strike="noStrike" cap="none">
                <a:solidFill>
                  <a:schemeClr val="lt1"/>
                </a:solidFill>
                <a:latin typeface="Cabin"/>
                <a:ea typeface="Cabin"/>
                <a:cs typeface="Cabin"/>
                <a:sym typeface="Cabin"/>
              </a:defRPr>
            </a:lvl3pPr>
            <a:lvl4pPr marR="0" lvl="3" algn="ctr" rtl="0">
              <a:lnSpc>
                <a:spcPct val="80000"/>
              </a:lnSpc>
              <a:spcBef>
                <a:spcPts val="0"/>
              </a:spcBef>
              <a:spcAft>
                <a:spcPts val="0"/>
              </a:spcAft>
              <a:buClr>
                <a:schemeClr val="lt1"/>
              </a:buClr>
              <a:buSzPts val="3400"/>
              <a:buFont typeface="Cabin"/>
              <a:buNone/>
              <a:defRPr sz="3400" b="1" i="0" u="none" strike="noStrike" cap="none">
                <a:solidFill>
                  <a:schemeClr val="lt1"/>
                </a:solidFill>
                <a:latin typeface="Cabin"/>
                <a:ea typeface="Cabin"/>
                <a:cs typeface="Cabin"/>
                <a:sym typeface="Cabin"/>
              </a:defRPr>
            </a:lvl4pPr>
            <a:lvl5pPr marR="0" lvl="4" algn="ctr" rtl="0">
              <a:lnSpc>
                <a:spcPct val="80000"/>
              </a:lnSpc>
              <a:spcBef>
                <a:spcPts val="0"/>
              </a:spcBef>
              <a:spcAft>
                <a:spcPts val="0"/>
              </a:spcAft>
              <a:buClr>
                <a:schemeClr val="lt1"/>
              </a:buClr>
              <a:buSzPts val="3400"/>
              <a:buFont typeface="Cabin"/>
              <a:buNone/>
              <a:defRPr sz="3400" b="1" i="0" u="none" strike="noStrike" cap="none">
                <a:solidFill>
                  <a:schemeClr val="lt1"/>
                </a:solidFill>
                <a:latin typeface="Cabin"/>
                <a:ea typeface="Cabin"/>
                <a:cs typeface="Cabin"/>
                <a:sym typeface="Cabin"/>
              </a:defRPr>
            </a:lvl5pPr>
            <a:lvl6pPr marR="0" lvl="5" algn="ctr" rtl="0">
              <a:lnSpc>
                <a:spcPct val="80000"/>
              </a:lnSpc>
              <a:spcBef>
                <a:spcPts val="0"/>
              </a:spcBef>
              <a:spcAft>
                <a:spcPts val="0"/>
              </a:spcAft>
              <a:buClr>
                <a:schemeClr val="lt1"/>
              </a:buClr>
              <a:buSzPts val="3400"/>
              <a:buFont typeface="Cabin"/>
              <a:buNone/>
              <a:defRPr sz="3400" b="1" i="0" u="none" strike="noStrike" cap="none">
                <a:solidFill>
                  <a:schemeClr val="lt1"/>
                </a:solidFill>
                <a:latin typeface="Cabin"/>
                <a:ea typeface="Cabin"/>
                <a:cs typeface="Cabin"/>
                <a:sym typeface="Cabin"/>
              </a:defRPr>
            </a:lvl6pPr>
            <a:lvl7pPr marR="0" lvl="6" algn="ctr" rtl="0">
              <a:lnSpc>
                <a:spcPct val="80000"/>
              </a:lnSpc>
              <a:spcBef>
                <a:spcPts val="0"/>
              </a:spcBef>
              <a:spcAft>
                <a:spcPts val="0"/>
              </a:spcAft>
              <a:buClr>
                <a:schemeClr val="lt1"/>
              </a:buClr>
              <a:buSzPts val="3400"/>
              <a:buFont typeface="Cabin"/>
              <a:buNone/>
              <a:defRPr sz="3400" b="1" i="0" u="none" strike="noStrike" cap="none">
                <a:solidFill>
                  <a:schemeClr val="lt1"/>
                </a:solidFill>
                <a:latin typeface="Cabin"/>
                <a:ea typeface="Cabin"/>
                <a:cs typeface="Cabin"/>
                <a:sym typeface="Cabin"/>
              </a:defRPr>
            </a:lvl7pPr>
            <a:lvl8pPr marR="0" lvl="7" algn="ctr" rtl="0">
              <a:lnSpc>
                <a:spcPct val="80000"/>
              </a:lnSpc>
              <a:spcBef>
                <a:spcPts val="0"/>
              </a:spcBef>
              <a:spcAft>
                <a:spcPts val="0"/>
              </a:spcAft>
              <a:buClr>
                <a:schemeClr val="lt1"/>
              </a:buClr>
              <a:buSzPts val="3400"/>
              <a:buFont typeface="Cabin"/>
              <a:buNone/>
              <a:defRPr sz="3400" b="1" i="0" u="none" strike="noStrike" cap="none">
                <a:solidFill>
                  <a:schemeClr val="lt1"/>
                </a:solidFill>
                <a:latin typeface="Cabin"/>
                <a:ea typeface="Cabin"/>
                <a:cs typeface="Cabin"/>
                <a:sym typeface="Cabin"/>
              </a:defRPr>
            </a:lvl8pPr>
            <a:lvl9pPr marR="0" lvl="8" algn="ctr" rtl="0">
              <a:lnSpc>
                <a:spcPct val="80000"/>
              </a:lnSpc>
              <a:spcBef>
                <a:spcPts val="0"/>
              </a:spcBef>
              <a:spcAft>
                <a:spcPts val="0"/>
              </a:spcAft>
              <a:buClr>
                <a:schemeClr val="lt1"/>
              </a:buClr>
              <a:buSzPts val="3400"/>
              <a:buFont typeface="Cabin"/>
              <a:buNone/>
              <a:defRPr sz="3400" b="1" i="0" u="none" strike="noStrike" cap="none">
                <a:solidFill>
                  <a:schemeClr val="lt1"/>
                </a:solidFill>
                <a:latin typeface="Cabin"/>
                <a:ea typeface="Cabin"/>
                <a:cs typeface="Cabin"/>
                <a:sym typeface="Cabin"/>
              </a:defRPr>
            </a:lvl9pPr>
          </a:lstStyle>
          <a:p>
            <a:r>
              <a:rPr lang="en-GB" sz="9600" dirty="0">
                <a:solidFill>
                  <a:srgbClr val="FF0000"/>
                </a:solidFill>
              </a:rPr>
              <a:t>‘</a:t>
            </a:r>
            <a:r>
              <a:rPr lang="en-GB" sz="13800" dirty="0">
                <a:solidFill>
                  <a:srgbClr val="FF0000"/>
                </a:solidFill>
              </a:rPr>
              <a:t>t</a:t>
            </a:r>
            <a:endParaRPr lang="en-GB" sz="9600" dirty="0">
              <a:solidFill>
                <a:srgbClr val="FF0000"/>
              </a:solidFill>
            </a:endParaRPr>
          </a:p>
        </p:txBody>
      </p:sp>
    </p:spTree>
    <p:extLst>
      <p:ext uri="{BB962C8B-B14F-4D97-AF65-F5344CB8AC3E}">
        <p14:creationId xmlns:p14="http://schemas.microsoft.com/office/powerpoint/2010/main" val="252419440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B8E0C228-2D8F-4D44-9DFD-21DCC031210E}"/>
              </a:ext>
            </a:extLst>
          </p:cNvPr>
          <p:cNvSpPr txBox="1"/>
          <p:nvPr/>
        </p:nvSpPr>
        <p:spPr>
          <a:xfrm>
            <a:off x="1620531" y="233404"/>
            <a:ext cx="7053942" cy="2123658"/>
          </a:xfrm>
          <a:prstGeom prst="rect">
            <a:avLst/>
          </a:prstGeom>
          <a:noFill/>
        </p:spPr>
        <p:txBody>
          <a:bodyPr wrap="square" rtlCol="0">
            <a:spAutoFit/>
          </a:bodyPr>
          <a:lstStyle/>
          <a:p>
            <a:r>
              <a:rPr lang="en-GB" sz="4400" b="1" dirty="0">
                <a:solidFill>
                  <a:schemeClr val="accent1">
                    <a:lumMod val="75000"/>
                  </a:schemeClr>
                </a:solidFill>
                <a:latin typeface="Georgia Pro Semibold" panose="02040702050405020303" pitchFamily="18" charset="0"/>
              </a:rPr>
              <a:t>There is enough sugar.</a:t>
            </a:r>
          </a:p>
          <a:p>
            <a:r>
              <a:rPr lang="en-GB" sz="4400" b="1" dirty="0">
                <a:solidFill>
                  <a:schemeClr val="accent1">
                    <a:lumMod val="75000"/>
                  </a:schemeClr>
                </a:solidFill>
                <a:latin typeface="Georgia Pro Semibold" panose="02040702050405020303" pitchFamily="18" charset="0"/>
              </a:rPr>
              <a:t>You </a:t>
            </a:r>
            <a:r>
              <a:rPr lang="en-GB" sz="4400" b="1" dirty="0">
                <a:solidFill>
                  <a:srgbClr val="FF0000"/>
                </a:solidFill>
                <a:latin typeface="Georgia Pro Semibold" panose="02040702050405020303" pitchFamily="18" charset="0"/>
              </a:rPr>
              <a:t>don’t have </a:t>
            </a:r>
            <a:r>
              <a:rPr lang="en-GB" sz="4400" b="1" dirty="0">
                <a:solidFill>
                  <a:schemeClr val="accent1">
                    <a:lumMod val="75000"/>
                  </a:schemeClr>
                </a:solidFill>
                <a:latin typeface="Georgia Pro Semibold" panose="02040702050405020303" pitchFamily="18" charset="0"/>
              </a:rPr>
              <a:t>to buy any.</a:t>
            </a:r>
          </a:p>
        </p:txBody>
      </p:sp>
      <p:pic>
        <p:nvPicPr>
          <p:cNvPr id="2" name="Picture 2" descr="Young Lady Brewing Tea Add Teaspoon of Sugar To Cup Stock Image - Image of  focus, kitchen: 212572665">
            <a:extLst>
              <a:ext uri="{FF2B5EF4-FFF2-40B4-BE49-F238E27FC236}">
                <a16:creationId xmlns:a16="http://schemas.microsoft.com/office/drawing/2014/main" id="{D128E065-8F10-49F9-91AA-408E068E137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20531" y="1782696"/>
            <a:ext cx="5902937" cy="30736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70903200"/>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a:extLst>
              <a:ext uri="{FF2B5EF4-FFF2-40B4-BE49-F238E27FC236}">
                <a16:creationId xmlns:a16="http://schemas.microsoft.com/office/drawing/2014/main" id="{FD5F31F7-8436-4881-A8BC-ABD6847A40D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0" y="683879"/>
            <a:ext cx="4502404" cy="4241587"/>
          </a:xfrm>
          <a:prstGeom prst="rect">
            <a:avLst/>
          </a:prstGeom>
          <a:noFill/>
          <a:extLst>
            <a:ext uri="{909E8E84-426E-40DD-AFC4-6F175D3DCCD1}">
              <a14:hiddenFill xmlns:a14="http://schemas.microsoft.com/office/drawing/2010/main">
                <a:solidFill>
                  <a:srgbClr val="FFFFFF"/>
                </a:solidFill>
              </a14:hiddenFill>
            </a:ext>
          </a:extLst>
        </p:spPr>
      </p:pic>
      <p:sp>
        <p:nvSpPr>
          <p:cNvPr id="8" name="TextBox 7">
            <a:extLst>
              <a:ext uri="{FF2B5EF4-FFF2-40B4-BE49-F238E27FC236}">
                <a16:creationId xmlns:a16="http://schemas.microsoft.com/office/drawing/2014/main" id="{97AE8B78-421E-4765-B268-E99DDBF01009}"/>
              </a:ext>
            </a:extLst>
          </p:cNvPr>
          <p:cNvSpPr txBox="1"/>
          <p:nvPr/>
        </p:nvSpPr>
        <p:spPr>
          <a:xfrm>
            <a:off x="0" y="887040"/>
            <a:ext cx="5318152" cy="3477875"/>
          </a:xfrm>
          <a:prstGeom prst="rect">
            <a:avLst/>
          </a:prstGeom>
          <a:noFill/>
        </p:spPr>
        <p:txBody>
          <a:bodyPr wrap="square" rtlCol="0">
            <a:spAutoFit/>
          </a:bodyPr>
          <a:lstStyle/>
          <a:p>
            <a:r>
              <a:rPr lang="en-GB" sz="4400" b="1" dirty="0">
                <a:solidFill>
                  <a:schemeClr val="accent1">
                    <a:lumMod val="75000"/>
                  </a:schemeClr>
                </a:solidFill>
                <a:latin typeface="Georgia Pro Semibold" panose="02040702050405020303" pitchFamily="18" charset="0"/>
              </a:rPr>
              <a:t>Hoor lives near</a:t>
            </a:r>
          </a:p>
          <a:p>
            <a:r>
              <a:rPr lang="en-GB" sz="4400" b="1" dirty="0">
                <a:solidFill>
                  <a:schemeClr val="accent1">
                    <a:lumMod val="75000"/>
                  </a:schemeClr>
                </a:solidFill>
                <a:latin typeface="Georgia Pro Semibold" panose="02040702050405020303" pitchFamily="18" charset="0"/>
              </a:rPr>
              <a:t>her workplace</a:t>
            </a:r>
          </a:p>
          <a:p>
            <a:endParaRPr lang="en-GB" sz="4400" b="1" dirty="0">
              <a:solidFill>
                <a:schemeClr val="accent1">
                  <a:lumMod val="75000"/>
                </a:schemeClr>
              </a:solidFill>
              <a:latin typeface="Georgia Pro Semibold" panose="02040702050405020303" pitchFamily="18" charset="0"/>
            </a:endParaRPr>
          </a:p>
          <a:p>
            <a:r>
              <a:rPr lang="en-GB" sz="4400" b="1" dirty="0">
                <a:solidFill>
                  <a:schemeClr val="accent1">
                    <a:lumMod val="75000"/>
                  </a:schemeClr>
                </a:solidFill>
                <a:latin typeface="Georgia Pro Semibold" panose="02040702050405020303" pitchFamily="18" charset="0"/>
              </a:rPr>
              <a:t>She </a:t>
            </a:r>
            <a:r>
              <a:rPr lang="en-GB" sz="4400" b="1" dirty="0">
                <a:solidFill>
                  <a:srgbClr val="FF0000"/>
                </a:solidFill>
                <a:latin typeface="Georgia Pro Semibold" panose="02040702050405020303" pitchFamily="18" charset="0"/>
              </a:rPr>
              <a:t>doesn’t have</a:t>
            </a:r>
          </a:p>
          <a:p>
            <a:r>
              <a:rPr lang="en-GB" sz="4400" b="1" dirty="0">
                <a:solidFill>
                  <a:srgbClr val="FF0000"/>
                </a:solidFill>
                <a:latin typeface="Georgia Pro Semibold" panose="02040702050405020303" pitchFamily="18" charset="0"/>
              </a:rPr>
              <a:t> to </a:t>
            </a:r>
            <a:r>
              <a:rPr lang="en-GB" sz="4400" b="1" dirty="0">
                <a:solidFill>
                  <a:schemeClr val="accent1">
                    <a:lumMod val="75000"/>
                  </a:schemeClr>
                </a:solidFill>
                <a:latin typeface="Georgia Pro Semibold" panose="02040702050405020303" pitchFamily="18" charset="0"/>
              </a:rPr>
              <a:t>take a taxi</a:t>
            </a:r>
          </a:p>
        </p:txBody>
      </p:sp>
    </p:spTree>
    <p:extLst>
      <p:ext uri="{BB962C8B-B14F-4D97-AF65-F5344CB8AC3E}">
        <p14:creationId xmlns:p14="http://schemas.microsoft.com/office/powerpoint/2010/main" val="1540938253"/>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Pitching on Fridays – Does it Actually Work?">
            <a:extLst>
              <a:ext uri="{FF2B5EF4-FFF2-40B4-BE49-F238E27FC236}">
                <a16:creationId xmlns:a16="http://schemas.microsoft.com/office/drawing/2014/main" id="{8333B6FB-7BF8-43DA-A0E7-603178DA7798}"/>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17346" t="6125" r="18831" b="2148"/>
          <a:stretch/>
        </p:blipFill>
        <p:spPr bwMode="auto">
          <a:xfrm>
            <a:off x="1851851" y="2397111"/>
            <a:ext cx="5955767" cy="2620563"/>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A80C5799-859F-427B-A44F-15EF9837D7A0}"/>
              </a:ext>
            </a:extLst>
          </p:cNvPr>
          <p:cNvSpPr txBox="1"/>
          <p:nvPr/>
        </p:nvSpPr>
        <p:spPr>
          <a:xfrm>
            <a:off x="-414938" y="61472"/>
            <a:ext cx="9489782" cy="2123658"/>
          </a:xfrm>
          <a:prstGeom prst="rect">
            <a:avLst/>
          </a:prstGeom>
          <a:noFill/>
        </p:spPr>
        <p:txBody>
          <a:bodyPr wrap="square" rtlCol="0">
            <a:spAutoFit/>
          </a:bodyPr>
          <a:lstStyle/>
          <a:p>
            <a:pPr algn="ctr"/>
            <a:r>
              <a:rPr lang="en-GB" sz="4400" b="1" dirty="0">
                <a:solidFill>
                  <a:srgbClr val="FE9700"/>
                </a:solidFill>
                <a:latin typeface="Georgia Pro Semibold" panose="02040702050405020303" pitchFamily="18" charset="0"/>
              </a:rPr>
              <a:t>Today is Friday.</a:t>
            </a:r>
          </a:p>
          <a:p>
            <a:pPr algn="ctr"/>
            <a:r>
              <a:rPr lang="en-GB" sz="4400" b="1" dirty="0" err="1">
                <a:solidFill>
                  <a:srgbClr val="FE9700"/>
                </a:solidFill>
                <a:latin typeface="Georgia Pro Semibold" panose="02040702050405020303" pitchFamily="18" charset="0"/>
              </a:rPr>
              <a:t>Maha</a:t>
            </a:r>
            <a:r>
              <a:rPr lang="en-GB" sz="4400" b="1" dirty="0">
                <a:solidFill>
                  <a:srgbClr val="FE9700"/>
                </a:solidFill>
                <a:latin typeface="Georgia Pro Semibold" panose="02040702050405020303" pitchFamily="18" charset="0"/>
              </a:rPr>
              <a:t> </a:t>
            </a:r>
            <a:r>
              <a:rPr lang="en-GB" sz="4400" b="1" dirty="0">
                <a:solidFill>
                  <a:srgbClr val="FF0000"/>
                </a:solidFill>
                <a:latin typeface="Georgia Pro Semibold" panose="02040702050405020303" pitchFamily="18" charset="0"/>
              </a:rPr>
              <a:t>doesn’t have to </a:t>
            </a:r>
            <a:r>
              <a:rPr lang="en-GB" sz="4400" b="1" dirty="0">
                <a:solidFill>
                  <a:srgbClr val="FE9700"/>
                </a:solidFill>
                <a:latin typeface="Georgia Pro Semibold" panose="02040702050405020303" pitchFamily="18" charset="0"/>
              </a:rPr>
              <a:t>get </a:t>
            </a:r>
          </a:p>
          <a:p>
            <a:pPr algn="ctr"/>
            <a:r>
              <a:rPr lang="en-GB" sz="4400" b="1" dirty="0">
                <a:solidFill>
                  <a:srgbClr val="FE9700"/>
                </a:solidFill>
                <a:latin typeface="Georgia Pro Semibold" panose="02040702050405020303" pitchFamily="18" charset="0"/>
              </a:rPr>
              <a:t>up early.</a:t>
            </a:r>
          </a:p>
        </p:txBody>
      </p:sp>
    </p:spTree>
    <p:extLst>
      <p:ext uri="{BB962C8B-B14F-4D97-AF65-F5344CB8AC3E}">
        <p14:creationId xmlns:p14="http://schemas.microsoft.com/office/powerpoint/2010/main" val="2775601945"/>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9842" y="113379"/>
            <a:ext cx="4443888" cy="951570"/>
          </a:xfrm>
          <a:solidFill>
            <a:schemeClr val="accent2">
              <a:lumMod val="75000"/>
            </a:schemeClr>
          </a:solidFill>
          <a:ln>
            <a:noFill/>
          </a:ln>
        </p:spPr>
        <p:txBody>
          <a:bodyPr>
            <a:noAutofit/>
          </a:bodyPr>
          <a:lstStyle/>
          <a:p>
            <a:pPr algn="ctr"/>
            <a:r>
              <a:rPr lang="en-US" sz="6600" dirty="0">
                <a:ln w="38100">
                  <a:solidFill>
                    <a:schemeClr val="accent6">
                      <a:lumMod val="20000"/>
                      <a:lumOff val="80000"/>
                    </a:schemeClr>
                  </a:solidFill>
                </a:ln>
                <a:solidFill>
                  <a:schemeClr val="accent6">
                    <a:lumMod val="20000"/>
                    <a:lumOff val="80000"/>
                  </a:schemeClr>
                </a:solidFill>
                <a:effectLst>
                  <a:outerShdw blurRad="38100" dist="38100" dir="2700000" algn="tl">
                    <a:srgbClr val="000000">
                      <a:alpha val="43137"/>
                    </a:srgbClr>
                  </a:outerShdw>
                </a:effectLst>
                <a:latin typeface="Garamond" panose="02020404030301010803" pitchFamily="18" charset="0"/>
              </a:rPr>
              <a:t>Rule</a:t>
            </a:r>
          </a:p>
        </p:txBody>
      </p:sp>
      <p:sp>
        <p:nvSpPr>
          <p:cNvPr id="3" name="Title 1"/>
          <p:cNvSpPr txBox="1">
            <a:spLocks/>
          </p:cNvSpPr>
          <p:nvPr/>
        </p:nvSpPr>
        <p:spPr>
          <a:xfrm>
            <a:off x="484005" y="1196339"/>
            <a:ext cx="2315169" cy="3906982"/>
          </a:xfrm>
          <a:prstGeom prst="rect">
            <a:avLst/>
          </a:prstGeom>
          <a:solidFill>
            <a:schemeClr val="accent1">
              <a:lumMod val="40000"/>
              <a:lumOff val="60000"/>
            </a:schemeClr>
          </a:solidFill>
          <a:ln>
            <a:solidFill>
              <a:schemeClr val="tx1"/>
            </a:solidFill>
          </a:ln>
          <a:effectLst>
            <a:innerShdw blurRad="63500" dist="50800" dir="13500000">
              <a:prstClr val="black">
                <a:alpha val="50000"/>
              </a:prstClr>
            </a:innerShdw>
          </a:effectLst>
        </p:spPr>
        <p:txBody>
          <a:bodyPr vert="horz" lIns="68580" tIns="34290" rIns="68580" bIns="34290" rtlCol="0" anchor="ctr">
            <a:norm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algn="ctr"/>
            <a:r>
              <a:rPr lang="en-US" sz="5400" b="1" dirty="0">
                <a:ln w="38100">
                  <a:solidFill>
                    <a:schemeClr val="tx1"/>
                  </a:solidFill>
                </a:ln>
                <a:effectLst>
                  <a:outerShdw blurRad="38100" dist="38100" dir="2700000" algn="tl">
                    <a:srgbClr val="000000">
                      <a:alpha val="43137"/>
                    </a:srgbClr>
                  </a:outerShdw>
                </a:effectLst>
              </a:rPr>
              <a:t>They</a:t>
            </a:r>
          </a:p>
          <a:p>
            <a:pPr algn="ctr"/>
            <a:endParaRPr lang="en-US" sz="5400" b="1" dirty="0">
              <a:ln w="38100">
                <a:solidFill>
                  <a:schemeClr val="tx1"/>
                </a:solidFill>
              </a:ln>
              <a:effectLst>
                <a:outerShdw blurRad="38100" dist="38100" dir="2700000" algn="tl">
                  <a:srgbClr val="000000">
                    <a:alpha val="43137"/>
                  </a:srgbClr>
                </a:outerShdw>
              </a:effectLst>
            </a:endParaRPr>
          </a:p>
          <a:p>
            <a:pPr algn="ctr"/>
            <a:r>
              <a:rPr lang="en-US" sz="5400" b="1" dirty="0">
                <a:ln w="38100">
                  <a:solidFill>
                    <a:schemeClr val="tx1"/>
                  </a:solidFill>
                </a:ln>
                <a:effectLst>
                  <a:outerShdw blurRad="38100" dist="38100" dir="2700000" algn="tl">
                    <a:srgbClr val="000000">
                      <a:alpha val="43137"/>
                    </a:srgbClr>
                  </a:outerShdw>
                </a:effectLst>
              </a:rPr>
              <a:t>We</a:t>
            </a:r>
          </a:p>
          <a:p>
            <a:pPr algn="ctr"/>
            <a:endParaRPr lang="en-US" sz="5400" b="1" dirty="0">
              <a:ln w="38100">
                <a:solidFill>
                  <a:schemeClr val="tx1"/>
                </a:solidFill>
              </a:ln>
              <a:effectLst>
                <a:outerShdw blurRad="38100" dist="38100" dir="2700000" algn="tl">
                  <a:srgbClr val="000000">
                    <a:alpha val="43137"/>
                  </a:srgbClr>
                </a:outerShdw>
              </a:effectLst>
            </a:endParaRPr>
          </a:p>
          <a:p>
            <a:pPr algn="ctr"/>
            <a:r>
              <a:rPr lang="en-US" sz="5400" b="1" dirty="0">
                <a:ln w="38100">
                  <a:solidFill>
                    <a:schemeClr val="tx1"/>
                  </a:solidFill>
                </a:ln>
                <a:effectLst>
                  <a:outerShdw blurRad="38100" dist="38100" dir="2700000" algn="tl">
                    <a:srgbClr val="000000">
                      <a:alpha val="43137"/>
                    </a:srgbClr>
                  </a:outerShdw>
                </a:effectLst>
              </a:rPr>
              <a:t>You</a:t>
            </a:r>
          </a:p>
        </p:txBody>
      </p:sp>
      <p:sp>
        <p:nvSpPr>
          <p:cNvPr id="4" name="Title 1"/>
          <p:cNvSpPr txBox="1">
            <a:spLocks/>
          </p:cNvSpPr>
          <p:nvPr/>
        </p:nvSpPr>
        <p:spPr>
          <a:xfrm>
            <a:off x="3944528" y="1196339"/>
            <a:ext cx="4555368" cy="3906982"/>
          </a:xfrm>
          <a:prstGeom prst="rect">
            <a:avLst/>
          </a:prstGeom>
          <a:solidFill>
            <a:schemeClr val="accent1">
              <a:lumMod val="60000"/>
              <a:lumOff val="40000"/>
            </a:schemeClr>
          </a:solidFill>
          <a:ln>
            <a:solidFill>
              <a:schemeClr val="bg1"/>
            </a:solidFill>
          </a:ln>
          <a:effectLst>
            <a:innerShdw blurRad="63500" dist="50800" dir="18900000">
              <a:prstClr val="black">
                <a:alpha val="50000"/>
              </a:prstClr>
            </a:innerShdw>
          </a:effectLst>
        </p:spPr>
        <p:txBody>
          <a:bodyPr vert="horz" lIns="68580" tIns="34290" rIns="68580" bIns="34290" rtlCol="0" anchor="ctr">
            <a:norm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algn="ctr"/>
            <a:endParaRPr lang="en-US" sz="5400" b="1" dirty="0">
              <a:ln w="38100">
                <a:solidFill>
                  <a:schemeClr val="tx1"/>
                </a:solidFill>
              </a:ln>
              <a:effectLst>
                <a:outerShdw blurRad="38100" dist="38100" dir="2700000" algn="tl">
                  <a:srgbClr val="000000">
                    <a:alpha val="43137"/>
                  </a:srgbClr>
                </a:outerShdw>
              </a:effectLst>
            </a:endParaRPr>
          </a:p>
        </p:txBody>
      </p:sp>
      <p:cxnSp>
        <p:nvCxnSpPr>
          <p:cNvPr id="6" name="Straight Arrow Connector 5"/>
          <p:cNvCxnSpPr/>
          <p:nvPr/>
        </p:nvCxnSpPr>
        <p:spPr>
          <a:xfrm>
            <a:off x="2836719" y="2410692"/>
            <a:ext cx="1070264" cy="10391"/>
          </a:xfrm>
          <a:prstGeom prst="straightConnector1">
            <a:avLst/>
          </a:prstGeom>
          <a:ln w="76200">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836783B0-0A9D-4EC8-A169-C1B3AA047CE0}"/>
              </a:ext>
            </a:extLst>
          </p:cNvPr>
          <p:cNvSpPr txBox="1"/>
          <p:nvPr/>
        </p:nvSpPr>
        <p:spPr>
          <a:xfrm>
            <a:off x="5823099" y="3501712"/>
            <a:ext cx="3320901" cy="461665"/>
          </a:xfrm>
          <a:prstGeom prst="rect">
            <a:avLst/>
          </a:prstGeom>
          <a:noFill/>
        </p:spPr>
        <p:txBody>
          <a:bodyPr wrap="square" rtlCol="0">
            <a:spAutoFit/>
          </a:bodyPr>
          <a:lstStyle/>
          <a:p>
            <a:r>
              <a:rPr lang="en-GB" sz="2400" b="1" dirty="0">
                <a:solidFill>
                  <a:srgbClr val="C00000"/>
                </a:solidFill>
              </a:rPr>
              <a:t>(Negative) </a:t>
            </a:r>
          </a:p>
        </p:txBody>
      </p:sp>
      <p:sp>
        <p:nvSpPr>
          <p:cNvPr id="8" name="TextBox 7">
            <a:extLst>
              <a:ext uri="{FF2B5EF4-FFF2-40B4-BE49-F238E27FC236}">
                <a16:creationId xmlns:a16="http://schemas.microsoft.com/office/drawing/2014/main" id="{54F7BAF8-125D-43EE-B039-4F52F2479D4E}"/>
              </a:ext>
            </a:extLst>
          </p:cNvPr>
          <p:cNvSpPr txBox="1"/>
          <p:nvPr/>
        </p:nvSpPr>
        <p:spPr>
          <a:xfrm>
            <a:off x="4700073" y="1764313"/>
            <a:ext cx="3320901" cy="923330"/>
          </a:xfrm>
          <a:prstGeom prst="rect">
            <a:avLst/>
          </a:prstGeom>
          <a:noFill/>
        </p:spPr>
        <p:txBody>
          <a:bodyPr wrap="square" rtlCol="0">
            <a:spAutoFit/>
          </a:bodyPr>
          <a:lstStyle/>
          <a:p>
            <a:r>
              <a:rPr lang="en-GB" sz="5400" b="1" dirty="0">
                <a:solidFill>
                  <a:srgbClr val="00B050"/>
                </a:solidFill>
              </a:rPr>
              <a:t>Have to</a:t>
            </a:r>
          </a:p>
        </p:txBody>
      </p:sp>
      <p:sp>
        <p:nvSpPr>
          <p:cNvPr id="9" name="TextBox 8">
            <a:extLst>
              <a:ext uri="{FF2B5EF4-FFF2-40B4-BE49-F238E27FC236}">
                <a16:creationId xmlns:a16="http://schemas.microsoft.com/office/drawing/2014/main" id="{5D7241F8-C5FA-4DE6-B193-938DD229CDD4}"/>
              </a:ext>
            </a:extLst>
          </p:cNvPr>
          <p:cNvSpPr txBox="1"/>
          <p:nvPr/>
        </p:nvSpPr>
        <p:spPr>
          <a:xfrm>
            <a:off x="4381135" y="3896653"/>
            <a:ext cx="4997183" cy="830997"/>
          </a:xfrm>
          <a:prstGeom prst="rect">
            <a:avLst/>
          </a:prstGeom>
          <a:noFill/>
        </p:spPr>
        <p:txBody>
          <a:bodyPr wrap="square" rtlCol="0">
            <a:spAutoFit/>
          </a:bodyPr>
          <a:lstStyle/>
          <a:p>
            <a:r>
              <a:rPr lang="en-GB" sz="4800" b="1" dirty="0">
                <a:solidFill>
                  <a:srgbClr val="FF0000"/>
                </a:solidFill>
              </a:rPr>
              <a:t>Don’t have to</a:t>
            </a:r>
          </a:p>
        </p:txBody>
      </p:sp>
    </p:spTree>
    <p:extLst>
      <p:ext uri="{BB962C8B-B14F-4D97-AF65-F5344CB8AC3E}">
        <p14:creationId xmlns:p14="http://schemas.microsoft.com/office/powerpoint/2010/main" val="1220823591"/>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8"/>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9"/>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7" grpId="0"/>
      <p:bldP spid="8" grpId="0"/>
      <p:bldP spid="9"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0511" y="415636"/>
            <a:ext cx="8802978" cy="685801"/>
          </a:xfrm>
          <a:solidFill>
            <a:schemeClr val="accent4">
              <a:lumMod val="40000"/>
              <a:lumOff val="60000"/>
            </a:schemeClr>
          </a:solidFill>
          <a:ln>
            <a:noFill/>
          </a:ln>
          <a:effectLst>
            <a:glow rad="101600">
              <a:schemeClr val="accent2">
                <a:satMod val="175000"/>
                <a:alpha val="40000"/>
              </a:schemeClr>
            </a:glow>
            <a:reflection blurRad="6350" stA="52000" endA="300" endPos="35000" dir="5400000" sy="-100000" algn="bl" rotWithShape="0"/>
          </a:effectLst>
          <a:scene3d>
            <a:camera prst="orthographicFront"/>
            <a:lightRig rig="threePt" dir="t"/>
          </a:scene3d>
          <a:sp3d>
            <a:bevelT/>
          </a:sp3d>
        </p:spPr>
        <p:txBody>
          <a:bodyPr>
            <a:normAutofit fontScale="90000"/>
          </a:bodyPr>
          <a:lstStyle/>
          <a:p>
            <a:pPr algn="ctr"/>
            <a:r>
              <a:rPr lang="en-US" sz="3600" dirty="0">
                <a:latin typeface="Aharoni" panose="02010803020104030203" pitchFamily="2" charset="-79"/>
                <a:cs typeface="Aharoni" panose="02010803020104030203" pitchFamily="2" charset="-79"/>
              </a:rPr>
              <a:t>I must --------------------- my mother every day.</a:t>
            </a:r>
          </a:p>
        </p:txBody>
      </p:sp>
      <p:sp>
        <p:nvSpPr>
          <p:cNvPr id="3" name="Rectangle 2"/>
          <p:cNvSpPr/>
          <p:nvPr/>
        </p:nvSpPr>
        <p:spPr>
          <a:xfrm>
            <a:off x="521550" y="1790592"/>
            <a:ext cx="2697714" cy="685800"/>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500" b="1" dirty="0">
                <a:ln>
                  <a:solidFill>
                    <a:sysClr val="windowText" lastClr="000000"/>
                  </a:solidFill>
                </a:ln>
                <a:solidFill>
                  <a:sysClr val="windowText" lastClr="000000"/>
                </a:solidFill>
                <a:latin typeface="Aharoni" panose="02010803020104030203" pitchFamily="2" charset="-79"/>
                <a:cs typeface="Aharoni" panose="02010803020104030203" pitchFamily="2" charset="-79"/>
              </a:rPr>
              <a:t>kiss</a:t>
            </a:r>
          </a:p>
        </p:txBody>
      </p:sp>
      <p:sp>
        <p:nvSpPr>
          <p:cNvPr id="4" name="Rectangle 3"/>
          <p:cNvSpPr/>
          <p:nvPr/>
        </p:nvSpPr>
        <p:spPr>
          <a:xfrm>
            <a:off x="3374770" y="2841780"/>
            <a:ext cx="2972916" cy="685800"/>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500" b="1" dirty="0">
                <a:ln>
                  <a:solidFill>
                    <a:sysClr val="windowText" lastClr="000000"/>
                  </a:solidFill>
                </a:ln>
                <a:solidFill>
                  <a:sysClr val="windowText" lastClr="000000"/>
                </a:solidFill>
                <a:latin typeface="Aharoni" panose="02010803020104030203" pitchFamily="2" charset="-79"/>
                <a:cs typeface="Aharoni" panose="02010803020104030203" pitchFamily="2" charset="-79"/>
              </a:rPr>
              <a:t>kissing</a:t>
            </a:r>
          </a:p>
        </p:txBody>
      </p:sp>
      <p:sp>
        <p:nvSpPr>
          <p:cNvPr id="5" name="Rectangle 4"/>
          <p:cNvSpPr/>
          <p:nvPr/>
        </p:nvSpPr>
        <p:spPr>
          <a:xfrm>
            <a:off x="3869923" y="4200956"/>
            <a:ext cx="4955528" cy="685800"/>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500" b="1" dirty="0">
                <a:ln>
                  <a:solidFill>
                    <a:sysClr val="windowText" lastClr="000000"/>
                  </a:solidFill>
                </a:ln>
                <a:solidFill>
                  <a:sysClr val="windowText" lastClr="000000"/>
                </a:solidFill>
                <a:latin typeface="Aharoni" panose="02010803020104030203" pitchFamily="2" charset="-79"/>
                <a:cs typeface="Aharoni" panose="02010803020104030203" pitchFamily="2" charset="-79"/>
              </a:rPr>
              <a:t>will kiss</a:t>
            </a:r>
          </a:p>
        </p:txBody>
      </p:sp>
      <p:pic>
        <p:nvPicPr>
          <p:cNvPr id="6" name="Picture 5">
            <a:extLst>
              <a:ext uri="{FF2B5EF4-FFF2-40B4-BE49-F238E27FC236}">
                <a16:creationId xmlns:a16="http://schemas.microsoft.com/office/drawing/2014/main" id="{B188F962-8C85-A96E-BF55-CA05E4C51E5F}"/>
              </a:ext>
            </a:extLst>
          </p:cNvPr>
          <p:cNvPicPr>
            <a:picLocks noChangeAspect="1"/>
          </p:cNvPicPr>
          <p:nvPr/>
        </p:nvPicPr>
        <p:blipFill>
          <a:blip r:embed="rId2"/>
          <a:stretch>
            <a:fillRect/>
          </a:stretch>
        </p:blipFill>
        <p:spPr>
          <a:xfrm>
            <a:off x="6347686" y="1406634"/>
            <a:ext cx="1590782" cy="1097225"/>
          </a:xfrm>
          <a:prstGeom prst="rect">
            <a:avLst/>
          </a:prstGeom>
        </p:spPr>
      </p:pic>
    </p:spTree>
    <p:extLst>
      <p:ext uri="{BB962C8B-B14F-4D97-AF65-F5344CB8AC3E}">
        <p14:creationId xmlns:p14="http://schemas.microsoft.com/office/powerpoint/2010/main" val="3662167600"/>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9" presetClass="exit" presetSubtype="0" fill="hold" grpId="0" nodeType="withEffect">
                                  <p:stCondLst>
                                    <p:cond delay="0"/>
                                  </p:stCondLst>
                                  <p:childTnLst>
                                    <p:animEffect transition="out" filter="dissolve">
                                      <p:cBhvr>
                                        <p:cTn id="9" dur="500"/>
                                        <p:tgtEl>
                                          <p:spTgt spid="5"/>
                                        </p:tgtEl>
                                      </p:cBhvr>
                                    </p:animEffect>
                                    <p:set>
                                      <p:cBhvr>
                                        <p:cTn id="10"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1"/>
          <p:cNvSpPr txBox="1">
            <a:spLocks/>
          </p:cNvSpPr>
          <p:nvPr/>
        </p:nvSpPr>
        <p:spPr>
          <a:xfrm>
            <a:off x="413539" y="1101438"/>
            <a:ext cx="2340054" cy="3906982"/>
          </a:xfrm>
          <a:prstGeom prst="rect">
            <a:avLst/>
          </a:prstGeom>
          <a:solidFill>
            <a:schemeClr val="tx2">
              <a:lumMod val="40000"/>
              <a:lumOff val="60000"/>
            </a:schemeClr>
          </a:solidFill>
          <a:ln>
            <a:solidFill>
              <a:schemeClr val="tx1"/>
            </a:solidFill>
          </a:ln>
          <a:effectLst>
            <a:innerShdw blurRad="63500" dist="50800" dir="13500000">
              <a:prstClr val="black">
                <a:alpha val="50000"/>
              </a:prstClr>
            </a:innerShdw>
          </a:effectLst>
        </p:spPr>
        <p:txBody>
          <a:bodyPr vert="horz" lIns="68580" tIns="34290" rIns="68580" bIns="34290" rtlCol="0" anchor="ctr">
            <a:norm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algn="ctr"/>
            <a:r>
              <a:rPr lang="en-US" sz="5400" b="1" dirty="0">
                <a:ln w="38100">
                  <a:solidFill>
                    <a:schemeClr val="tx1"/>
                  </a:solidFill>
                </a:ln>
                <a:effectLst>
                  <a:outerShdw blurRad="38100" dist="38100" dir="2700000" algn="tl">
                    <a:srgbClr val="000000">
                      <a:alpha val="43137"/>
                    </a:srgbClr>
                  </a:outerShdw>
                </a:effectLst>
              </a:rPr>
              <a:t>She</a:t>
            </a:r>
          </a:p>
          <a:p>
            <a:pPr algn="ctr"/>
            <a:endParaRPr lang="en-US" sz="5400" b="1" dirty="0">
              <a:ln w="38100">
                <a:solidFill>
                  <a:schemeClr val="tx1"/>
                </a:solidFill>
              </a:ln>
              <a:effectLst>
                <a:outerShdw blurRad="38100" dist="38100" dir="2700000" algn="tl">
                  <a:srgbClr val="000000">
                    <a:alpha val="43137"/>
                  </a:srgbClr>
                </a:outerShdw>
              </a:effectLst>
            </a:endParaRPr>
          </a:p>
          <a:p>
            <a:pPr algn="ctr"/>
            <a:r>
              <a:rPr lang="en-US" sz="5400" b="1" dirty="0">
                <a:ln w="38100">
                  <a:solidFill>
                    <a:schemeClr val="tx1"/>
                  </a:solidFill>
                </a:ln>
                <a:effectLst>
                  <a:outerShdw blurRad="38100" dist="38100" dir="2700000" algn="tl">
                    <a:srgbClr val="000000">
                      <a:alpha val="43137"/>
                    </a:srgbClr>
                  </a:outerShdw>
                </a:effectLst>
              </a:rPr>
              <a:t>He</a:t>
            </a:r>
          </a:p>
          <a:p>
            <a:pPr algn="ctr"/>
            <a:endParaRPr lang="en-US" sz="5400" b="1" dirty="0">
              <a:ln w="38100">
                <a:solidFill>
                  <a:schemeClr val="tx1"/>
                </a:solidFill>
              </a:ln>
              <a:effectLst>
                <a:outerShdw blurRad="38100" dist="38100" dir="2700000" algn="tl">
                  <a:srgbClr val="000000">
                    <a:alpha val="43137"/>
                  </a:srgbClr>
                </a:outerShdw>
              </a:effectLst>
            </a:endParaRPr>
          </a:p>
          <a:p>
            <a:pPr algn="ctr"/>
            <a:r>
              <a:rPr lang="en-US" sz="5400" b="1" dirty="0">
                <a:ln w="38100">
                  <a:solidFill>
                    <a:schemeClr val="tx1"/>
                  </a:solidFill>
                </a:ln>
                <a:effectLst>
                  <a:outerShdw blurRad="38100" dist="38100" dir="2700000" algn="tl">
                    <a:srgbClr val="000000">
                      <a:alpha val="43137"/>
                    </a:srgbClr>
                  </a:outerShdw>
                </a:effectLst>
              </a:rPr>
              <a:t>It</a:t>
            </a:r>
          </a:p>
        </p:txBody>
      </p:sp>
      <p:sp>
        <p:nvSpPr>
          <p:cNvPr id="4" name="Title 1"/>
          <p:cNvSpPr txBox="1">
            <a:spLocks/>
          </p:cNvSpPr>
          <p:nvPr/>
        </p:nvSpPr>
        <p:spPr>
          <a:xfrm>
            <a:off x="3436794" y="1101438"/>
            <a:ext cx="5054063" cy="3906982"/>
          </a:xfrm>
          <a:prstGeom prst="rect">
            <a:avLst/>
          </a:prstGeom>
          <a:solidFill>
            <a:schemeClr val="tx2">
              <a:lumMod val="40000"/>
              <a:lumOff val="60000"/>
            </a:schemeClr>
          </a:solidFill>
          <a:ln>
            <a:solidFill>
              <a:schemeClr val="tx1"/>
            </a:solidFill>
          </a:ln>
          <a:effectLst>
            <a:innerShdw blurRad="63500" dist="50800" dir="18900000">
              <a:prstClr val="black">
                <a:alpha val="50000"/>
              </a:prstClr>
            </a:innerShdw>
          </a:effectLst>
        </p:spPr>
        <p:txBody>
          <a:bodyPr vert="horz" lIns="68580" tIns="34290" rIns="68580" bIns="34290" rtlCol="0" anchor="ctr">
            <a:normAutofit/>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algn="ctr"/>
            <a:endParaRPr lang="en-US" sz="5400" b="1" dirty="0">
              <a:ln w="38100">
                <a:solidFill>
                  <a:schemeClr val="tx1"/>
                </a:solidFill>
              </a:ln>
              <a:effectLst>
                <a:outerShdw blurRad="38100" dist="38100" dir="2700000" algn="tl">
                  <a:srgbClr val="000000">
                    <a:alpha val="43137"/>
                  </a:srgbClr>
                </a:outerShdw>
              </a:effectLst>
            </a:endParaRPr>
          </a:p>
          <a:p>
            <a:pPr algn="ctr"/>
            <a:endParaRPr lang="en-US" sz="3000" b="1" dirty="0">
              <a:ln w="38100">
                <a:solidFill>
                  <a:schemeClr val="tx1"/>
                </a:solidFill>
              </a:ln>
              <a:effectLst>
                <a:outerShdw blurRad="38100" dist="38100" dir="2700000" algn="tl">
                  <a:srgbClr val="000000">
                    <a:alpha val="43137"/>
                  </a:srgbClr>
                </a:outerShdw>
              </a:effectLst>
              <a:highlight>
                <a:srgbClr val="800080"/>
              </a:highlight>
            </a:endParaRPr>
          </a:p>
          <a:p>
            <a:pPr algn="ctr"/>
            <a:endParaRPr lang="en-US" sz="5400" b="1" dirty="0">
              <a:ln w="38100">
                <a:solidFill>
                  <a:schemeClr val="tx1"/>
                </a:solidFill>
              </a:ln>
              <a:solidFill>
                <a:srgbClr val="FF0000"/>
              </a:solidFill>
              <a:effectLst>
                <a:outerShdw blurRad="38100" dist="38100" dir="2700000" algn="tl">
                  <a:srgbClr val="000000">
                    <a:alpha val="43137"/>
                  </a:srgbClr>
                </a:outerShdw>
              </a:effectLst>
            </a:endParaRPr>
          </a:p>
        </p:txBody>
      </p:sp>
      <p:cxnSp>
        <p:nvCxnSpPr>
          <p:cNvPr id="6" name="Straight Arrow Connector 5"/>
          <p:cNvCxnSpPr/>
          <p:nvPr/>
        </p:nvCxnSpPr>
        <p:spPr>
          <a:xfrm flipV="1">
            <a:off x="2753592" y="2358738"/>
            <a:ext cx="683202" cy="10392"/>
          </a:xfrm>
          <a:prstGeom prst="straightConnector1">
            <a:avLst/>
          </a:prstGeom>
          <a:ln w="76200">
            <a:solidFill>
              <a:schemeClr val="bg1"/>
            </a:solidFill>
            <a:tailEnd type="triangle"/>
          </a:ln>
        </p:spPr>
        <p:style>
          <a:lnRef idx="1">
            <a:schemeClr val="accent1"/>
          </a:lnRef>
          <a:fillRef idx="0">
            <a:schemeClr val="accent1"/>
          </a:fillRef>
          <a:effectRef idx="0">
            <a:schemeClr val="accent1"/>
          </a:effectRef>
          <a:fontRef idx="minor">
            <a:schemeClr val="tx1"/>
          </a:fontRef>
        </p:style>
      </p:cxnSp>
      <p:sp>
        <p:nvSpPr>
          <p:cNvPr id="8" name="Title 1"/>
          <p:cNvSpPr>
            <a:spLocks noGrp="1"/>
          </p:cNvSpPr>
          <p:nvPr>
            <p:ph type="title"/>
          </p:nvPr>
        </p:nvSpPr>
        <p:spPr>
          <a:xfrm>
            <a:off x="2385252" y="53788"/>
            <a:ext cx="4114800" cy="993509"/>
          </a:xfrm>
          <a:solidFill>
            <a:schemeClr val="accent2">
              <a:lumMod val="75000"/>
            </a:schemeClr>
          </a:solidFill>
          <a:ln>
            <a:noFill/>
          </a:ln>
        </p:spPr>
        <p:txBody>
          <a:bodyPr>
            <a:noAutofit/>
          </a:bodyPr>
          <a:lstStyle/>
          <a:p>
            <a:pPr algn="ctr"/>
            <a:r>
              <a:rPr lang="en-US" sz="6600" dirty="0">
                <a:ln w="38100">
                  <a:solidFill>
                    <a:schemeClr val="accent6">
                      <a:lumMod val="20000"/>
                      <a:lumOff val="80000"/>
                    </a:schemeClr>
                  </a:solidFill>
                </a:ln>
                <a:solidFill>
                  <a:schemeClr val="accent6">
                    <a:lumMod val="20000"/>
                    <a:lumOff val="80000"/>
                  </a:schemeClr>
                </a:solidFill>
                <a:effectLst>
                  <a:outerShdw blurRad="38100" dist="38100" dir="2700000" algn="tl">
                    <a:srgbClr val="000000">
                      <a:alpha val="43137"/>
                    </a:srgbClr>
                  </a:outerShdw>
                </a:effectLst>
                <a:latin typeface="Garamond" panose="02020404030301010803" pitchFamily="18" charset="0"/>
              </a:rPr>
              <a:t>Rule</a:t>
            </a:r>
          </a:p>
        </p:txBody>
      </p:sp>
      <p:sp>
        <p:nvSpPr>
          <p:cNvPr id="9" name="TextBox 8">
            <a:extLst>
              <a:ext uri="{FF2B5EF4-FFF2-40B4-BE49-F238E27FC236}">
                <a16:creationId xmlns:a16="http://schemas.microsoft.com/office/drawing/2014/main" id="{CEEC4443-89B9-4070-BC0F-F4E626C77CB5}"/>
              </a:ext>
            </a:extLst>
          </p:cNvPr>
          <p:cNvSpPr txBox="1"/>
          <p:nvPr/>
        </p:nvSpPr>
        <p:spPr>
          <a:xfrm>
            <a:off x="6120973" y="3322843"/>
            <a:ext cx="3320901" cy="461665"/>
          </a:xfrm>
          <a:prstGeom prst="rect">
            <a:avLst/>
          </a:prstGeom>
          <a:noFill/>
        </p:spPr>
        <p:txBody>
          <a:bodyPr wrap="square" rtlCol="0">
            <a:spAutoFit/>
          </a:bodyPr>
          <a:lstStyle/>
          <a:p>
            <a:r>
              <a:rPr lang="en-GB" sz="2400" b="1" dirty="0">
                <a:solidFill>
                  <a:srgbClr val="C00000"/>
                </a:solidFill>
              </a:rPr>
              <a:t>(Negative) </a:t>
            </a:r>
          </a:p>
        </p:txBody>
      </p:sp>
      <p:sp>
        <p:nvSpPr>
          <p:cNvPr id="10" name="TextBox 9">
            <a:extLst>
              <a:ext uri="{FF2B5EF4-FFF2-40B4-BE49-F238E27FC236}">
                <a16:creationId xmlns:a16="http://schemas.microsoft.com/office/drawing/2014/main" id="{09D50ECE-C78E-4215-B599-F87E850A6A4F}"/>
              </a:ext>
            </a:extLst>
          </p:cNvPr>
          <p:cNvSpPr txBox="1"/>
          <p:nvPr/>
        </p:nvSpPr>
        <p:spPr>
          <a:xfrm>
            <a:off x="4046757" y="1820657"/>
            <a:ext cx="3320901" cy="923330"/>
          </a:xfrm>
          <a:prstGeom prst="rect">
            <a:avLst/>
          </a:prstGeom>
          <a:noFill/>
        </p:spPr>
        <p:txBody>
          <a:bodyPr wrap="square" rtlCol="0">
            <a:spAutoFit/>
          </a:bodyPr>
          <a:lstStyle/>
          <a:p>
            <a:r>
              <a:rPr lang="en-GB" sz="5400" b="1" dirty="0">
                <a:solidFill>
                  <a:srgbClr val="00B050"/>
                </a:solidFill>
              </a:rPr>
              <a:t>Have to</a:t>
            </a:r>
          </a:p>
        </p:txBody>
      </p:sp>
      <p:sp>
        <p:nvSpPr>
          <p:cNvPr id="11" name="TextBox 10">
            <a:extLst>
              <a:ext uri="{FF2B5EF4-FFF2-40B4-BE49-F238E27FC236}">
                <a16:creationId xmlns:a16="http://schemas.microsoft.com/office/drawing/2014/main" id="{AE9E40AB-49A5-4CA9-917D-0DB834AA1A54}"/>
              </a:ext>
            </a:extLst>
          </p:cNvPr>
          <p:cNvSpPr txBox="1"/>
          <p:nvPr/>
        </p:nvSpPr>
        <p:spPr>
          <a:xfrm>
            <a:off x="3881718" y="3838649"/>
            <a:ext cx="4478511" cy="830997"/>
          </a:xfrm>
          <a:prstGeom prst="rect">
            <a:avLst/>
          </a:prstGeom>
          <a:noFill/>
        </p:spPr>
        <p:txBody>
          <a:bodyPr wrap="square" rtlCol="0">
            <a:spAutoFit/>
          </a:bodyPr>
          <a:lstStyle/>
          <a:p>
            <a:r>
              <a:rPr lang="en-GB" sz="4800" b="1" dirty="0">
                <a:solidFill>
                  <a:srgbClr val="FF0000"/>
                </a:solidFill>
              </a:rPr>
              <a:t>Don’t have to</a:t>
            </a:r>
          </a:p>
        </p:txBody>
      </p:sp>
    </p:spTree>
    <p:extLst>
      <p:ext uri="{BB962C8B-B14F-4D97-AF65-F5344CB8AC3E}">
        <p14:creationId xmlns:p14="http://schemas.microsoft.com/office/powerpoint/2010/main" val="2151708391"/>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0" presetClass="entr" presetSubtype="0"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fade">
                                      <p:cBhvr>
                                        <p:cTn id="19" dur="1000"/>
                                        <p:tgtEl>
                                          <p:spTgt spid="4"/>
                                        </p:tgtEl>
                                      </p:cBhvr>
                                    </p:animEffect>
                                    <p:anim calcmode="lin" valueType="num">
                                      <p:cBhvr>
                                        <p:cTn id="20" dur="1000" fill="hold"/>
                                        <p:tgtEl>
                                          <p:spTgt spid="4"/>
                                        </p:tgtEl>
                                        <p:attrNameLst>
                                          <p:attrName>ppt_x</p:attrName>
                                        </p:attrNameLst>
                                      </p:cBhvr>
                                      <p:tavLst>
                                        <p:tav tm="0">
                                          <p:val>
                                            <p:strVal val="#ppt_x"/>
                                          </p:val>
                                        </p:tav>
                                        <p:tav tm="100000">
                                          <p:val>
                                            <p:strVal val="#ppt_x"/>
                                          </p:val>
                                        </p:tav>
                                      </p:tavLst>
                                    </p:anim>
                                    <p:anim calcmode="lin" valueType="num">
                                      <p:cBhvr>
                                        <p:cTn id="21"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10"/>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9"/>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9" grpId="0"/>
      <p:bldP spid="10" grpId="0"/>
      <p:bldP spid="1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460"/>
        <p:cNvGrpSpPr/>
        <p:nvPr/>
      </p:nvGrpSpPr>
      <p:grpSpPr>
        <a:xfrm>
          <a:off x="0" y="0"/>
          <a:ext cx="0" cy="0"/>
          <a:chOff x="0" y="0"/>
          <a:chExt cx="0" cy="0"/>
        </a:xfrm>
      </p:grpSpPr>
      <p:grpSp>
        <p:nvGrpSpPr>
          <p:cNvPr id="1474" name="Google Shape;1474;p92"/>
          <p:cNvGrpSpPr/>
          <p:nvPr/>
        </p:nvGrpSpPr>
        <p:grpSpPr>
          <a:xfrm>
            <a:off x="3426075" y="1536098"/>
            <a:ext cx="2291851" cy="2884067"/>
            <a:chOff x="3426096" y="1536097"/>
            <a:chExt cx="2291851" cy="2884067"/>
          </a:xfrm>
        </p:grpSpPr>
        <p:sp>
          <p:nvSpPr>
            <p:cNvPr id="1475" name="Google Shape;1475;p92"/>
            <p:cNvSpPr/>
            <p:nvPr/>
          </p:nvSpPr>
          <p:spPr>
            <a:xfrm>
              <a:off x="4177146" y="1536097"/>
              <a:ext cx="1540801" cy="2884067"/>
            </a:xfrm>
            <a:custGeom>
              <a:avLst/>
              <a:gdLst/>
              <a:ahLst/>
              <a:cxnLst/>
              <a:rect l="l" t="t" r="r" b="b"/>
              <a:pathLst>
                <a:path w="24196" h="45290" extrusionOk="0">
                  <a:moveTo>
                    <a:pt x="0" y="0"/>
                  </a:moveTo>
                  <a:lnTo>
                    <a:pt x="0" y="45290"/>
                  </a:lnTo>
                  <a:lnTo>
                    <a:pt x="24195" y="45290"/>
                  </a:lnTo>
                  <a:lnTo>
                    <a:pt x="24195" y="1946"/>
                  </a:lnTo>
                  <a:cubicBezTo>
                    <a:pt x="24195" y="882"/>
                    <a:pt x="23314" y="0"/>
                    <a:pt x="22220" y="0"/>
                  </a:cubicBezTo>
                  <a:close/>
                </a:path>
              </a:pathLst>
            </a:custGeom>
            <a:solidFill>
              <a:srgbClr val="A4BDDA"/>
            </a:solidFill>
            <a:ln>
              <a:noFill/>
            </a:ln>
          </p:spPr>
          <p:txBody>
            <a:bodyPr spcFirstLastPara="1" wrap="square" lIns="91425" tIns="91425" rIns="91425" bIns="91425" anchor="ctr" anchorCtr="0">
              <a:noAutofit/>
            </a:bodyPr>
            <a:lstStyle/>
            <a:p>
              <a:endParaRPr sz="1800"/>
            </a:p>
          </p:txBody>
        </p:sp>
        <p:sp>
          <p:nvSpPr>
            <p:cNvPr id="1476" name="Google Shape;1476;p92"/>
            <p:cNvSpPr/>
            <p:nvPr/>
          </p:nvSpPr>
          <p:spPr>
            <a:xfrm>
              <a:off x="3426096" y="1536097"/>
              <a:ext cx="751106" cy="2884067"/>
            </a:xfrm>
            <a:custGeom>
              <a:avLst/>
              <a:gdLst/>
              <a:ahLst/>
              <a:cxnLst/>
              <a:rect l="l" t="t" r="r" b="b"/>
              <a:pathLst>
                <a:path w="11795" h="45290" extrusionOk="0">
                  <a:moveTo>
                    <a:pt x="1916" y="0"/>
                  </a:moveTo>
                  <a:cubicBezTo>
                    <a:pt x="852" y="0"/>
                    <a:pt x="1" y="851"/>
                    <a:pt x="1" y="1915"/>
                  </a:cubicBezTo>
                  <a:lnTo>
                    <a:pt x="1" y="45290"/>
                  </a:lnTo>
                  <a:lnTo>
                    <a:pt x="11794" y="45290"/>
                  </a:lnTo>
                  <a:lnTo>
                    <a:pt x="11794" y="0"/>
                  </a:lnTo>
                  <a:close/>
                </a:path>
              </a:pathLst>
            </a:custGeom>
            <a:solidFill>
              <a:srgbClr val="7590AA"/>
            </a:solidFill>
            <a:ln>
              <a:noFill/>
            </a:ln>
          </p:spPr>
          <p:txBody>
            <a:bodyPr spcFirstLastPara="1" wrap="square" lIns="91425" tIns="91425" rIns="91425" bIns="91425" anchor="ctr" anchorCtr="0">
              <a:noAutofit/>
            </a:bodyPr>
            <a:lstStyle/>
            <a:p>
              <a:endParaRPr sz="1800"/>
            </a:p>
          </p:txBody>
        </p:sp>
        <p:sp>
          <p:nvSpPr>
            <p:cNvPr id="1477" name="Google Shape;1477;p92"/>
            <p:cNvSpPr/>
            <p:nvPr/>
          </p:nvSpPr>
          <p:spPr>
            <a:xfrm>
              <a:off x="4177146" y="2091585"/>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endParaRPr sz="1800"/>
            </a:p>
          </p:txBody>
        </p:sp>
        <p:sp>
          <p:nvSpPr>
            <p:cNvPr id="1478" name="Google Shape;1478;p92"/>
            <p:cNvSpPr/>
            <p:nvPr/>
          </p:nvSpPr>
          <p:spPr>
            <a:xfrm>
              <a:off x="4177146" y="2091585"/>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endParaRPr sz="1800"/>
            </a:p>
          </p:txBody>
        </p:sp>
        <p:sp>
          <p:nvSpPr>
            <p:cNvPr id="1479" name="Google Shape;1479;p92"/>
            <p:cNvSpPr/>
            <p:nvPr/>
          </p:nvSpPr>
          <p:spPr>
            <a:xfrm>
              <a:off x="4177146" y="2678086"/>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endParaRPr sz="1800"/>
            </a:p>
          </p:txBody>
        </p:sp>
        <p:sp>
          <p:nvSpPr>
            <p:cNvPr id="1480" name="Google Shape;1480;p92"/>
            <p:cNvSpPr/>
            <p:nvPr/>
          </p:nvSpPr>
          <p:spPr>
            <a:xfrm>
              <a:off x="4177146" y="2678086"/>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endParaRPr sz="1800"/>
            </a:p>
          </p:txBody>
        </p:sp>
        <p:sp>
          <p:nvSpPr>
            <p:cNvPr id="1481" name="Google Shape;1481;p92"/>
            <p:cNvSpPr/>
            <p:nvPr/>
          </p:nvSpPr>
          <p:spPr>
            <a:xfrm>
              <a:off x="4177146" y="3266496"/>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endParaRPr sz="1800"/>
            </a:p>
          </p:txBody>
        </p:sp>
        <p:sp>
          <p:nvSpPr>
            <p:cNvPr id="1482" name="Google Shape;1482;p92"/>
            <p:cNvSpPr/>
            <p:nvPr/>
          </p:nvSpPr>
          <p:spPr>
            <a:xfrm>
              <a:off x="4177146" y="3266496"/>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endParaRPr sz="1800"/>
            </a:p>
          </p:txBody>
        </p:sp>
        <p:sp>
          <p:nvSpPr>
            <p:cNvPr id="1483" name="Google Shape;1483;p92"/>
            <p:cNvSpPr/>
            <p:nvPr/>
          </p:nvSpPr>
          <p:spPr>
            <a:xfrm>
              <a:off x="4177146" y="3854971"/>
              <a:ext cx="1540801" cy="64"/>
            </a:xfrm>
            <a:custGeom>
              <a:avLst/>
              <a:gdLst/>
              <a:ahLst/>
              <a:cxnLst/>
              <a:rect l="l" t="t" r="r" b="b"/>
              <a:pathLst>
                <a:path w="24196" h="1" extrusionOk="0">
                  <a:moveTo>
                    <a:pt x="0" y="0"/>
                  </a:moveTo>
                  <a:lnTo>
                    <a:pt x="24195" y="0"/>
                  </a:lnTo>
                </a:path>
              </a:pathLst>
            </a:custGeom>
            <a:solidFill>
              <a:srgbClr val="FFFDFF"/>
            </a:solidFill>
            <a:ln>
              <a:noFill/>
            </a:ln>
          </p:spPr>
          <p:txBody>
            <a:bodyPr spcFirstLastPara="1" wrap="square" lIns="91425" tIns="91425" rIns="91425" bIns="91425" anchor="ctr" anchorCtr="0">
              <a:noAutofit/>
            </a:bodyPr>
            <a:lstStyle/>
            <a:p>
              <a:endParaRPr sz="1800"/>
            </a:p>
          </p:txBody>
        </p:sp>
        <p:sp>
          <p:nvSpPr>
            <p:cNvPr id="1484" name="Google Shape;1484;p92"/>
            <p:cNvSpPr/>
            <p:nvPr/>
          </p:nvSpPr>
          <p:spPr>
            <a:xfrm>
              <a:off x="4177146" y="3854971"/>
              <a:ext cx="1540801" cy="64"/>
            </a:xfrm>
            <a:custGeom>
              <a:avLst/>
              <a:gdLst/>
              <a:ahLst/>
              <a:cxnLst/>
              <a:rect l="l" t="t" r="r" b="b"/>
              <a:pathLst>
                <a:path w="24196" h="1" fill="none" extrusionOk="0">
                  <a:moveTo>
                    <a:pt x="0" y="0"/>
                  </a:moveTo>
                  <a:lnTo>
                    <a:pt x="24195" y="0"/>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endParaRPr sz="1800"/>
            </a:p>
          </p:txBody>
        </p:sp>
        <p:sp>
          <p:nvSpPr>
            <p:cNvPr id="1485" name="Google Shape;1485;p92"/>
            <p:cNvSpPr/>
            <p:nvPr/>
          </p:nvSpPr>
          <p:spPr>
            <a:xfrm>
              <a:off x="4763645" y="1768341"/>
              <a:ext cx="472315" cy="62024"/>
            </a:xfrm>
            <a:custGeom>
              <a:avLst/>
              <a:gdLst/>
              <a:ahLst/>
              <a:cxnLst/>
              <a:rect l="l" t="t" r="r" b="b"/>
              <a:pathLst>
                <a:path w="7417" h="974" extrusionOk="0">
                  <a:moveTo>
                    <a:pt x="486" y="1"/>
                  </a:moveTo>
                  <a:cubicBezTo>
                    <a:pt x="213" y="1"/>
                    <a:pt x="0" y="214"/>
                    <a:pt x="0" y="487"/>
                  </a:cubicBezTo>
                  <a:cubicBezTo>
                    <a:pt x="0" y="761"/>
                    <a:pt x="213" y="973"/>
                    <a:pt x="486" y="973"/>
                  </a:cubicBezTo>
                  <a:lnTo>
                    <a:pt x="6900" y="973"/>
                  </a:lnTo>
                  <a:cubicBezTo>
                    <a:pt x="7174" y="973"/>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endParaRPr sz="1800"/>
            </a:p>
          </p:txBody>
        </p:sp>
        <p:sp>
          <p:nvSpPr>
            <p:cNvPr id="1486" name="Google Shape;1486;p92"/>
            <p:cNvSpPr/>
            <p:nvPr/>
          </p:nvSpPr>
          <p:spPr>
            <a:xfrm>
              <a:off x="4763645" y="2350957"/>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endParaRPr sz="1800"/>
            </a:p>
          </p:txBody>
        </p:sp>
        <p:sp>
          <p:nvSpPr>
            <p:cNvPr id="1487" name="Google Shape;1487;p92"/>
            <p:cNvSpPr/>
            <p:nvPr/>
          </p:nvSpPr>
          <p:spPr>
            <a:xfrm>
              <a:off x="4763645" y="2933573"/>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endParaRPr sz="1800"/>
            </a:p>
          </p:txBody>
        </p:sp>
        <p:sp>
          <p:nvSpPr>
            <p:cNvPr id="1488" name="Google Shape;1488;p92"/>
            <p:cNvSpPr/>
            <p:nvPr/>
          </p:nvSpPr>
          <p:spPr>
            <a:xfrm>
              <a:off x="4763645" y="3516189"/>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endParaRPr sz="1800"/>
            </a:p>
          </p:txBody>
        </p:sp>
        <p:sp>
          <p:nvSpPr>
            <p:cNvPr id="1489" name="Google Shape;1489;p92"/>
            <p:cNvSpPr/>
            <p:nvPr/>
          </p:nvSpPr>
          <p:spPr>
            <a:xfrm>
              <a:off x="4763645" y="4098868"/>
              <a:ext cx="472315" cy="61961"/>
            </a:xfrm>
            <a:custGeom>
              <a:avLst/>
              <a:gdLst/>
              <a:ahLst/>
              <a:cxnLst/>
              <a:rect l="l" t="t" r="r" b="b"/>
              <a:pathLst>
                <a:path w="7417" h="973" extrusionOk="0">
                  <a:moveTo>
                    <a:pt x="486" y="0"/>
                  </a:moveTo>
                  <a:cubicBezTo>
                    <a:pt x="213" y="0"/>
                    <a:pt x="0" y="213"/>
                    <a:pt x="0" y="486"/>
                  </a:cubicBezTo>
                  <a:cubicBezTo>
                    <a:pt x="0" y="760"/>
                    <a:pt x="213" y="973"/>
                    <a:pt x="486" y="973"/>
                  </a:cubicBezTo>
                  <a:lnTo>
                    <a:pt x="6900" y="973"/>
                  </a:lnTo>
                  <a:cubicBezTo>
                    <a:pt x="7174" y="973"/>
                    <a:pt x="7417" y="760"/>
                    <a:pt x="7417" y="486"/>
                  </a:cubicBezTo>
                  <a:cubicBezTo>
                    <a:pt x="7417" y="213"/>
                    <a:pt x="7174" y="0"/>
                    <a:pt x="6900" y="0"/>
                  </a:cubicBezTo>
                  <a:close/>
                </a:path>
              </a:pathLst>
            </a:custGeom>
            <a:solidFill>
              <a:srgbClr val="7590AA"/>
            </a:solidFill>
            <a:ln>
              <a:noFill/>
            </a:ln>
          </p:spPr>
          <p:txBody>
            <a:bodyPr spcFirstLastPara="1" wrap="square" lIns="91425" tIns="91425" rIns="91425" bIns="91425" anchor="ctr" anchorCtr="0">
              <a:noAutofit/>
            </a:bodyPr>
            <a:lstStyle/>
            <a:p>
              <a:endParaRPr sz="1800"/>
            </a:p>
          </p:txBody>
        </p:sp>
      </p:grpSp>
      <p:pic>
        <p:nvPicPr>
          <p:cNvPr id="58" name="Picture 57" descr="Graphical user interface, website&#10;&#10;Description automatically generated">
            <a:extLst>
              <a:ext uri="{FF2B5EF4-FFF2-40B4-BE49-F238E27FC236}">
                <a16:creationId xmlns:a16="http://schemas.microsoft.com/office/drawing/2014/main" id="{774E4D90-0390-4BAE-8523-23144566DB67}"/>
              </a:ext>
            </a:extLst>
          </p:cNvPr>
          <p:cNvPicPr>
            <a:picLocks noChangeAspect="1"/>
          </p:cNvPicPr>
          <p:nvPr/>
        </p:nvPicPr>
        <p:blipFill rotWithShape="1">
          <a:blip r:embed="rId3"/>
          <a:srcRect t="1685" b="2297"/>
          <a:stretch/>
        </p:blipFill>
        <p:spPr>
          <a:xfrm>
            <a:off x="79665" y="102562"/>
            <a:ext cx="4416874" cy="5040939"/>
          </a:xfrm>
          <a:prstGeom prst="rect">
            <a:avLst/>
          </a:prstGeom>
        </p:spPr>
      </p:pic>
      <p:sp>
        <p:nvSpPr>
          <p:cNvPr id="59" name="Rectangle 58">
            <a:extLst>
              <a:ext uri="{FF2B5EF4-FFF2-40B4-BE49-F238E27FC236}">
                <a16:creationId xmlns:a16="http://schemas.microsoft.com/office/drawing/2014/main" id="{3C82B4BF-B081-486D-ADBD-8BA6E8ACEC93}"/>
              </a:ext>
            </a:extLst>
          </p:cNvPr>
          <p:cNvSpPr/>
          <p:nvPr/>
        </p:nvSpPr>
        <p:spPr>
          <a:xfrm>
            <a:off x="389965" y="4610633"/>
            <a:ext cx="1413861" cy="430306"/>
          </a:xfrm>
          <a:prstGeom prst="rect">
            <a:avLst/>
          </a:prstGeom>
          <a:solidFill>
            <a:schemeClr val="accent4">
              <a:lumMod val="75000"/>
            </a:schemeClr>
          </a:solidFill>
          <a:ln>
            <a:solidFill>
              <a:schemeClr val="accent3">
                <a:lumMod val="60000"/>
                <a:lumOff val="40000"/>
              </a:schemeClr>
            </a:solidFill>
          </a:ln>
        </p:spPr>
        <p:style>
          <a:lnRef idx="3">
            <a:schemeClr val="lt1"/>
          </a:lnRef>
          <a:fillRef idx="1">
            <a:schemeClr val="accent1"/>
          </a:fillRef>
          <a:effectRef idx="1">
            <a:schemeClr val="accent1"/>
          </a:effectRef>
          <a:fontRef idx="minor">
            <a:schemeClr val="lt1"/>
          </a:fontRef>
        </p:style>
        <p:txBody>
          <a:bodyPr rtlCol="0" anchor="ctr"/>
          <a:lstStyle/>
          <a:p>
            <a:pPr algn="ctr"/>
            <a:r>
              <a:rPr lang="en-GB" sz="3200" dirty="0">
                <a:solidFill>
                  <a:schemeClr val="accent6"/>
                </a:solidFill>
              </a:rPr>
              <a:t>P: 52</a:t>
            </a:r>
          </a:p>
        </p:txBody>
      </p:sp>
      <p:pic>
        <p:nvPicPr>
          <p:cNvPr id="4" name="Picture 3" descr="Diagram&#10;&#10;Description automatically generated with low confidence">
            <a:extLst>
              <a:ext uri="{FF2B5EF4-FFF2-40B4-BE49-F238E27FC236}">
                <a16:creationId xmlns:a16="http://schemas.microsoft.com/office/drawing/2014/main" id="{84CD3488-2405-4E5B-8CF8-2B8647EBF1D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496539" y="0"/>
            <a:ext cx="4542405" cy="5143500"/>
          </a:xfrm>
          <a:prstGeom prst="rect">
            <a:avLst/>
          </a:prstGeom>
        </p:spPr>
      </p:pic>
    </p:spTree>
    <p:extLst>
      <p:ext uri="{BB962C8B-B14F-4D97-AF65-F5344CB8AC3E}">
        <p14:creationId xmlns:p14="http://schemas.microsoft.com/office/powerpoint/2010/main" val="397203213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p:cNvPicPr>
            <a:picLocks noChangeAspect="1"/>
          </p:cNvPicPr>
          <p:nvPr/>
        </p:nvPicPr>
        <p:blipFill rotWithShape="1">
          <a:blip r:embed="rId2">
            <a:lum bright="-20000" contrast="40000"/>
          </a:blip>
          <a:srcRect t="2271" b="38028"/>
          <a:stretch/>
        </p:blipFill>
        <p:spPr>
          <a:xfrm>
            <a:off x="964026" y="754796"/>
            <a:ext cx="7543800" cy="3812702"/>
          </a:xfrm>
          <a:prstGeom prst="rect">
            <a:avLst/>
          </a:prstGeom>
        </p:spPr>
      </p:pic>
    </p:spTree>
    <p:extLst>
      <p:ext uri="{BB962C8B-B14F-4D97-AF65-F5344CB8AC3E}">
        <p14:creationId xmlns:p14="http://schemas.microsoft.com/office/powerpoint/2010/main" val="561536242"/>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lum bright="-20000" contrast="40000"/>
          </a:blip>
          <a:srcRect b="38028"/>
          <a:stretch/>
        </p:blipFill>
        <p:spPr>
          <a:xfrm>
            <a:off x="233286" y="303498"/>
            <a:ext cx="8677435" cy="4104456"/>
          </a:xfrm>
          <a:prstGeom prst="rect">
            <a:avLst/>
          </a:prstGeom>
        </p:spPr>
      </p:pic>
      <p:sp>
        <p:nvSpPr>
          <p:cNvPr id="4" name="Oval 3"/>
          <p:cNvSpPr/>
          <p:nvPr/>
        </p:nvSpPr>
        <p:spPr>
          <a:xfrm>
            <a:off x="2789802" y="2733768"/>
            <a:ext cx="972108" cy="685800"/>
          </a:xfrm>
          <a:prstGeom prst="ellipse">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68553" tIns="34278" rIns="68553" bIns="34278" rtlCol="1" anchor="ctr"/>
          <a:lstStyle/>
          <a:p>
            <a:pPr algn="ctr"/>
            <a:endParaRPr lang="ar-KW" sz="700"/>
          </a:p>
        </p:txBody>
      </p:sp>
      <p:sp>
        <p:nvSpPr>
          <p:cNvPr id="5" name="Oval 4"/>
          <p:cNvSpPr/>
          <p:nvPr/>
        </p:nvSpPr>
        <p:spPr>
          <a:xfrm>
            <a:off x="1601670" y="3659264"/>
            <a:ext cx="1475421" cy="685800"/>
          </a:xfrm>
          <a:prstGeom prst="ellipse">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68553" tIns="34278" rIns="68553" bIns="34278" rtlCol="1" anchor="ctr"/>
          <a:lstStyle/>
          <a:p>
            <a:pPr algn="ctr"/>
            <a:endParaRPr lang="ar-KW" sz="700"/>
          </a:p>
        </p:txBody>
      </p:sp>
    </p:spTree>
    <p:extLst>
      <p:ext uri="{BB962C8B-B14F-4D97-AF65-F5344CB8AC3E}">
        <p14:creationId xmlns:p14="http://schemas.microsoft.com/office/powerpoint/2010/main" val="3727311567"/>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srcRect t="60564" r="25105"/>
          <a:stretch/>
        </p:blipFill>
        <p:spPr>
          <a:xfrm>
            <a:off x="1198709" y="857250"/>
            <a:ext cx="7640026" cy="1982239"/>
          </a:xfrm>
          <a:prstGeom prst="rect">
            <a:avLst/>
          </a:prstGeom>
        </p:spPr>
      </p:pic>
      <p:pic>
        <p:nvPicPr>
          <p:cNvPr id="1028" name="Picture 4" descr="Free Mom Images Clipart, Download Free Clip Art, Free Clip Art on Clipart  Library">
            <a:extLst>
              <a:ext uri="{FF2B5EF4-FFF2-40B4-BE49-F238E27FC236}">
                <a16:creationId xmlns:a16="http://schemas.microsoft.com/office/drawing/2014/main" id="{F9C49D1A-C9CF-4283-AA5F-E04642C18D2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01768" y="1695450"/>
            <a:ext cx="2811249" cy="2590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51268989"/>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6244001" y="1578804"/>
            <a:ext cx="2738634" cy="2134553"/>
          </a:xfrm>
          <a:prstGeom prst="rect">
            <a:avLst/>
          </a:prstGeom>
        </p:spPr>
        <p:txBody>
          <a:bodyPr vert="horz" lIns="45720" tIns="22860" rIns="45720" bIns="22860" rtlCol="0" anchor="ctr">
            <a:normAutofit/>
          </a:bodyPr>
          <a:lstStyle/>
          <a:p>
            <a:pPr algn="ctr" defTabSz="457200">
              <a:lnSpc>
                <a:spcPct val="90000"/>
              </a:lnSpc>
              <a:spcBef>
                <a:spcPct val="0"/>
              </a:spcBef>
              <a:spcAft>
                <a:spcPts val="300"/>
              </a:spcAft>
              <a:defRPr/>
            </a:pPr>
            <a:r>
              <a:rPr lang="en-US" sz="2800" b="1" dirty="0">
                <a:ln>
                  <a:solidFill>
                    <a:prstClr val="black"/>
                  </a:solidFill>
                </a:ln>
                <a:latin typeface="+mj-lt"/>
                <a:ea typeface="+mj-ea"/>
                <a:cs typeface="+mj-cs"/>
              </a:rPr>
              <a:t>What things do you have to do at home?</a:t>
            </a:r>
          </a:p>
        </p:txBody>
      </p:sp>
      <p:pic>
        <p:nvPicPr>
          <p:cNvPr id="3" name="Picture 4" descr="Free Home Stuff Cliparts, Download Free Clip Art, Free Clip Art on Clipart  Library">
            <a:extLst>
              <a:ext uri="{FF2B5EF4-FFF2-40B4-BE49-F238E27FC236}">
                <a16:creationId xmlns:a16="http://schemas.microsoft.com/office/drawing/2014/main" id="{5EBD6CB1-C6E0-4390-A29A-7B15DD9A4AC2}"/>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r="2922" b="-2"/>
          <a:stretch/>
        </p:blipFill>
        <p:spPr bwMode="auto">
          <a:xfrm>
            <a:off x="309037" y="617285"/>
            <a:ext cx="5706228" cy="390893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0053276"/>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4"/>
          <p:cNvSpPr txBox="1">
            <a:spLocks noChangeArrowheads="1"/>
          </p:cNvSpPr>
          <p:nvPr/>
        </p:nvSpPr>
        <p:spPr bwMode="auto">
          <a:xfrm>
            <a:off x="1295400" y="0"/>
            <a:ext cx="5638800" cy="707886"/>
          </a:xfrm>
          <a:prstGeom prst="rect">
            <a:avLst/>
          </a:prstGeom>
          <a:noFill/>
          <a:ln>
            <a:noFill/>
          </a:ln>
        </p:spPr>
        <p:txBody>
          <a:bodyPr wrap="square">
            <a:spAutoFit/>
          </a:bodyPr>
          <a:lstStyle>
            <a:defPPr>
              <a:defRPr lang="ar-KW"/>
            </a:defPPr>
            <a:lvl1pPr marL="0" algn="r" defTabSz="914400" rtl="1" eaLnBrk="1" latinLnBrk="0" hangingPunct="1">
              <a:defRPr sz="1800" kern="1200">
                <a:solidFill>
                  <a:schemeClr val="tx1"/>
                </a:solidFill>
                <a:latin typeface="+mn-lt"/>
                <a:ea typeface="+mn-ea"/>
                <a:cs typeface="+mn-cs"/>
              </a:defRPr>
            </a:lvl1pPr>
            <a:lvl2pPr marL="457200" algn="r" defTabSz="914400" rtl="1" eaLnBrk="1" latinLnBrk="0" hangingPunct="1">
              <a:defRPr sz="1800" kern="1200">
                <a:solidFill>
                  <a:schemeClr val="tx1"/>
                </a:solidFill>
                <a:latin typeface="+mn-lt"/>
                <a:ea typeface="+mn-ea"/>
                <a:cs typeface="+mn-cs"/>
              </a:defRPr>
            </a:lvl2pPr>
            <a:lvl3pPr marL="914400" algn="r" defTabSz="914400" rtl="1" eaLnBrk="1" latinLnBrk="0" hangingPunct="1">
              <a:defRPr sz="1800" kern="1200">
                <a:solidFill>
                  <a:schemeClr val="tx1"/>
                </a:solidFill>
                <a:latin typeface="+mn-lt"/>
                <a:ea typeface="+mn-ea"/>
                <a:cs typeface="+mn-cs"/>
              </a:defRPr>
            </a:lvl3pPr>
            <a:lvl4pPr marL="1371600" algn="r" defTabSz="914400" rtl="1" eaLnBrk="1" latinLnBrk="0" hangingPunct="1">
              <a:defRPr sz="1800" kern="1200">
                <a:solidFill>
                  <a:schemeClr val="tx1"/>
                </a:solidFill>
                <a:latin typeface="+mn-lt"/>
                <a:ea typeface="+mn-ea"/>
                <a:cs typeface="+mn-cs"/>
              </a:defRPr>
            </a:lvl4pPr>
            <a:lvl5pPr marL="1828800" algn="r" defTabSz="914400" rtl="1" eaLnBrk="1" latinLnBrk="0" hangingPunct="1">
              <a:defRPr sz="1800" kern="1200">
                <a:solidFill>
                  <a:schemeClr val="tx1"/>
                </a:solidFill>
                <a:latin typeface="+mn-lt"/>
                <a:ea typeface="+mn-ea"/>
                <a:cs typeface="+mn-cs"/>
              </a:defRPr>
            </a:lvl5pPr>
            <a:lvl6pPr marL="2286000" algn="r" defTabSz="914400" rtl="1" eaLnBrk="1" latinLnBrk="0" hangingPunct="1">
              <a:defRPr sz="1800" kern="1200">
                <a:solidFill>
                  <a:schemeClr val="tx1"/>
                </a:solidFill>
                <a:latin typeface="+mn-lt"/>
                <a:ea typeface="+mn-ea"/>
                <a:cs typeface="+mn-cs"/>
              </a:defRPr>
            </a:lvl6pPr>
            <a:lvl7pPr marL="2743200" algn="r" defTabSz="914400" rtl="1" eaLnBrk="1" latinLnBrk="0" hangingPunct="1">
              <a:defRPr sz="1800" kern="1200">
                <a:solidFill>
                  <a:schemeClr val="tx1"/>
                </a:solidFill>
                <a:latin typeface="+mn-lt"/>
                <a:ea typeface="+mn-ea"/>
                <a:cs typeface="+mn-cs"/>
              </a:defRPr>
            </a:lvl7pPr>
            <a:lvl8pPr marL="3200400" algn="r" defTabSz="914400" rtl="1" eaLnBrk="1" latinLnBrk="0" hangingPunct="1">
              <a:defRPr sz="1800" kern="1200">
                <a:solidFill>
                  <a:schemeClr val="tx1"/>
                </a:solidFill>
                <a:latin typeface="+mn-lt"/>
                <a:ea typeface="+mn-ea"/>
                <a:cs typeface="+mn-cs"/>
              </a:defRPr>
            </a:lvl8pPr>
            <a:lvl9pPr marL="3657600" algn="r" defTabSz="914400" rtl="1" eaLnBrk="1" latinLnBrk="0" hangingPunct="1">
              <a:defRPr sz="1800" kern="1200">
                <a:solidFill>
                  <a:schemeClr val="tx1"/>
                </a:solidFill>
                <a:latin typeface="+mn-lt"/>
                <a:ea typeface="+mn-ea"/>
                <a:cs typeface="+mn-cs"/>
              </a:defRPr>
            </a:lvl9pPr>
          </a:lstStyle>
          <a:p>
            <a:pPr algn="ctr"/>
            <a:r>
              <a:rPr lang="en-US" altLang="ar-KW" sz="4000" b="1" dirty="0">
                <a:ln w="28575">
                  <a:solidFill>
                    <a:schemeClr val="tx1"/>
                  </a:solidFill>
                </a:ln>
                <a:solidFill>
                  <a:srgbClr val="FF0000"/>
                </a:solidFill>
                <a:latin typeface="Garamond" panose="02020404030301010803" pitchFamily="18" charset="0"/>
                <a:cs typeface="Gisha" panose="020B0502040204020203" pitchFamily="34" charset="-79"/>
              </a:rPr>
              <a:t>Workbook  Page 44</a:t>
            </a:r>
          </a:p>
        </p:txBody>
      </p:sp>
      <p:pic>
        <p:nvPicPr>
          <p:cNvPr id="5" name="Picture 4">
            <a:extLst>
              <a:ext uri="{FF2B5EF4-FFF2-40B4-BE49-F238E27FC236}">
                <a16:creationId xmlns:a16="http://schemas.microsoft.com/office/drawing/2014/main" id="{930073F9-8AE7-4A42-B4E0-86E35A364845}"/>
              </a:ext>
            </a:extLst>
          </p:cNvPr>
          <p:cNvPicPr>
            <a:picLocks noChangeAspect="1"/>
          </p:cNvPicPr>
          <p:nvPr/>
        </p:nvPicPr>
        <p:blipFill rotWithShape="1">
          <a:blip r:embed="rId2">
            <a:extLst>
              <a:ext uri="{BEBA8EAE-BF5A-486C-A8C5-ECC9F3942E4B}">
                <a14:imgProps xmlns:a14="http://schemas.microsoft.com/office/drawing/2010/main">
                  <a14:imgLayer r:embed="rId3">
                    <a14:imgEffect>
                      <a14:saturation sat="400000"/>
                    </a14:imgEffect>
                  </a14:imgLayer>
                </a14:imgProps>
              </a:ext>
            </a:extLst>
          </a:blip>
          <a:srcRect l="24366" t="19902" r="22083" b="11482"/>
          <a:stretch/>
        </p:blipFill>
        <p:spPr>
          <a:xfrm>
            <a:off x="4572000" y="0"/>
            <a:ext cx="4502961" cy="5143500"/>
          </a:xfrm>
          <a:prstGeom prst="rect">
            <a:avLst/>
          </a:prstGeom>
        </p:spPr>
      </p:pic>
      <p:pic>
        <p:nvPicPr>
          <p:cNvPr id="3" name="Picture 2" descr="A picture containing text, sign&#10;&#10;Description automatically generated">
            <a:extLst>
              <a:ext uri="{FF2B5EF4-FFF2-40B4-BE49-F238E27FC236}">
                <a16:creationId xmlns:a16="http://schemas.microsoft.com/office/drawing/2014/main" id="{0ABD381C-7854-403E-B14D-2663A93AA958}"/>
              </a:ext>
            </a:extLst>
          </p:cNvPr>
          <p:cNvPicPr>
            <a:picLocks noChangeAspect="1"/>
          </p:cNvPicPr>
          <p:nvPr/>
        </p:nvPicPr>
        <p:blipFill rotWithShape="1">
          <a:blip r:embed="rId4"/>
          <a:srcRect t="3287" b="3790"/>
          <a:stretch/>
        </p:blipFill>
        <p:spPr>
          <a:xfrm>
            <a:off x="107576" y="53788"/>
            <a:ext cx="4395387" cy="4986937"/>
          </a:xfrm>
          <a:prstGeom prst="rect">
            <a:avLst/>
          </a:prstGeom>
        </p:spPr>
      </p:pic>
    </p:spTree>
    <p:extLst>
      <p:ext uri="{BB962C8B-B14F-4D97-AF65-F5344CB8AC3E}">
        <p14:creationId xmlns:p14="http://schemas.microsoft.com/office/powerpoint/2010/main" val="404515423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3000"/>
                                        <p:tgtEl>
                                          <p:spTgt spid="4"/>
                                        </p:tgtEl>
                                        <p:attrNameLst>
                                          <p:attrName>ppt_y</p:attrName>
                                        </p:attrNameLst>
                                      </p:cBhvr>
                                      <p:tavLst>
                                        <p:tav tm="0">
                                          <p:val>
                                            <p:strVal val="#ppt_y+#ppt_h*1.125000"/>
                                          </p:val>
                                        </p:tav>
                                        <p:tav tm="100000">
                                          <p:val>
                                            <p:strVal val="#ppt_y"/>
                                          </p:val>
                                        </p:tav>
                                      </p:tavLst>
                                    </p:anim>
                                    <p:animEffect transition="in" filter="wipe(up)">
                                      <p:cBhvr>
                                        <p:cTn id="8" dur="3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pic>
        <p:nvPicPr>
          <p:cNvPr id="2" name="Picture 1"/>
          <p:cNvPicPr>
            <a:picLocks noChangeAspect="1"/>
          </p:cNvPicPr>
          <p:nvPr/>
        </p:nvPicPr>
        <p:blipFill>
          <a:blip r:embed="rId3">
            <a:lum bright="-20000" contrast="40000"/>
          </a:blip>
          <a:stretch>
            <a:fillRect/>
          </a:stretch>
        </p:blipFill>
        <p:spPr>
          <a:xfrm>
            <a:off x="629562" y="303498"/>
            <a:ext cx="5670630" cy="4457901"/>
          </a:xfrm>
          <a:prstGeom prst="rect">
            <a:avLst/>
          </a:prstGeom>
        </p:spPr>
      </p:pic>
    </p:spTree>
    <p:extLst>
      <p:ext uri="{BB962C8B-B14F-4D97-AF65-F5344CB8AC3E}">
        <p14:creationId xmlns:p14="http://schemas.microsoft.com/office/powerpoint/2010/main" val="43571492"/>
      </p:ext>
    </p:extLst>
  </p:cSld>
  <p:clrMapOvr>
    <a:masterClrMapping/>
  </p:clrMapOvr>
  <p:transition spd="slow">
    <p:fade/>
  </p:transition>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lum bright="-20000" contrast="40000"/>
          </a:blip>
          <a:srcRect t="9216"/>
          <a:stretch/>
        </p:blipFill>
        <p:spPr>
          <a:xfrm>
            <a:off x="953598" y="735546"/>
            <a:ext cx="7344816" cy="3996444"/>
          </a:xfrm>
          <a:prstGeom prst="rect">
            <a:avLst/>
          </a:prstGeom>
        </p:spPr>
      </p:pic>
      <p:sp>
        <p:nvSpPr>
          <p:cNvPr id="4" name="Oval 3"/>
          <p:cNvSpPr/>
          <p:nvPr/>
        </p:nvSpPr>
        <p:spPr>
          <a:xfrm>
            <a:off x="1979712" y="1815666"/>
            <a:ext cx="1134126" cy="497097"/>
          </a:xfrm>
          <a:prstGeom prst="ellipse">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KW" sz="1350"/>
          </a:p>
        </p:txBody>
      </p:sp>
      <p:sp>
        <p:nvSpPr>
          <p:cNvPr id="5" name="Oval 4"/>
          <p:cNvSpPr/>
          <p:nvPr/>
        </p:nvSpPr>
        <p:spPr>
          <a:xfrm>
            <a:off x="6570222" y="2139703"/>
            <a:ext cx="1512168" cy="587475"/>
          </a:xfrm>
          <a:prstGeom prst="ellipse">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KW" sz="1350"/>
          </a:p>
        </p:txBody>
      </p:sp>
      <p:sp>
        <p:nvSpPr>
          <p:cNvPr id="6" name="Oval 5"/>
          <p:cNvSpPr/>
          <p:nvPr/>
        </p:nvSpPr>
        <p:spPr>
          <a:xfrm>
            <a:off x="1672933" y="3264189"/>
            <a:ext cx="1278888" cy="497097"/>
          </a:xfrm>
          <a:prstGeom prst="ellipse">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KW" sz="1350"/>
          </a:p>
        </p:txBody>
      </p:sp>
      <p:sp>
        <p:nvSpPr>
          <p:cNvPr id="7" name="Oval 6"/>
          <p:cNvSpPr/>
          <p:nvPr/>
        </p:nvSpPr>
        <p:spPr>
          <a:xfrm>
            <a:off x="4193958" y="3881407"/>
            <a:ext cx="1517042" cy="711717"/>
          </a:xfrm>
          <a:prstGeom prst="ellipse">
            <a:avLst/>
          </a:prstGeom>
          <a:noFill/>
          <a:ln w="571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1" anchor="ctr"/>
          <a:lstStyle/>
          <a:p>
            <a:pPr algn="ctr"/>
            <a:endParaRPr lang="ar-KW" sz="1350"/>
          </a:p>
        </p:txBody>
      </p:sp>
    </p:spTree>
    <p:extLst>
      <p:ext uri="{BB962C8B-B14F-4D97-AF65-F5344CB8AC3E}">
        <p14:creationId xmlns:p14="http://schemas.microsoft.com/office/powerpoint/2010/main" val="2372236921"/>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7"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lum bright="-20000" contrast="40000"/>
          </a:blip>
          <a:stretch>
            <a:fillRect/>
          </a:stretch>
        </p:blipFill>
        <p:spPr>
          <a:xfrm>
            <a:off x="1638300" y="108029"/>
            <a:ext cx="5867400" cy="4927443"/>
          </a:xfrm>
          <a:prstGeom prst="rect">
            <a:avLst/>
          </a:prstGeom>
        </p:spPr>
      </p:pic>
    </p:spTree>
    <p:extLst>
      <p:ext uri="{BB962C8B-B14F-4D97-AF65-F5344CB8AC3E}">
        <p14:creationId xmlns:p14="http://schemas.microsoft.com/office/powerpoint/2010/main" val="1981681310"/>
      </p:ext>
    </p:extLst>
  </p:cSld>
  <p:clrMapOvr>
    <a:masterClrMapping/>
  </p:clrMapOvr>
  <p:transition spd="slow">
    <p:fade/>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7514" y="481911"/>
            <a:ext cx="8586954" cy="685801"/>
          </a:xfrm>
          <a:solidFill>
            <a:schemeClr val="accent1">
              <a:lumMod val="40000"/>
              <a:lumOff val="60000"/>
            </a:schemeClr>
          </a:solidFill>
          <a:ln>
            <a:noFill/>
          </a:ln>
          <a:effectLst>
            <a:glow rad="101600">
              <a:schemeClr val="accent1">
                <a:satMod val="175000"/>
                <a:alpha val="40000"/>
              </a:schemeClr>
            </a:glow>
            <a:reflection blurRad="6350" stA="52000" endA="300" endPos="35000" dir="5400000" sy="-100000" algn="bl" rotWithShape="0"/>
          </a:effectLst>
          <a:scene3d>
            <a:camera prst="orthographicFront"/>
            <a:lightRig rig="threePt" dir="t"/>
          </a:scene3d>
          <a:sp3d>
            <a:bevelT/>
          </a:sp3d>
        </p:spPr>
        <p:txBody>
          <a:bodyPr>
            <a:noAutofit/>
          </a:bodyPr>
          <a:lstStyle/>
          <a:p>
            <a:pPr algn="ctr"/>
            <a:r>
              <a:rPr lang="en-US" sz="4050" dirty="0" err="1">
                <a:latin typeface="Garamond" panose="02020404030301010803" pitchFamily="18" charset="0"/>
                <a:cs typeface="Aparajita" panose="020B0604020202020204" pitchFamily="34" charset="0"/>
              </a:rPr>
              <a:t>Muneera</a:t>
            </a:r>
            <a:r>
              <a:rPr lang="en-US" sz="4050" dirty="0">
                <a:latin typeface="Garamond" panose="02020404030301010803" pitchFamily="18" charset="0"/>
                <a:cs typeface="Aparajita" panose="020B0604020202020204" pitchFamily="34" charset="0"/>
              </a:rPr>
              <a:t>  </a:t>
            </a:r>
            <a:r>
              <a:rPr lang="en-US" dirty="0">
                <a:latin typeface="Garamond" panose="02020404030301010803" pitchFamily="18" charset="0"/>
                <a:cs typeface="Aparajita" panose="020B0604020202020204" pitchFamily="34" charset="0"/>
              </a:rPr>
              <a:t>--------------------- </a:t>
            </a:r>
            <a:r>
              <a:rPr lang="en-US" sz="4050" dirty="0">
                <a:latin typeface="Garamond" panose="02020404030301010803" pitchFamily="18" charset="0"/>
                <a:cs typeface="Aparajita" panose="020B0604020202020204" pitchFamily="34" charset="0"/>
              </a:rPr>
              <a:t>eat her food. </a:t>
            </a:r>
          </a:p>
        </p:txBody>
      </p:sp>
      <p:sp>
        <p:nvSpPr>
          <p:cNvPr id="3" name="Rectangle 2"/>
          <p:cNvSpPr/>
          <p:nvPr/>
        </p:nvSpPr>
        <p:spPr>
          <a:xfrm>
            <a:off x="467545" y="1918964"/>
            <a:ext cx="3075756" cy="685800"/>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500" b="1" dirty="0">
                <a:ln>
                  <a:solidFill>
                    <a:sysClr val="windowText" lastClr="000000"/>
                  </a:solidFill>
                </a:ln>
                <a:solidFill>
                  <a:sysClr val="windowText" lastClr="000000"/>
                </a:solidFill>
                <a:latin typeface="Aharoni" panose="02010803020104030203" pitchFamily="2" charset="-79"/>
                <a:cs typeface="Aharoni" panose="02010803020104030203" pitchFamily="2" charset="-79"/>
              </a:rPr>
              <a:t>Mustn't </a:t>
            </a:r>
          </a:p>
        </p:txBody>
      </p:sp>
      <p:sp>
        <p:nvSpPr>
          <p:cNvPr id="4" name="Rectangle 3"/>
          <p:cNvSpPr/>
          <p:nvPr/>
        </p:nvSpPr>
        <p:spPr>
          <a:xfrm>
            <a:off x="3221850" y="2841780"/>
            <a:ext cx="3188940" cy="685800"/>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500" b="1" dirty="0">
                <a:ln>
                  <a:solidFill>
                    <a:sysClr val="windowText" lastClr="000000"/>
                  </a:solidFill>
                </a:ln>
                <a:solidFill>
                  <a:sysClr val="windowText" lastClr="000000"/>
                </a:solidFill>
                <a:latin typeface="Aharoni" panose="02010803020104030203" pitchFamily="2" charset="-79"/>
                <a:cs typeface="Aharoni" panose="02010803020104030203" pitchFamily="2" charset="-79"/>
              </a:rPr>
              <a:t>must</a:t>
            </a:r>
          </a:p>
        </p:txBody>
      </p:sp>
      <p:sp>
        <p:nvSpPr>
          <p:cNvPr id="5" name="Rectangle 4"/>
          <p:cNvSpPr/>
          <p:nvPr/>
        </p:nvSpPr>
        <p:spPr>
          <a:xfrm>
            <a:off x="3329862" y="3906983"/>
            <a:ext cx="5454606" cy="685800"/>
          </a:xfrm>
          <a:prstGeom prst="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500" b="1">
                <a:ln>
                  <a:solidFill>
                    <a:sysClr val="windowText" lastClr="000000"/>
                  </a:solidFill>
                </a:ln>
                <a:solidFill>
                  <a:sysClr val="windowText" lastClr="000000"/>
                </a:solidFill>
                <a:latin typeface="Aharoni" panose="02010803020104030203" pitchFamily="2" charset="-79"/>
                <a:cs typeface="Aharoni" panose="02010803020104030203" pitchFamily="2" charset="-79"/>
              </a:rPr>
              <a:t>is must</a:t>
            </a:r>
            <a:endParaRPr lang="en-US" sz="4500" b="1" dirty="0">
              <a:ln>
                <a:solidFill>
                  <a:sysClr val="windowText" lastClr="000000"/>
                </a:solidFill>
              </a:ln>
              <a:solidFill>
                <a:sysClr val="windowText" lastClr="000000"/>
              </a:solidFill>
              <a:latin typeface="Aharoni" panose="02010803020104030203" pitchFamily="2" charset="-79"/>
              <a:cs typeface="Aharoni" panose="02010803020104030203" pitchFamily="2" charset="-79"/>
            </a:endParaRPr>
          </a:p>
        </p:txBody>
      </p:sp>
      <p:pic>
        <p:nvPicPr>
          <p:cNvPr id="6" name="Picture 5">
            <a:extLst>
              <a:ext uri="{FF2B5EF4-FFF2-40B4-BE49-F238E27FC236}">
                <a16:creationId xmlns:a16="http://schemas.microsoft.com/office/drawing/2014/main" id="{B5156951-F31B-E6FF-8AB8-022A59F8FB23}"/>
              </a:ext>
            </a:extLst>
          </p:cNvPr>
          <p:cNvPicPr>
            <a:picLocks noChangeAspect="1"/>
          </p:cNvPicPr>
          <p:nvPr/>
        </p:nvPicPr>
        <p:blipFill>
          <a:blip r:embed="rId2"/>
          <a:stretch>
            <a:fillRect/>
          </a:stretch>
        </p:blipFill>
        <p:spPr>
          <a:xfrm>
            <a:off x="6701215" y="1349064"/>
            <a:ext cx="1901247" cy="1311364"/>
          </a:xfrm>
          <a:prstGeom prst="rect">
            <a:avLst/>
          </a:prstGeom>
        </p:spPr>
      </p:pic>
    </p:spTree>
    <p:extLst>
      <p:ext uri="{BB962C8B-B14F-4D97-AF65-F5344CB8AC3E}">
        <p14:creationId xmlns:p14="http://schemas.microsoft.com/office/powerpoint/2010/main" val="2842540159"/>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5"/>
                                        </p:tgtEl>
                                      </p:cBhvr>
                                    </p:animEffect>
                                    <p:set>
                                      <p:cBhvr>
                                        <p:cTn id="7" dur="1" fill="hold">
                                          <p:stCondLst>
                                            <p:cond delay="499"/>
                                          </p:stCondLst>
                                        </p:cTn>
                                        <p:tgtEl>
                                          <p:spTgt spid="5"/>
                                        </p:tgtEl>
                                        <p:attrNameLst>
                                          <p:attrName>style.visibility</p:attrName>
                                        </p:attrNameLst>
                                      </p:cBhvr>
                                      <p:to>
                                        <p:strVal val="hidden"/>
                                      </p:to>
                                    </p:set>
                                  </p:childTnLst>
                                </p:cTn>
                              </p:par>
                              <p:par>
                                <p:cTn id="8" presetID="9" presetClass="exit" presetSubtype="0" fill="hold" grpId="0" nodeType="withEffect">
                                  <p:stCondLst>
                                    <p:cond delay="0"/>
                                  </p:stCondLst>
                                  <p:childTnLst>
                                    <p:animEffect transition="out" filter="dissolve">
                                      <p:cBhvr>
                                        <p:cTn id="9" dur="500"/>
                                        <p:tgtEl>
                                          <p:spTgt spid="3"/>
                                        </p:tgtEl>
                                      </p:cBhvr>
                                    </p:animEffect>
                                    <p:set>
                                      <p:cBhvr>
                                        <p:cTn id="10"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a:lum bright="-20000" contrast="40000"/>
          </a:blip>
          <a:srcRect t="37755"/>
          <a:stretch/>
        </p:blipFill>
        <p:spPr>
          <a:xfrm>
            <a:off x="413538" y="87474"/>
            <a:ext cx="7992888" cy="5056026"/>
          </a:xfrm>
          <a:prstGeom prst="rect">
            <a:avLst/>
          </a:prstGeom>
        </p:spPr>
      </p:pic>
      <p:sp>
        <p:nvSpPr>
          <p:cNvPr id="3" name="TextBox 2"/>
          <p:cNvSpPr txBox="1">
            <a:spLocks noChangeArrowheads="1"/>
          </p:cNvSpPr>
          <p:nvPr/>
        </p:nvSpPr>
        <p:spPr bwMode="auto">
          <a:xfrm>
            <a:off x="521551" y="573528"/>
            <a:ext cx="8261313" cy="600164"/>
          </a:xfrm>
          <a:prstGeom prst="rect">
            <a:avLst/>
          </a:prstGeom>
          <a:noFill/>
          <a:ln>
            <a:noFill/>
          </a:ln>
        </p:spPr>
        <p:txBody>
          <a:bodyPr wrap="square">
            <a:spAutoFit/>
          </a:bodyPr>
          <a:lstStyle>
            <a:lvl1pPr algn="l" rtl="0">
              <a:defRPr>
                <a:solidFill>
                  <a:schemeClr val="tx1"/>
                </a:solidFill>
                <a:latin typeface="Calibri" panose="020F0502020204030204" pitchFamily="34" charset="0"/>
                <a:cs typeface="Arial" panose="020B0604020202020204" pitchFamily="34" charset="0"/>
              </a:defRPr>
            </a:lvl1pPr>
            <a:lvl2pPr marL="742950" indent="-285750" algn="l" rtl="0">
              <a:defRPr>
                <a:solidFill>
                  <a:schemeClr val="tx1"/>
                </a:solidFill>
                <a:latin typeface="Calibri" panose="020F0502020204030204" pitchFamily="34" charset="0"/>
                <a:cs typeface="Arial" panose="020B0604020202020204" pitchFamily="34" charset="0"/>
              </a:defRPr>
            </a:lvl2pPr>
            <a:lvl3pPr marL="1143000" indent="-228600" algn="l" rtl="0">
              <a:defRPr>
                <a:solidFill>
                  <a:schemeClr val="tx1"/>
                </a:solidFill>
                <a:latin typeface="Calibri" panose="020F0502020204030204" pitchFamily="34" charset="0"/>
                <a:cs typeface="Arial" panose="020B0604020202020204" pitchFamily="34" charset="0"/>
              </a:defRPr>
            </a:lvl3pPr>
            <a:lvl4pPr marL="1600200" indent="-228600" algn="l" rtl="0">
              <a:defRPr>
                <a:solidFill>
                  <a:schemeClr val="tx1"/>
                </a:solidFill>
                <a:latin typeface="Calibri" panose="020F0502020204030204" pitchFamily="34" charset="0"/>
                <a:cs typeface="Arial" panose="020B0604020202020204" pitchFamily="34" charset="0"/>
              </a:defRPr>
            </a:lvl4pPr>
            <a:lvl5pPr marL="2057400" indent="-228600" algn="l" rtl="0">
              <a:defRPr>
                <a:solidFill>
                  <a:schemeClr val="tx1"/>
                </a:solidFill>
                <a:latin typeface="Calibri" panose="020F0502020204030204" pitchFamily="34" charset="0"/>
                <a:cs typeface="Arial" panose="020B0604020202020204" pitchFamily="34" charset="0"/>
              </a:defRPr>
            </a:lvl5pPr>
            <a:lvl6pPr marL="2514600" indent="-228600" algn="l" rtl="0" fontAlgn="base">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algn="l" rtl="0" fontAlgn="base">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algn="l" rtl="0" fontAlgn="base">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algn="l" rtl="0" fontAlgn="base">
              <a:spcBef>
                <a:spcPct val="0"/>
              </a:spcBef>
              <a:spcAft>
                <a:spcPct val="0"/>
              </a:spcAft>
              <a:defRPr>
                <a:solidFill>
                  <a:schemeClr val="tx1"/>
                </a:solidFill>
                <a:latin typeface="Calibri" panose="020F0502020204030204" pitchFamily="34" charset="0"/>
                <a:cs typeface="Arial" panose="020B0604020202020204" pitchFamily="34" charset="0"/>
              </a:defRPr>
            </a:lvl9pPr>
          </a:lstStyle>
          <a:p>
            <a:r>
              <a:rPr lang="en-US" altLang="ar-KW" sz="3300" b="1" dirty="0">
                <a:ln w="28575">
                  <a:solidFill>
                    <a:sysClr val="windowText" lastClr="000000"/>
                  </a:solidFill>
                </a:ln>
                <a:solidFill>
                  <a:srgbClr val="FFFF00"/>
                </a:solidFill>
                <a:effectLst>
                  <a:outerShdw blurRad="50800" dist="38100" dir="18900000" algn="bl" rotWithShape="0">
                    <a:prstClr val="black">
                      <a:alpha val="40000"/>
                    </a:prstClr>
                  </a:outerShdw>
                </a:effectLst>
                <a:latin typeface="Franklin Gothic Demi" panose="020B0703020102020204" pitchFamily="34" charset="0"/>
                <a:cs typeface="IrisUPC" panose="020B0604020202020204" pitchFamily="34" charset="-34"/>
              </a:rPr>
              <a:t>I have to do my homework every day.</a:t>
            </a:r>
            <a:endParaRPr lang="en-US" altLang="ar-KW" sz="3300" b="1" u="sng" dirty="0">
              <a:ln w="28575">
                <a:solidFill>
                  <a:sysClr val="windowText" lastClr="000000"/>
                </a:solidFill>
              </a:ln>
              <a:solidFill>
                <a:srgbClr val="FFFF00"/>
              </a:solidFill>
              <a:effectLst>
                <a:outerShdw blurRad="50800" dist="38100" dir="18900000" algn="bl" rotWithShape="0">
                  <a:prstClr val="black">
                    <a:alpha val="40000"/>
                  </a:prstClr>
                </a:outerShdw>
              </a:effectLst>
              <a:latin typeface="Franklin Gothic Demi" panose="020B0703020102020204" pitchFamily="34" charset="0"/>
              <a:cs typeface="IrisUPC" panose="020B0604020202020204" pitchFamily="34" charset="-34"/>
            </a:endParaRPr>
          </a:p>
        </p:txBody>
      </p:sp>
      <p:sp>
        <p:nvSpPr>
          <p:cNvPr id="4" name="TextBox 3"/>
          <p:cNvSpPr txBox="1">
            <a:spLocks noChangeArrowheads="1"/>
          </p:cNvSpPr>
          <p:nvPr/>
        </p:nvSpPr>
        <p:spPr bwMode="auto">
          <a:xfrm>
            <a:off x="305527" y="1545636"/>
            <a:ext cx="9614560" cy="600164"/>
          </a:xfrm>
          <a:prstGeom prst="rect">
            <a:avLst/>
          </a:prstGeom>
          <a:noFill/>
          <a:ln>
            <a:noFill/>
          </a:ln>
        </p:spPr>
        <p:txBody>
          <a:bodyPr wrap="square">
            <a:spAutoFit/>
          </a:bodyPr>
          <a:lstStyle>
            <a:lvl1pPr algn="l" rtl="0">
              <a:defRPr>
                <a:solidFill>
                  <a:schemeClr val="tx1"/>
                </a:solidFill>
                <a:latin typeface="Calibri" panose="020F0502020204030204" pitchFamily="34" charset="0"/>
                <a:cs typeface="Arial" panose="020B0604020202020204" pitchFamily="34" charset="0"/>
              </a:defRPr>
            </a:lvl1pPr>
            <a:lvl2pPr marL="742950" indent="-285750" algn="l" rtl="0">
              <a:defRPr>
                <a:solidFill>
                  <a:schemeClr val="tx1"/>
                </a:solidFill>
                <a:latin typeface="Calibri" panose="020F0502020204030204" pitchFamily="34" charset="0"/>
                <a:cs typeface="Arial" panose="020B0604020202020204" pitchFamily="34" charset="0"/>
              </a:defRPr>
            </a:lvl2pPr>
            <a:lvl3pPr marL="1143000" indent="-228600" algn="l" rtl="0">
              <a:defRPr>
                <a:solidFill>
                  <a:schemeClr val="tx1"/>
                </a:solidFill>
                <a:latin typeface="Calibri" panose="020F0502020204030204" pitchFamily="34" charset="0"/>
                <a:cs typeface="Arial" panose="020B0604020202020204" pitchFamily="34" charset="0"/>
              </a:defRPr>
            </a:lvl3pPr>
            <a:lvl4pPr marL="1600200" indent="-228600" algn="l" rtl="0">
              <a:defRPr>
                <a:solidFill>
                  <a:schemeClr val="tx1"/>
                </a:solidFill>
                <a:latin typeface="Calibri" panose="020F0502020204030204" pitchFamily="34" charset="0"/>
                <a:cs typeface="Arial" panose="020B0604020202020204" pitchFamily="34" charset="0"/>
              </a:defRPr>
            </a:lvl4pPr>
            <a:lvl5pPr marL="2057400" indent="-228600" algn="l" rtl="0">
              <a:defRPr>
                <a:solidFill>
                  <a:schemeClr val="tx1"/>
                </a:solidFill>
                <a:latin typeface="Calibri" panose="020F0502020204030204" pitchFamily="34" charset="0"/>
                <a:cs typeface="Arial" panose="020B0604020202020204" pitchFamily="34" charset="0"/>
              </a:defRPr>
            </a:lvl5pPr>
            <a:lvl6pPr marL="2514600" indent="-228600" algn="l" rtl="0" fontAlgn="base">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algn="l" rtl="0" fontAlgn="base">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algn="l" rtl="0" fontAlgn="base">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algn="l" rtl="0" fontAlgn="base">
              <a:spcBef>
                <a:spcPct val="0"/>
              </a:spcBef>
              <a:spcAft>
                <a:spcPct val="0"/>
              </a:spcAft>
              <a:defRPr>
                <a:solidFill>
                  <a:schemeClr val="tx1"/>
                </a:solidFill>
                <a:latin typeface="Calibri" panose="020F0502020204030204" pitchFamily="34" charset="0"/>
                <a:cs typeface="Arial" panose="020B0604020202020204" pitchFamily="34" charset="0"/>
              </a:defRPr>
            </a:lvl9pPr>
          </a:lstStyle>
          <a:p>
            <a:r>
              <a:rPr lang="en-US" altLang="ar-KW" sz="3300" b="1" dirty="0">
                <a:ln w="28575">
                  <a:solidFill>
                    <a:sysClr val="windowText" lastClr="000000"/>
                  </a:solidFill>
                </a:ln>
                <a:solidFill>
                  <a:srgbClr val="FFFF00"/>
                </a:solidFill>
                <a:effectLst>
                  <a:outerShdw blurRad="50800" dist="38100" dir="18900000" algn="bl" rotWithShape="0">
                    <a:prstClr val="black">
                      <a:alpha val="40000"/>
                    </a:prstClr>
                  </a:outerShdw>
                </a:effectLst>
                <a:latin typeface="Franklin Gothic Demi" panose="020B0703020102020204" pitchFamily="34" charset="0"/>
                <a:cs typeface="IrisUPC" panose="020B0604020202020204" pitchFamily="34" charset="-34"/>
              </a:rPr>
              <a:t>I don’t have to do my homework on a computer.</a:t>
            </a:r>
            <a:endParaRPr lang="en-US" altLang="ar-KW" sz="3300" b="1" u="sng" dirty="0">
              <a:ln w="28575">
                <a:solidFill>
                  <a:sysClr val="windowText" lastClr="000000"/>
                </a:solidFill>
              </a:ln>
              <a:solidFill>
                <a:srgbClr val="FFFF00"/>
              </a:solidFill>
              <a:effectLst>
                <a:outerShdw blurRad="50800" dist="38100" dir="18900000" algn="bl" rotWithShape="0">
                  <a:prstClr val="black">
                    <a:alpha val="40000"/>
                  </a:prstClr>
                </a:outerShdw>
              </a:effectLst>
              <a:latin typeface="Franklin Gothic Demi" panose="020B0703020102020204" pitchFamily="34" charset="0"/>
              <a:cs typeface="IrisUPC" panose="020B0604020202020204" pitchFamily="34" charset="-34"/>
            </a:endParaRPr>
          </a:p>
        </p:txBody>
      </p:sp>
      <p:sp>
        <p:nvSpPr>
          <p:cNvPr id="5" name="TextBox 4"/>
          <p:cNvSpPr txBox="1">
            <a:spLocks noChangeArrowheads="1"/>
          </p:cNvSpPr>
          <p:nvPr/>
        </p:nvSpPr>
        <p:spPr bwMode="auto">
          <a:xfrm>
            <a:off x="594108" y="2517744"/>
            <a:ext cx="8261313" cy="600164"/>
          </a:xfrm>
          <a:prstGeom prst="rect">
            <a:avLst/>
          </a:prstGeom>
          <a:noFill/>
          <a:ln>
            <a:noFill/>
          </a:ln>
        </p:spPr>
        <p:txBody>
          <a:bodyPr wrap="square">
            <a:spAutoFit/>
          </a:bodyPr>
          <a:lstStyle>
            <a:lvl1pPr algn="l" rtl="0">
              <a:defRPr>
                <a:solidFill>
                  <a:schemeClr val="tx1"/>
                </a:solidFill>
                <a:latin typeface="Calibri" panose="020F0502020204030204" pitchFamily="34" charset="0"/>
                <a:cs typeface="Arial" panose="020B0604020202020204" pitchFamily="34" charset="0"/>
              </a:defRPr>
            </a:lvl1pPr>
            <a:lvl2pPr marL="742950" indent="-285750" algn="l" rtl="0">
              <a:defRPr>
                <a:solidFill>
                  <a:schemeClr val="tx1"/>
                </a:solidFill>
                <a:latin typeface="Calibri" panose="020F0502020204030204" pitchFamily="34" charset="0"/>
                <a:cs typeface="Arial" panose="020B0604020202020204" pitchFamily="34" charset="0"/>
              </a:defRPr>
            </a:lvl2pPr>
            <a:lvl3pPr marL="1143000" indent="-228600" algn="l" rtl="0">
              <a:defRPr>
                <a:solidFill>
                  <a:schemeClr val="tx1"/>
                </a:solidFill>
                <a:latin typeface="Calibri" panose="020F0502020204030204" pitchFamily="34" charset="0"/>
                <a:cs typeface="Arial" panose="020B0604020202020204" pitchFamily="34" charset="0"/>
              </a:defRPr>
            </a:lvl3pPr>
            <a:lvl4pPr marL="1600200" indent="-228600" algn="l" rtl="0">
              <a:defRPr>
                <a:solidFill>
                  <a:schemeClr val="tx1"/>
                </a:solidFill>
                <a:latin typeface="Calibri" panose="020F0502020204030204" pitchFamily="34" charset="0"/>
                <a:cs typeface="Arial" panose="020B0604020202020204" pitchFamily="34" charset="0"/>
              </a:defRPr>
            </a:lvl4pPr>
            <a:lvl5pPr marL="2057400" indent="-228600" algn="l" rtl="0">
              <a:defRPr>
                <a:solidFill>
                  <a:schemeClr val="tx1"/>
                </a:solidFill>
                <a:latin typeface="Calibri" panose="020F0502020204030204" pitchFamily="34" charset="0"/>
                <a:cs typeface="Arial" panose="020B0604020202020204" pitchFamily="34" charset="0"/>
              </a:defRPr>
            </a:lvl5pPr>
            <a:lvl6pPr marL="2514600" indent="-228600" algn="l" rtl="0" fontAlgn="base">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algn="l" rtl="0" fontAlgn="base">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algn="l" rtl="0" fontAlgn="base">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algn="l" rtl="0" fontAlgn="base">
              <a:spcBef>
                <a:spcPct val="0"/>
              </a:spcBef>
              <a:spcAft>
                <a:spcPct val="0"/>
              </a:spcAft>
              <a:defRPr>
                <a:solidFill>
                  <a:schemeClr val="tx1"/>
                </a:solidFill>
                <a:latin typeface="Calibri" panose="020F0502020204030204" pitchFamily="34" charset="0"/>
                <a:cs typeface="Arial" panose="020B0604020202020204" pitchFamily="34" charset="0"/>
              </a:defRPr>
            </a:lvl9pPr>
          </a:lstStyle>
          <a:p>
            <a:r>
              <a:rPr lang="en-US" altLang="ar-KW" sz="3300" b="1" dirty="0">
                <a:ln w="28575">
                  <a:solidFill>
                    <a:sysClr val="windowText" lastClr="000000"/>
                  </a:solidFill>
                </a:ln>
                <a:solidFill>
                  <a:srgbClr val="FFFF00"/>
                </a:solidFill>
                <a:effectLst>
                  <a:outerShdw blurRad="50800" dist="38100" dir="18900000" algn="bl" rotWithShape="0">
                    <a:prstClr val="black">
                      <a:alpha val="40000"/>
                    </a:prstClr>
                  </a:outerShdw>
                </a:effectLst>
                <a:latin typeface="Franklin Gothic Demi" panose="020B0703020102020204" pitchFamily="34" charset="0"/>
                <a:cs typeface="IrisUPC" panose="020B0604020202020204" pitchFamily="34" charset="-34"/>
              </a:rPr>
              <a:t>I  have to get up early.</a:t>
            </a:r>
            <a:endParaRPr lang="en-US" altLang="ar-KW" sz="3300" b="1" u="sng" dirty="0">
              <a:ln w="28575">
                <a:solidFill>
                  <a:sysClr val="windowText" lastClr="000000"/>
                </a:solidFill>
              </a:ln>
              <a:solidFill>
                <a:srgbClr val="FFFF00"/>
              </a:solidFill>
              <a:effectLst>
                <a:outerShdw blurRad="50800" dist="38100" dir="18900000" algn="bl" rotWithShape="0">
                  <a:prstClr val="black">
                    <a:alpha val="40000"/>
                  </a:prstClr>
                </a:outerShdw>
              </a:effectLst>
              <a:latin typeface="Franklin Gothic Demi" panose="020B0703020102020204" pitchFamily="34" charset="0"/>
              <a:cs typeface="IrisUPC" panose="020B0604020202020204" pitchFamily="34" charset="-34"/>
            </a:endParaRPr>
          </a:p>
        </p:txBody>
      </p:sp>
      <p:sp>
        <p:nvSpPr>
          <p:cNvPr id="6" name="TextBox 5"/>
          <p:cNvSpPr txBox="1">
            <a:spLocks noChangeArrowheads="1"/>
          </p:cNvSpPr>
          <p:nvPr/>
        </p:nvSpPr>
        <p:spPr bwMode="auto">
          <a:xfrm>
            <a:off x="413539" y="3489852"/>
            <a:ext cx="8261313" cy="600164"/>
          </a:xfrm>
          <a:prstGeom prst="rect">
            <a:avLst/>
          </a:prstGeom>
          <a:noFill/>
          <a:ln>
            <a:noFill/>
          </a:ln>
        </p:spPr>
        <p:txBody>
          <a:bodyPr wrap="square">
            <a:spAutoFit/>
          </a:bodyPr>
          <a:lstStyle>
            <a:lvl1pPr algn="l" rtl="0">
              <a:defRPr>
                <a:solidFill>
                  <a:schemeClr val="tx1"/>
                </a:solidFill>
                <a:latin typeface="Calibri" panose="020F0502020204030204" pitchFamily="34" charset="0"/>
                <a:cs typeface="Arial" panose="020B0604020202020204" pitchFamily="34" charset="0"/>
              </a:defRPr>
            </a:lvl1pPr>
            <a:lvl2pPr marL="742950" indent="-285750" algn="l" rtl="0">
              <a:defRPr>
                <a:solidFill>
                  <a:schemeClr val="tx1"/>
                </a:solidFill>
                <a:latin typeface="Calibri" panose="020F0502020204030204" pitchFamily="34" charset="0"/>
                <a:cs typeface="Arial" panose="020B0604020202020204" pitchFamily="34" charset="0"/>
              </a:defRPr>
            </a:lvl2pPr>
            <a:lvl3pPr marL="1143000" indent="-228600" algn="l" rtl="0">
              <a:defRPr>
                <a:solidFill>
                  <a:schemeClr val="tx1"/>
                </a:solidFill>
                <a:latin typeface="Calibri" panose="020F0502020204030204" pitchFamily="34" charset="0"/>
                <a:cs typeface="Arial" panose="020B0604020202020204" pitchFamily="34" charset="0"/>
              </a:defRPr>
            </a:lvl3pPr>
            <a:lvl4pPr marL="1600200" indent="-228600" algn="l" rtl="0">
              <a:defRPr>
                <a:solidFill>
                  <a:schemeClr val="tx1"/>
                </a:solidFill>
                <a:latin typeface="Calibri" panose="020F0502020204030204" pitchFamily="34" charset="0"/>
                <a:cs typeface="Arial" panose="020B0604020202020204" pitchFamily="34" charset="0"/>
              </a:defRPr>
            </a:lvl4pPr>
            <a:lvl5pPr marL="2057400" indent="-228600" algn="l" rtl="0">
              <a:defRPr>
                <a:solidFill>
                  <a:schemeClr val="tx1"/>
                </a:solidFill>
                <a:latin typeface="Calibri" panose="020F0502020204030204" pitchFamily="34" charset="0"/>
                <a:cs typeface="Arial" panose="020B0604020202020204" pitchFamily="34" charset="0"/>
              </a:defRPr>
            </a:lvl5pPr>
            <a:lvl6pPr marL="2514600" indent="-228600" algn="l" rtl="0" fontAlgn="base">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algn="l" rtl="0" fontAlgn="base">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algn="l" rtl="0" fontAlgn="base">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algn="l" rtl="0" fontAlgn="base">
              <a:spcBef>
                <a:spcPct val="0"/>
              </a:spcBef>
              <a:spcAft>
                <a:spcPct val="0"/>
              </a:spcAft>
              <a:defRPr>
                <a:solidFill>
                  <a:schemeClr val="tx1"/>
                </a:solidFill>
                <a:latin typeface="Calibri" panose="020F0502020204030204" pitchFamily="34" charset="0"/>
                <a:cs typeface="Arial" panose="020B0604020202020204" pitchFamily="34" charset="0"/>
              </a:defRPr>
            </a:lvl9pPr>
          </a:lstStyle>
          <a:p>
            <a:r>
              <a:rPr lang="en-US" altLang="ar-KW" sz="3300" b="1" dirty="0">
                <a:ln w="28575">
                  <a:solidFill>
                    <a:sysClr val="windowText" lastClr="000000"/>
                  </a:solidFill>
                </a:ln>
                <a:solidFill>
                  <a:srgbClr val="FFFF00"/>
                </a:solidFill>
                <a:effectLst>
                  <a:outerShdw blurRad="50800" dist="38100" dir="18900000" algn="bl" rotWithShape="0">
                    <a:prstClr val="black">
                      <a:alpha val="40000"/>
                    </a:prstClr>
                  </a:outerShdw>
                </a:effectLst>
                <a:latin typeface="Franklin Gothic Demi" panose="020B0703020102020204" pitchFamily="34" charset="0"/>
                <a:cs typeface="IrisUPC" panose="020B0604020202020204" pitchFamily="34" charset="-34"/>
              </a:rPr>
              <a:t>I don’t have to go to school on Friday.</a:t>
            </a:r>
            <a:endParaRPr lang="en-US" altLang="ar-KW" sz="3300" b="1" u="sng" dirty="0">
              <a:ln w="28575">
                <a:solidFill>
                  <a:sysClr val="windowText" lastClr="000000"/>
                </a:solidFill>
              </a:ln>
              <a:solidFill>
                <a:srgbClr val="FFFF00"/>
              </a:solidFill>
              <a:effectLst>
                <a:outerShdw blurRad="50800" dist="38100" dir="18900000" algn="bl" rotWithShape="0">
                  <a:prstClr val="black">
                    <a:alpha val="40000"/>
                  </a:prstClr>
                </a:outerShdw>
              </a:effectLst>
              <a:latin typeface="Franklin Gothic Demi" panose="020B0703020102020204" pitchFamily="34" charset="0"/>
              <a:cs typeface="IrisUPC" panose="020B0604020202020204" pitchFamily="34" charset="-34"/>
            </a:endParaRPr>
          </a:p>
        </p:txBody>
      </p:sp>
      <p:sp>
        <p:nvSpPr>
          <p:cNvPr id="8" name="TextBox 7"/>
          <p:cNvSpPr txBox="1">
            <a:spLocks noChangeArrowheads="1"/>
          </p:cNvSpPr>
          <p:nvPr/>
        </p:nvSpPr>
        <p:spPr bwMode="auto">
          <a:xfrm>
            <a:off x="469149" y="4461960"/>
            <a:ext cx="8261313" cy="600164"/>
          </a:xfrm>
          <a:prstGeom prst="rect">
            <a:avLst/>
          </a:prstGeom>
          <a:noFill/>
          <a:ln>
            <a:noFill/>
          </a:ln>
        </p:spPr>
        <p:txBody>
          <a:bodyPr wrap="square">
            <a:spAutoFit/>
          </a:bodyPr>
          <a:lstStyle>
            <a:lvl1pPr algn="l" rtl="0">
              <a:defRPr>
                <a:solidFill>
                  <a:schemeClr val="tx1"/>
                </a:solidFill>
                <a:latin typeface="Calibri" panose="020F0502020204030204" pitchFamily="34" charset="0"/>
                <a:cs typeface="Arial" panose="020B0604020202020204" pitchFamily="34" charset="0"/>
              </a:defRPr>
            </a:lvl1pPr>
            <a:lvl2pPr marL="742950" indent="-285750" algn="l" rtl="0">
              <a:defRPr>
                <a:solidFill>
                  <a:schemeClr val="tx1"/>
                </a:solidFill>
                <a:latin typeface="Calibri" panose="020F0502020204030204" pitchFamily="34" charset="0"/>
                <a:cs typeface="Arial" panose="020B0604020202020204" pitchFamily="34" charset="0"/>
              </a:defRPr>
            </a:lvl2pPr>
            <a:lvl3pPr marL="1143000" indent="-228600" algn="l" rtl="0">
              <a:defRPr>
                <a:solidFill>
                  <a:schemeClr val="tx1"/>
                </a:solidFill>
                <a:latin typeface="Calibri" panose="020F0502020204030204" pitchFamily="34" charset="0"/>
                <a:cs typeface="Arial" panose="020B0604020202020204" pitchFamily="34" charset="0"/>
              </a:defRPr>
            </a:lvl3pPr>
            <a:lvl4pPr marL="1600200" indent="-228600" algn="l" rtl="0">
              <a:defRPr>
                <a:solidFill>
                  <a:schemeClr val="tx1"/>
                </a:solidFill>
                <a:latin typeface="Calibri" panose="020F0502020204030204" pitchFamily="34" charset="0"/>
                <a:cs typeface="Arial" panose="020B0604020202020204" pitchFamily="34" charset="0"/>
              </a:defRPr>
            </a:lvl4pPr>
            <a:lvl5pPr marL="2057400" indent="-228600" algn="l" rtl="0">
              <a:defRPr>
                <a:solidFill>
                  <a:schemeClr val="tx1"/>
                </a:solidFill>
                <a:latin typeface="Calibri" panose="020F0502020204030204" pitchFamily="34" charset="0"/>
                <a:cs typeface="Arial" panose="020B0604020202020204" pitchFamily="34" charset="0"/>
              </a:defRPr>
            </a:lvl5pPr>
            <a:lvl6pPr marL="2514600" indent="-228600" algn="l" rtl="0" fontAlgn="base">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algn="l" rtl="0" fontAlgn="base">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algn="l" rtl="0" fontAlgn="base">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algn="l" rtl="0" fontAlgn="base">
              <a:spcBef>
                <a:spcPct val="0"/>
              </a:spcBef>
              <a:spcAft>
                <a:spcPct val="0"/>
              </a:spcAft>
              <a:defRPr>
                <a:solidFill>
                  <a:schemeClr val="tx1"/>
                </a:solidFill>
                <a:latin typeface="Calibri" panose="020F0502020204030204" pitchFamily="34" charset="0"/>
                <a:cs typeface="Arial" panose="020B0604020202020204" pitchFamily="34" charset="0"/>
              </a:defRPr>
            </a:lvl9pPr>
          </a:lstStyle>
          <a:p>
            <a:r>
              <a:rPr lang="en-US" altLang="ar-KW" sz="3300" b="1" dirty="0">
                <a:ln w="28575">
                  <a:solidFill>
                    <a:sysClr val="windowText" lastClr="000000"/>
                  </a:solidFill>
                </a:ln>
                <a:solidFill>
                  <a:srgbClr val="FFFF00"/>
                </a:solidFill>
                <a:effectLst>
                  <a:outerShdw blurRad="50800" dist="38100" dir="18900000" algn="bl" rotWithShape="0">
                    <a:prstClr val="black">
                      <a:alpha val="40000"/>
                    </a:prstClr>
                  </a:outerShdw>
                </a:effectLst>
                <a:latin typeface="Franklin Gothic Demi" panose="020B0703020102020204" pitchFamily="34" charset="0"/>
                <a:cs typeface="IrisUPC" panose="020B0604020202020204" pitchFamily="34" charset="-34"/>
              </a:rPr>
              <a:t>I have to study religion.</a:t>
            </a:r>
            <a:endParaRPr lang="en-US" altLang="ar-KW" sz="3300" b="1" u="sng" dirty="0">
              <a:ln w="28575">
                <a:solidFill>
                  <a:sysClr val="windowText" lastClr="000000"/>
                </a:solidFill>
              </a:ln>
              <a:solidFill>
                <a:srgbClr val="FFFF00"/>
              </a:solidFill>
              <a:effectLst>
                <a:outerShdw blurRad="50800" dist="38100" dir="18900000" algn="bl" rotWithShape="0">
                  <a:prstClr val="black">
                    <a:alpha val="40000"/>
                  </a:prstClr>
                </a:outerShdw>
              </a:effectLst>
              <a:latin typeface="Franklin Gothic Demi" panose="020B0703020102020204" pitchFamily="34" charset="0"/>
              <a:cs typeface="IrisUPC" panose="020B0604020202020204" pitchFamily="34" charset="-34"/>
            </a:endParaRPr>
          </a:p>
        </p:txBody>
      </p:sp>
    </p:spTree>
    <p:extLst>
      <p:ext uri="{BB962C8B-B14F-4D97-AF65-F5344CB8AC3E}">
        <p14:creationId xmlns:p14="http://schemas.microsoft.com/office/powerpoint/2010/main" val="55591609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heckerboard(across)">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checkerboard(across)">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checkerboard(across)">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checkerboard(across)">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checkerboard(across)">
                                      <p:cBhvr>
                                        <p:cTn id="2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8"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735"/>
        <p:cNvGrpSpPr/>
        <p:nvPr/>
      </p:nvGrpSpPr>
      <p:grpSpPr>
        <a:xfrm>
          <a:off x="0" y="0"/>
          <a:ext cx="0" cy="0"/>
          <a:chOff x="0" y="0"/>
          <a:chExt cx="0" cy="0"/>
        </a:xfrm>
      </p:grpSpPr>
      <p:sp>
        <p:nvSpPr>
          <p:cNvPr id="2736" name="Google Shape;2736;p124"/>
          <p:cNvSpPr txBox="1">
            <a:spLocks noGrp="1"/>
          </p:cNvSpPr>
          <p:nvPr>
            <p:ph type="title"/>
          </p:nvPr>
        </p:nvSpPr>
        <p:spPr>
          <a:xfrm>
            <a:off x="2241300" y="739062"/>
            <a:ext cx="4492800" cy="88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sp>
        <p:nvSpPr>
          <p:cNvPr id="2737" name="Google Shape;2737;p124"/>
          <p:cNvSpPr txBox="1">
            <a:spLocks noGrp="1"/>
          </p:cNvSpPr>
          <p:nvPr>
            <p:ph type="subTitle" idx="1"/>
          </p:nvPr>
        </p:nvSpPr>
        <p:spPr>
          <a:xfrm>
            <a:off x="2242400" y="1748450"/>
            <a:ext cx="4492800" cy="117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E86C5E"/>
              </a:buClr>
              <a:buSzPts val="1100"/>
              <a:buFont typeface="Arial"/>
              <a:buNone/>
            </a:pPr>
            <a:r>
              <a:rPr lang="en"/>
              <a:t>Do you have any questions?</a:t>
            </a:r>
            <a:endParaRPr/>
          </a:p>
          <a:p>
            <a:pPr marL="0" lvl="0" indent="0" algn="ctr" rtl="0">
              <a:spcBef>
                <a:spcPts val="0"/>
              </a:spcBef>
              <a:spcAft>
                <a:spcPts val="0"/>
              </a:spcAft>
              <a:buClr>
                <a:srgbClr val="E86C5E"/>
              </a:buClr>
              <a:buSzPts val="1100"/>
              <a:buFont typeface="Arial"/>
              <a:buNone/>
            </a:pPr>
            <a:endParaRPr/>
          </a:p>
          <a:p>
            <a:pPr marL="0" lvl="0" indent="0" algn="ctr" rtl="0">
              <a:spcBef>
                <a:spcPts val="0"/>
              </a:spcBef>
              <a:spcAft>
                <a:spcPts val="0"/>
              </a:spcAft>
              <a:buClr>
                <a:srgbClr val="E86C5E"/>
              </a:buClr>
              <a:buSzPts val="1100"/>
              <a:buFont typeface="Arial"/>
              <a:buNone/>
            </a:pPr>
            <a:r>
              <a:rPr lang="en"/>
              <a:t>youremail@freepik.com </a:t>
            </a:r>
            <a:endParaRPr/>
          </a:p>
          <a:p>
            <a:pPr marL="0" lvl="0" indent="0" algn="ctr" rtl="0">
              <a:spcBef>
                <a:spcPts val="0"/>
              </a:spcBef>
              <a:spcAft>
                <a:spcPts val="0"/>
              </a:spcAft>
              <a:buClr>
                <a:srgbClr val="E86C5E"/>
              </a:buClr>
              <a:buSzPts val="1100"/>
              <a:buFont typeface="Arial"/>
              <a:buNone/>
            </a:pPr>
            <a:r>
              <a:rPr lang="en"/>
              <a:t>+91  620 421 838 </a:t>
            </a:r>
            <a:endParaRPr/>
          </a:p>
          <a:p>
            <a:pPr marL="0" lvl="0" indent="0" algn="ctr" rtl="0">
              <a:spcBef>
                <a:spcPts val="0"/>
              </a:spcBef>
              <a:spcAft>
                <a:spcPts val="0"/>
              </a:spcAft>
              <a:buNone/>
            </a:pPr>
            <a:r>
              <a:rPr lang="en"/>
              <a:t>yourcompany.com</a:t>
            </a:r>
            <a:endParaRPr/>
          </a:p>
        </p:txBody>
      </p:sp>
      <p:grpSp>
        <p:nvGrpSpPr>
          <p:cNvPr id="2738" name="Google Shape;2738;p124"/>
          <p:cNvGrpSpPr/>
          <p:nvPr/>
        </p:nvGrpSpPr>
        <p:grpSpPr>
          <a:xfrm>
            <a:off x="5052760" y="3181305"/>
            <a:ext cx="245337" cy="245337"/>
            <a:chOff x="1379798" y="1723250"/>
            <a:chExt cx="397887" cy="397887"/>
          </a:xfrm>
        </p:grpSpPr>
        <p:sp>
          <p:nvSpPr>
            <p:cNvPr id="2739" name="Google Shape;2739;p124"/>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0" name="Google Shape;2740;p124"/>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1" name="Google Shape;2741;p124"/>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2" name="Google Shape;2742;p124"/>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grpSp>
      <p:grpSp>
        <p:nvGrpSpPr>
          <p:cNvPr id="2743" name="Google Shape;2743;p124"/>
          <p:cNvGrpSpPr/>
          <p:nvPr/>
        </p:nvGrpSpPr>
        <p:grpSpPr>
          <a:xfrm>
            <a:off x="3677306" y="3181305"/>
            <a:ext cx="245350" cy="245337"/>
            <a:chOff x="266768" y="1721375"/>
            <a:chExt cx="397907" cy="397887"/>
          </a:xfrm>
        </p:grpSpPr>
        <p:sp>
          <p:nvSpPr>
            <p:cNvPr id="2744" name="Google Shape;2744;p124"/>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5" name="Google Shape;2745;p124"/>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grpSp>
      <p:grpSp>
        <p:nvGrpSpPr>
          <p:cNvPr id="2746" name="Google Shape;2746;p124"/>
          <p:cNvGrpSpPr/>
          <p:nvPr/>
        </p:nvGrpSpPr>
        <p:grpSpPr>
          <a:xfrm>
            <a:off x="4365047" y="3181305"/>
            <a:ext cx="245324" cy="245337"/>
            <a:chOff x="864491" y="1723250"/>
            <a:chExt cx="397866" cy="397887"/>
          </a:xfrm>
        </p:grpSpPr>
        <p:sp>
          <p:nvSpPr>
            <p:cNvPr id="2747" name="Google Shape;2747;p124"/>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8" name="Google Shape;2748;p124"/>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sp>
          <p:nvSpPr>
            <p:cNvPr id="2749" name="Google Shape;2749;p124"/>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endParaRPr/>
            </a:p>
          </p:txBody>
        </p:sp>
      </p:grpSp>
      <p:sp>
        <p:nvSpPr>
          <p:cNvPr id="2750" name="Google Shape;2750;p124"/>
          <p:cNvSpPr txBox="1"/>
          <p:nvPr/>
        </p:nvSpPr>
        <p:spPr>
          <a:xfrm>
            <a:off x="2340750" y="4178500"/>
            <a:ext cx="4293900" cy="247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dk2"/>
                </a:solidFill>
                <a:latin typeface="Livvic"/>
                <a:ea typeface="Livvic"/>
                <a:cs typeface="Livvic"/>
                <a:sym typeface="Livvic"/>
              </a:rPr>
              <a:t>Please keep this slide for attribution</a:t>
            </a:r>
            <a:endParaRPr sz="1100">
              <a:solidFill>
                <a:schemeClr val="dk2"/>
              </a:solidFill>
              <a:latin typeface="Livvic"/>
              <a:ea typeface="Livvic"/>
              <a:cs typeface="Livvic"/>
              <a:sym typeface="Livvic"/>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523998" y="114300"/>
            <a:ext cx="8229600" cy="857250"/>
          </a:xfrm>
        </p:spPr>
        <p:txBody>
          <a:bodyPr>
            <a:normAutofit fontScale="90000"/>
          </a:bodyPr>
          <a:lstStyle/>
          <a:p>
            <a:pPr algn="ctr"/>
            <a:r>
              <a:rPr lang="en-US" b="1" dirty="0">
                <a:solidFill>
                  <a:srgbClr val="C00000"/>
                </a:solidFill>
                <a:latin typeface="Comic Sans MS" pitchFamily="66" charset="0"/>
              </a:rPr>
              <a:t>Pick a popsicle stick and answer the question: </a:t>
            </a:r>
            <a:endParaRPr lang="en-ZW" b="1" dirty="0">
              <a:solidFill>
                <a:srgbClr val="C00000"/>
              </a:solidFill>
              <a:latin typeface="Comic Sans MS" pitchFamily="66" charset="0"/>
            </a:endParaRPr>
          </a:p>
        </p:txBody>
      </p:sp>
      <p:pic>
        <p:nvPicPr>
          <p:cNvPr id="1026" name="Picture 2" descr="Image result for popsicles sticks">
            <a:hlinkClick r:id="rId2"/>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98301" y="3816221"/>
            <a:ext cx="2294239" cy="1324470"/>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p:cNvSpPr txBox="1"/>
          <p:nvPr/>
        </p:nvSpPr>
        <p:spPr>
          <a:xfrm>
            <a:off x="282040" y="2453258"/>
            <a:ext cx="8763000" cy="577081"/>
          </a:xfrm>
          <a:prstGeom prst="rect">
            <a:avLst/>
          </a:prstGeom>
          <a:noFill/>
        </p:spPr>
        <p:txBody>
          <a:bodyPr wrap="square" rtlCol="0">
            <a:spAutoFit/>
          </a:bodyPr>
          <a:lstStyle/>
          <a:p>
            <a:pPr algn="l" rtl="0"/>
            <a:r>
              <a:rPr lang="en-US" sz="2100" b="1" u="sng" dirty="0">
                <a:latin typeface="Comic Sans MS" pitchFamily="66" charset="0"/>
              </a:rPr>
              <a:t>2-Make negative:</a:t>
            </a:r>
            <a:r>
              <a:rPr lang="en-US" sz="2100" b="1" dirty="0">
                <a:latin typeface="Comic Sans MS" pitchFamily="66" charset="0"/>
              </a:rPr>
              <a:t> </a:t>
            </a:r>
            <a:r>
              <a:rPr lang="en-US" sz="2100" b="1" dirty="0">
                <a:solidFill>
                  <a:srgbClr val="CC0099"/>
                </a:solidFill>
                <a:latin typeface="Comic Sans MS" pitchFamily="66" charset="0"/>
              </a:rPr>
              <a:t>We went to the party yesterday. </a:t>
            </a:r>
          </a:p>
          <a:p>
            <a:endParaRPr lang="en-ZW" sz="1050" dirty="0"/>
          </a:p>
        </p:txBody>
      </p:sp>
      <p:sp>
        <p:nvSpPr>
          <p:cNvPr id="6" name="TextBox 5"/>
          <p:cNvSpPr txBox="1"/>
          <p:nvPr/>
        </p:nvSpPr>
        <p:spPr>
          <a:xfrm>
            <a:off x="159436" y="1528728"/>
            <a:ext cx="9267701" cy="415498"/>
          </a:xfrm>
          <a:prstGeom prst="rect">
            <a:avLst/>
          </a:prstGeom>
          <a:noFill/>
        </p:spPr>
        <p:txBody>
          <a:bodyPr wrap="square" rtlCol="0">
            <a:spAutoFit/>
          </a:bodyPr>
          <a:lstStyle/>
          <a:p>
            <a:pPr algn="l" rtl="0"/>
            <a:r>
              <a:rPr lang="en-US" sz="2100" b="1" u="sng" dirty="0">
                <a:latin typeface="Comic Sans MS" pitchFamily="66" charset="0"/>
              </a:rPr>
              <a:t>1-Ask a question:</a:t>
            </a:r>
            <a:r>
              <a:rPr lang="en-US" sz="2100" b="1" dirty="0">
                <a:latin typeface="Comic Sans MS" pitchFamily="66" charset="0"/>
              </a:rPr>
              <a:t> </a:t>
            </a:r>
            <a:r>
              <a:rPr lang="en-US" sz="2100" b="1" dirty="0">
                <a:solidFill>
                  <a:schemeClr val="accent1"/>
                </a:solidFill>
                <a:latin typeface="Comic Sans MS" pitchFamily="66" charset="0"/>
              </a:rPr>
              <a:t>I moved to a new house two months ago. </a:t>
            </a:r>
            <a:endParaRPr lang="en-ZW" sz="1050" dirty="0">
              <a:solidFill>
                <a:schemeClr val="accent1"/>
              </a:solidFill>
              <a:latin typeface="Comic Sans MS" pitchFamily="66" charset="0"/>
            </a:endParaRPr>
          </a:p>
        </p:txBody>
      </p:sp>
      <p:sp>
        <p:nvSpPr>
          <p:cNvPr id="9" name="TextBox 8"/>
          <p:cNvSpPr txBox="1"/>
          <p:nvPr/>
        </p:nvSpPr>
        <p:spPr>
          <a:xfrm>
            <a:off x="288804" y="3216057"/>
            <a:ext cx="7656616" cy="577081"/>
          </a:xfrm>
          <a:prstGeom prst="rect">
            <a:avLst/>
          </a:prstGeom>
          <a:noFill/>
        </p:spPr>
        <p:txBody>
          <a:bodyPr wrap="square" rtlCol="0">
            <a:spAutoFit/>
          </a:bodyPr>
          <a:lstStyle/>
          <a:p>
            <a:pPr algn="l" rtl="0"/>
            <a:r>
              <a:rPr lang="en-US" sz="2100" b="1" u="sng" dirty="0">
                <a:latin typeface="Comic Sans MS" pitchFamily="66" charset="0"/>
              </a:rPr>
              <a:t>3-Correct :</a:t>
            </a:r>
            <a:r>
              <a:rPr lang="en-US" sz="2100" b="1" dirty="0">
                <a:latin typeface="Comic Sans MS" pitchFamily="66" charset="0"/>
              </a:rPr>
              <a:t> </a:t>
            </a:r>
            <a:r>
              <a:rPr lang="en-US" sz="2100" b="1" dirty="0">
                <a:solidFill>
                  <a:schemeClr val="accent6">
                    <a:lumMod val="75000"/>
                  </a:schemeClr>
                </a:solidFill>
                <a:latin typeface="Comic Sans MS" pitchFamily="66" charset="0"/>
              </a:rPr>
              <a:t>He doesn't do the homework last night.</a:t>
            </a:r>
          </a:p>
          <a:p>
            <a:endParaRPr lang="en-ZW" sz="1050" dirty="0"/>
          </a:p>
        </p:txBody>
      </p:sp>
    </p:spTree>
    <p:extLst>
      <p:ext uri="{BB962C8B-B14F-4D97-AF65-F5344CB8AC3E}">
        <p14:creationId xmlns:p14="http://schemas.microsoft.com/office/powerpoint/2010/main" val="798242061"/>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232586" y="213154"/>
            <a:ext cx="7608673" cy="738664"/>
          </a:xfrm>
          <a:prstGeom prst="rect">
            <a:avLst/>
          </a:prstGeom>
          <a:noFill/>
        </p:spPr>
        <p:txBody>
          <a:bodyPr wrap="square" rtlCol="0">
            <a:spAutoFit/>
          </a:bodyPr>
          <a:lstStyle/>
          <a:p>
            <a:pPr algn="l"/>
            <a:r>
              <a:rPr lang="en-US" sz="2100" b="1" dirty="0">
                <a:solidFill>
                  <a:srgbClr val="7030A0"/>
                </a:solidFill>
                <a:latin typeface="Comic Sans MS" pitchFamily="66" charset="0"/>
              </a:rPr>
              <a:t>Reorder the LEGO to form correct questions for the given sentences.</a:t>
            </a:r>
          </a:p>
        </p:txBody>
      </p:sp>
      <p:pic>
        <p:nvPicPr>
          <p:cNvPr id="8194" name="Picture 2" descr="Image result for lego">
            <a:hlinkClick r:id="rId2"/>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55744" y="2684036"/>
            <a:ext cx="2859656" cy="1921389"/>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941066" y="4354586"/>
            <a:ext cx="1502031" cy="501679"/>
          </a:xfrm>
          <a:prstGeom prst="rect">
            <a:avLst/>
          </a:prstGeom>
        </p:spPr>
      </p:pic>
      <p:sp>
        <p:nvSpPr>
          <p:cNvPr id="3" name="TextBox 2"/>
          <p:cNvSpPr txBox="1"/>
          <p:nvPr/>
        </p:nvSpPr>
        <p:spPr>
          <a:xfrm>
            <a:off x="762061" y="939636"/>
            <a:ext cx="6820930" cy="461665"/>
          </a:xfrm>
          <a:prstGeom prst="rect">
            <a:avLst/>
          </a:prstGeom>
          <a:noFill/>
        </p:spPr>
        <p:txBody>
          <a:bodyPr wrap="square" rtlCol="0">
            <a:spAutoFit/>
          </a:bodyPr>
          <a:lstStyle/>
          <a:p>
            <a:pPr algn="l"/>
            <a:r>
              <a:rPr lang="en-ZW" sz="2400" b="1" dirty="0">
                <a:solidFill>
                  <a:schemeClr val="accent1"/>
                </a:solidFill>
                <a:latin typeface="Comic Sans MS" pitchFamily="66" charset="0"/>
              </a:rPr>
              <a:t>1-I played </a:t>
            </a:r>
            <a:r>
              <a:rPr lang="en-ZW" sz="2400" b="1" u="sng" dirty="0">
                <a:solidFill>
                  <a:schemeClr val="accent1"/>
                </a:solidFill>
                <a:latin typeface="Comic Sans MS" pitchFamily="66" charset="0"/>
              </a:rPr>
              <a:t>computer games </a:t>
            </a:r>
            <a:r>
              <a:rPr lang="en-ZW" sz="2400" b="1" dirty="0">
                <a:solidFill>
                  <a:schemeClr val="accent1"/>
                </a:solidFill>
                <a:latin typeface="Comic Sans MS" pitchFamily="66" charset="0"/>
              </a:rPr>
              <a:t>yesterday </a:t>
            </a:r>
            <a:endParaRPr lang="en-ZW" sz="2400" dirty="0"/>
          </a:p>
        </p:txBody>
      </p:sp>
      <p:sp>
        <p:nvSpPr>
          <p:cNvPr id="5" name="Rectangle 4"/>
          <p:cNvSpPr/>
          <p:nvPr/>
        </p:nvSpPr>
        <p:spPr>
          <a:xfrm>
            <a:off x="762061" y="1905870"/>
            <a:ext cx="5673348" cy="461665"/>
          </a:xfrm>
          <a:prstGeom prst="rect">
            <a:avLst/>
          </a:prstGeom>
        </p:spPr>
        <p:txBody>
          <a:bodyPr wrap="none">
            <a:spAutoFit/>
          </a:bodyPr>
          <a:lstStyle/>
          <a:p>
            <a:r>
              <a:rPr lang="en-ZW" sz="2400" b="1" dirty="0">
                <a:solidFill>
                  <a:srgbClr val="E47CC1"/>
                </a:solidFill>
                <a:latin typeface="Comic Sans MS" pitchFamily="66" charset="0"/>
              </a:rPr>
              <a:t>2-I was at the </a:t>
            </a:r>
            <a:r>
              <a:rPr lang="en-ZW" sz="2400" b="1" u="sng" dirty="0">
                <a:solidFill>
                  <a:srgbClr val="E47CC1"/>
                </a:solidFill>
                <a:latin typeface="Comic Sans MS" pitchFamily="66" charset="0"/>
              </a:rPr>
              <a:t>cinema</a:t>
            </a:r>
            <a:r>
              <a:rPr lang="en-ZW" sz="2400" b="1" dirty="0">
                <a:solidFill>
                  <a:srgbClr val="E47CC1"/>
                </a:solidFill>
                <a:latin typeface="Comic Sans MS" pitchFamily="66" charset="0"/>
              </a:rPr>
              <a:t> two days ago</a:t>
            </a:r>
          </a:p>
        </p:txBody>
      </p:sp>
      <p:sp>
        <p:nvSpPr>
          <p:cNvPr id="6" name="Rectangle 5"/>
          <p:cNvSpPr/>
          <p:nvPr/>
        </p:nvSpPr>
        <p:spPr>
          <a:xfrm>
            <a:off x="692556" y="2684036"/>
            <a:ext cx="3820277" cy="415498"/>
          </a:xfrm>
          <a:prstGeom prst="rect">
            <a:avLst/>
          </a:prstGeom>
        </p:spPr>
        <p:txBody>
          <a:bodyPr wrap="none">
            <a:spAutoFit/>
          </a:bodyPr>
          <a:lstStyle/>
          <a:p>
            <a:r>
              <a:rPr lang="en-ZW" sz="2100" b="1" dirty="0">
                <a:solidFill>
                  <a:schemeClr val="accent6">
                    <a:lumMod val="75000"/>
                  </a:schemeClr>
                </a:solidFill>
                <a:latin typeface="Comic Sans MS" pitchFamily="66" charset="0"/>
              </a:rPr>
              <a:t>3-Sara met him </a:t>
            </a:r>
            <a:r>
              <a:rPr lang="en-ZW" sz="2100" b="1" u="sng" dirty="0">
                <a:solidFill>
                  <a:schemeClr val="accent6">
                    <a:lumMod val="75000"/>
                  </a:schemeClr>
                </a:solidFill>
                <a:latin typeface="Comic Sans MS" pitchFamily="66" charset="0"/>
              </a:rPr>
              <a:t>yesterday</a:t>
            </a:r>
            <a:r>
              <a:rPr lang="en-ZW" sz="2100" b="1" dirty="0">
                <a:solidFill>
                  <a:schemeClr val="accent6">
                    <a:lumMod val="75000"/>
                  </a:schemeClr>
                </a:solidFill>
                <a:latin typeface="Comic Sans MS" pitchFamily="66" charset="0"/>
              </a:rPr>
              <a:t>.</a:t>
            </a:r>
          </a:p>
        </p:txBody>
      </p:sp>
      <p:sp>
        <p:nvSpPr>
          <p:cNvPr id="7" name="Rectangle 6"/>
          <p:cNvSpPr/>
          <p:nvPr/>
        </p:nvSpPr>
        <p:spPr>
          <a:xfrm>
            <a:off x="692555" y="3448523"/>
            <a:ext cx="3336170" cy="415498"/>
          </a:xfrm>
          <a:prstGeom prst="rect">
            <a:avLst/>
          </a:prstGeom>
        </p:spPr>
        <p:txBody>
          <a:bodyPr wrap="none">
            <a:spAutoFit/>
          </a:bodyPr>
          <a:lstStyle/>
          <a:p>
            <a:r>
              <a:rPr lang="en-ZW" sz="2100" b="1" dirty="0">
                <a:solidFill>
                  <a:srgbClr val="FFC000"/>
                </a:solidFill>
                <a:latin typeface="Comic Sans MS" pitchFamily="66" charset="0"/>
              </a:rPr>
              <a:t>4-They went to </a:t>
            </a:r>
            <a:r>
              <a:rPr lang="en-ZW" sz="2100" b="1" u="sng" dirty="0">
                <a:solidFill>
                  <a:srgbClr val="FFC000"/>
                </a:solidFill>
                <a:latin typeface="Comic Sans MS" pitchFamily="66" charset="0"/>
              </a:rPr>
              <a:t>a café</a:t>
            </a:r>
            <a:r>
              <a:rPr lang="en-ZW" sz="2100" b="1" dirty="0">
                <a:solidFill>
                  <a:srgbClr val="FFC000"/>
                </a:solidFill>
                <a:latin typeface="Comic Sans MS" pitchFamily="66" charset="0"/>
              </a:rPr>
              <a:t>.</a:t>
            </a:r>
          </a:p>
        </p:txBody>
      </p:sp>
      <p:sp>
        <p:nvSpPr>
          <p:cNvPr id="9" name="Rectangle 8"/>
          <p:cNvSpPr/>
          <p:nvPr/>
        </p:nvSpPr>
        <p:spPr>
          <a:xfrm>
            <a:off x="715960" y="4247320"/>
            <a:ext cx="5844870" cy="415498"/>
          </a:xfrm>
          <a:prstGeom prst="rect">
            <a:avLst/>
          </a:prstGeom>
        </p:spPr>
        <p:txBody>
          <a:bodyPr wrap="none">
            <a:spAutoFit/>
          </a:bodyPr>
          <a:lstStyle/>
          <a:p>
            <a:r>
              <a:rPr lang="en-ZW" sz="2100" b="1" dirty="0">
                <a:solidFill>
                  <a:srgbClr val="C00000"/>
                </a:solidFill>
                <a:latin typeface="Comic Sans MS" pitchFamily="66" charset="0"/>
              </a:rPr>
              <a:t>5- </a:t>
            </a:r>
            <a:r>
              <a:rPr lang="en-ZW" sz="2100" b="1" dirty="0" err="1">
                <a:solidFill>
                  <a:srgbClr val="C00000"/>
                </a:solidFill>
                <a:latin typeface="Comic Sans MS" pitchFamily="66" charset="0"/>
              </a:rPr>
              <a:t>Hanan</a:t>
            </a:r>
            <a:r>
              <a:rPr lang="en-ZW" sz="2100" b="1" dirty="0">
                <a:solidFill>
                  <a:srgbClr val="C00000"/>
                </a:solidFill>
                <a:latin typeface="Comic Sans MS" pitchFamily="66" charset="0"/>
              </a:rPr>
              <a:t> made </a:t>
            </a:r>
            <a:r>
              <a:rPr lang="en-ZW" sz="2100" b="1" u="sng" dirty="0">
                <a:solidFill>
                  <a:srgbClr val="C00000"/>
                </a:solidFill>
                <a:latin typeface="Comic Sans MS" pitchFamily="66" charset="0"/>
              </a:rPr>
              <a:t>a delicious cake </a:t>
            </a:r>
            <a:r>
              <a:rPr lang="en-ZW" sz="2100" b="1" dirty="0">
                <a:solidFill>
                  <a:srgbClr val="C00000"/>
                </a:solidFill>
                <a:latin typeface="Comic Sans MS" pitchFamily="66" charset="0"/>
              </a:rPr>
              <a:t>last night.</a:t>
            </a:r>
          </a:p>
        </p:txBody>
      </p:sp>
      <p:sp>
        <p:nvSpPr>
          <p:cNvPr id="8" name="Rectangle 7"/>
          <p:cNvSpPr/>
          <p:nvPr/>
        </p:nvSpPr>
        <p:spPr>
          <a:xfrm>
            <a:off x="2286000" y="1602254"/>
            <a:ext cx="4572000" cy="738664"/>
          </a:xfrm>
          <a:prstGeom prst="rect">
            <a:avLst/>
          </a:prstGeom>
        </p:spPr>
        <p:txBody>
          <a:bodyPr>
            <a:spAutoFit/>
          </a:bodyPr>
          <a:lstStyle/>
          <a:p>
            <a:r>
              <a:rPr lang="en-ZW" sz="1050" b="1" dirty="0"/>
              <a:t> </a:t>
            </a:r>
            <a:endParaRPr lang="en-ZW" sz="1050" dirty="0"/>
          </a:p>
          <a:p>
            <a:r>
              <a:rPr lang="en-ZW" sz="1050" b="1" dirty="0"/>
              <a:t> </a:t>
            </a:r>
            <a:endParaRPr lang="en-ZW" sz="1050" dirty="0"/>
          </a:p>
          <a:p>
            <a:r>
              <a:rPr lang="en-ZW" sz="1050" b="1" dirty="0"/>
              <a:t> </a:t>
            </a:r>
            <a:endParaRPr lang="en-ZW" sz="1050" dirty="0"/>
          </a:p>
          <a:p>
            <a:r>
              <a:rPr lang="en-ZW" sz="1050" b="1" dirty="0"/>
              <a:t> </a:t>
            </a:r>
            <a:endParaRPr lang="en-ZW" sz="1050" dirty="0"/>
          </a:p>
        </p:txBody>
      </p:sp>
      <p:sp>
        <p:nvSpPr>
          <p:cNvPr id="10" name="Rectangle 9"/>
          <p:cNvSpPr/>
          <p:nvPr/>
        </p:nvSpPr>
        <p:spPr>
          <a:xfrm>
            <a:off x="1102841" y="1378218"/>
            <a:ext cx="5597611" cy="461665"/>
          </a:xfrm>
          <a:prstGeom prst="rect">
            <a:avLst/>
          </a:prstGeom>
        </p:spPr>
        <p:txBody>
          <a:bodyPr wrap="square">
            <a:spAutoFit/>
          </a:bodyPr>
          <a:lstStyle/>
          <a:p>
            <a:pPr algn="l"/>
            <a:r>
              <a:rPr lang="en-ZW" sz="2400" b="1" dirty="0">
                <a:solidFill>
                  <a:srgbClr val="7030A0"/>
                </a:solidFill>
                <a:latin typeface="Comic Sans MS" pitchFamily="66" charset="0"/>
              </a:rPr>
              <a:t>-What did you play yesterday ? </a:t>
            </a:r>
            <a:endParaRPr lang="en-ZW" sz="1050" dirty="0">
              <a:solidFill>
                <a:srgbClr val="7030A0"/>
              </a:solidFill>
              <a:latin typeface="Comic Sans MS" pitchFamily="66" charset="0"/>
            </a:endParaRPr>
          </a:p>
        </p:txBody>
      </p:sp>
      <p:sp>
        <p:nvSpPr>
          <p:cNvPr id="12" name="Rectangle 11"/>
          <p:cNvSpPr/>
          <p:nvPr/>
        </p:nvSpPr>
        <p:spPr>
          <a:xfrm>
            <a:off x="1556335" y="3081379"/>
            <a:ext cx="3805850" cy="415498"/>
          </a:xfrm>
          <a:prstGeom prst="rect">
            <a:avLst/>
          </a:prstGeom>
        </p:spPr>
        <p:txBody>
          <a:bodyPr wrap="none">
            <a:spAutoFit/>
          </a:bodyPr>
          <a:lstStyle/>
          <a:p>
            <a:pPr lvl="0"/>
            <a:r>
              <a:rPr lang="en-ZW" sz="2100" b="1" dirty="0">
                <a:solidFill>
                  <a:srgbClr val="7030A0"/>
                </a:solidFill>
                <a:latin typeface="Comic Sans MS" pitchFamily="66" charset="0"/>
              </a:rPr>
              <a:t>-When did Sara meet Ali ?</a:t>
            </a:r>
            <a:endParaRPr lang="en-ZW" sz="2100" dirty="0">
              <a:solidFill>
                <a:srgbClr val="7030A0"/>
              </a:solidFill>
              <a:latin typeface="Comic Sans MS" pitchFamily="66" charset="0"/>
            </a:endParaRPr>
          </a:p>
        </p:txBody>
      </p:sp>
      <p:sp>
        <p:nvSpPr>
          <p:cNvPr id="13" name="Rectangle 12"/>
          <p:cNvSpPr/>
          <p:nvPr/>
        </p:nvSpPr>
        <p:spPr>
          <a:xfrm>
            <a:off x="1298491" y="3835472"/>
            <a:ext cx="3095719" cy="415498"/>
          </a:xfrm>
          <a:prstGeom prst="rect">
            <a:avLst/>
          </a:prstGeom>
        </p:spPr>
        <p:txBody>
          <a:bodyPr wrap="none">
            <a:spAutoFit/>
          </a:bodyPr>
          <a:lstStyle/>
          <a:p>
            <a:pPr lvl="0"/>
            <a:r>
              <a:rPr lang="en-ZW" sz="2100" b="1" dirty="0">
                <a:solidFill>
                  <a:srgbClr val="7030A0"/>
                </a:solidFill>
                <a:latin typeface="Comic Sans MS" pitchFamily="66" charset="0"/>
              </a:rPr>
              <a:t>-Where did they go ?</a:t>
            </a:r>
            <a:endParaRPr lang="en-ZW" sz="2100" dirty="0">
              <a:solidFill>
                <a:srgbClr val="7030A0"/>
              </a:solidFill>
              <a:latin typeface="Comic Sans MS" pitchFamily="66" charset="0"/>
            </a:endParaRPr>
          </a:p>
        </p:txBody>
      </p:sp>
      <p:sp>
        <p:nvSpPr>
          <p:cNvPr id="14" name="Rectangle 13"/>
          <p:cNvSpPr/>
          <p:nvPr/>
        </p:nvSpPr>
        <p:spPr>
          <a:xfrm>
            <a:off x="1390135" y="4671691"/>
            <a:ext cx="4996763" cy="369332"/>
          </a:xfrm>
          <a:prstGeom prst="rect">
            <a:avLst/>
          </a:prstGeom>
        </p:spPr>
        <p:txBody>
          <a:bodyPr wrap="square">
            <a:spAutoFit/>
          </a:bodyPr>
          <a:lstStyle/>
          <a:p>
            <a:pPr lvl="0" algn="l"/>
            <a:r>
              <a:rPr lang="en-ZW" sz="1800" b="1" dirty="0">
                <a:solidFill>
                  <a:srgbClr val="7030A0"/>
                </a:solidFill>
                <a:latin typeface="Comic Sans MS" pitchFamily="66" charset="0"/>
              </a:rPr>
              <a:t>-What did </a:t>
            </a:r>
            <a:r>
              <a:rPr lang="en-ZW" sz="1800" b="1" dirty="0" err="1">
                <a:solidFill>
                  <a:srgbClr val="7030A0"/>
                </a:solidFill>
                <a:latin typeface="Comic Sans MS" pitchFamily="66" charset="0"/>
              </a:rPr>
              <a:t>Hanan</a:t>
            </a:r>
            <a:r>
              <a:rPr lang="en-ZW" sz="1800" b="1" dirty="0">
                <a:solidFill>
                  <a:srgbClr val="7030A0"/>
                </a:solidFill>
                <a:latin typeface="Comic Sans MS" pitchFamily="66" charset="0"/>
              </a:rPr>
              <a:t> make yesterday ? </a:t>
            </a:r>
            <a:endParaRPr lang="en-ZW" sz="1800" dirty="0">
              <a:solidFill>
                <a:srgbClr val="7030A0"/>
              </a:solidFill>
              <a:latin typeface="Comic Sans MS" pitchFamily="66" charset="0"/>
            </a:endParaRPr>
          </a:p>
        </p:txBody>
      </p:sp>
      <p:sp>
        <p:nvSpPr>
          <p:cNvPr id="16" name="Rectangle 15"/>
          <p:cNvSpPr/>
          <p:nvPr/>
        </p:nvSpPr>
        <p:spPr>
          <a:xfrm>
            <a:off x="1037966" y="2283210"/>
            <a:ext cx="6125864" cy="461665"/>
          </a:xfrm>
          <a:prstGeom prst="rect">
            <a:avLst/>
          </a:prstGeom>
        </p:spPr>
        <p:txBody>
          <a:bodyPr wrap="square">
            <a:spAutoFit/>
          </a:bodyPr>
          <a:lstStyle/>
          <a:p>
            <a:pPr lvl="0" algn="l"/>
            <a:r>
              <a:rPr lang="en-ZW" sz="2400" b="1" dirty="0">
                <a:solidFill>
                  <a:srgbClr val="7030A0"/>
                </a:solidFill>
                <a:latin typeface="Comic Sans MS" pitchFamily="66" charset="0"/>
              </a:rPr>
              <a:t> - Where were you two days ago </a:t>
            </a:r>
            <a:endParaRPr lang="en-ZW" sz="2400" dirty="0">
              <a:solidFill>
                <a:srgbClr val="7030A0"/>
              </a:solidFill>
              <a:latin typeface="Comic Sans MS" pitchFamily="66" charset="0"/>
            </a:endParaRPr>
          </a:p>
        </p:txBody>
      </p:sp>
    </p:spTree>
    <p:extLst>
      <p:ext uri="{BB962C8B-B14F-4D97-AF65-F5344CB8AC3E}">
        <p14:creationId xmlns:p14="http://schemas.microsoft.com/office/powerpoint/2010/main" val="2172942899"/>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194"/>
                                        </p:tgtEl>
                                        <p:attrNameLst>
                                          <p:attrName>style.visibility</p:attrName>
                                        </p:attrNameLst>
                                      </p:cBhvr>
                                      <p:to>
                                        <p:strVal val="visible"/>
                                      </p:to>
                                    </p:set>
                                    <p:anim calcmode="lin" valueType="num">
                                      <p:cBhvr additive="base">
                                        <p:cTn id="7" dur="500" fill="hold"/>
                                        <p:tgtEl>
                                          <p:spTgt spid="8194"/>
                                        </p:tgtEl>
                                        <p:attrNameLst>
                                          <p:attrName>ppt_x</p:attrName>
                                        </p:attrNameLst>
                                      </p:cBhvr>
                                      <p:tavLst>
                                        <p:tav tm="0">
                                          <p:val>
                                            <p:strVal val="#ppt_x"/>
                                          </p:val>
                                        </p:tav>
                                        <p:tav tm="100000">
                                          <p:val>
                                            <p:strVal val="#ppt_x"/>
                                          </p:val>
                                        </p:tav>
                                      </p:tavLst>
                                    </p:anim>
                                    <p:anim calcmode="lin" valueType="num">
                                      <p:cBhvr additive="base">
                                        <p:cTn id="8" dur="500" fill="hold"/>
                                        <p:tgtEl>
                                          <p:spTgt spid="819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down)">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1000"/>
                                        <p:tgtEl>
                                          <p:spTgt spid="4"/>
                                        </p:tgtEl>
                                      </p:cBhvr>
                                    </p:animEffect>
                                    <p:anim calcmode="lin" valueType="num">
                                      <p:cBhvr>
                                        <p:cTn id="19" dur="1000" fill="hold"/>
                                        <p:tgtEl>
                                          <p:spTgt spid="4"/>
                                        </p:tgtEl>
                                        <p:attrNameLst>
                                          <p:attrName>ppt_x</p:attrName>
                                        </p:attrNameLst>
                                      </p:cBhvr>
                                      <p:tavLst>
                                        <p:tav tm="0">
                                          <p:val>
                                            <p:strVal val="#ppt_x"/>
                                          </p:val>
                                        </p:tav>
                                        <p:tav tm="100000">
                                          <p:val>
                                            <p:strVal val="#ppt_x"/>
                                          </p:val>
                                        </p:tav>
                                      </p:tavLst>
                                    </p:anim>
                                    <p:anim calcmode="lin" valueType="num">
                                      <p:cBhvr>
                                        <p:cTn id="20"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barn(inVertical)">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16" presetClass="entr" presetSubtype="21" fill="hold" grpId="0" nodeType="click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barn(inVertical)">
                                      <p:cBhvr>
                                        <p:cTn id="30" dur="500"/>
                                        <p:tgtEl>
                                          <p:spTgt spid="5"/>
                                        </p:tgtEl>
                                      </p:cBhvr>
                                    </p:animEffect>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barn(inVertical)">
                                      <p:cBhvr>
                                        <p:cTn id="35" dur="500"/>
                                        <p:tgtEl>
                                          <p:spTgt spid="6"/>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wipe(down)">
                                      <p:cBhvr>
                                        <p:cTn id="40" dur="500"/>
                                        <p:tgtEl>
                                          <p:spTgt spid="7"/>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21" fill="hold" grpId="0" nodeType="click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barn(inVertical)">
                                      <p:cBhvr>
                                        <p:cTn id="45" dur="500"/>
                                        <p:tgtEl>
                                          <p:spTgt spid="9"/>
                                        </p:tgtEl>
                                      </p:cBhvr>
                                    </p:animEffect>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grpId="0" nodeType="clickEffect">
                                  <p:stCondLst>
                                    <p:cond delay="0"/>
                                  </p:stCondLst>
                                  <p:childTnLst>
                                    <p:set>
                                      <p:cBhvr>
                                        <p:cTn id="49" dur="1" fill="hold">
                                          <p:stCondLst>
                                            <p:cond delay="0"/>
                                          </p:stCondLst>
                                        </p:cTn>
                                        <p:tgtEl>
                                          <p:spTgt spid="10"/>
                                        </p:tgtEl>
                                        <p:attrNameLst>
                                          <p:attrName>style.visibility</p:attrName>
                                        </p:attrNameLst>
                                      </p:cBhvr>
                                      <p:to>
                                        <p:strVal val="visible"/>
                                      </p:to>
                                    </p:set>
                                    <p:animEffect transition="in" filter="fade">
                                      <p:cBhvr>
                                        <p:cTn id="50" dur="1000"/>
                                        <p:tgtEl>
                                          <p:spTgt spid="10"/>
                                        </p:tgtEl>
                                      </p:cBhvr>
                                    </p:animEffect>
                                    <p:anim calcmode="lin" valueType="num">
                                      <p:cBhvr>
                                        <p:cTn id="51" dur="1000" fill="hold"/>
                                        <p:tgtEl>
                                          <p:spTgt spid="10"/>
                                        </p:tgtEl>
                                        <p:attrNameLst>
                                          <p:attrName>ppt_x</p:attrName>
                                        </p:attrNameLst>
                                      </p:cBhvr>
                                      <p:tavLst>
                                        <p:tav tm="0">
                                          <p:val>
                                            <p:strVal val="#ppt_x"/>
                                          </p:val>
                                        </p:tav>
                                        <p:tav tm="100000">
                                          <p:val>
                                            <p:strVal val="#ppt_x"/>
                                          </p:val>
                                        </p:tav>
                                      </p:tavLst>
                                    </p:anim>
                                    <p:anim calcmode="lin" valueType="num">
                                      <p:cBhvr>
                                        <p:cTn id="52"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additive="base">
                                        <p:cTn id="57" dur="500" fill="hold"/>
                                        <p:tgtEl>
                                          <p:spTgt spid="16"/>
                                        </p:tgtEl>
                                        <p:attrNameLst>
                                          <p:attrName>ppt_x</p:attrName>
                                        </p:attrNameLst>
                                      </p:cBhvr>
                                      <p:tavLst>
                                        <p:tav tm="0">
                                          <p:val>
                                            <p:strVal val="#ppt_x"/>
                                          </p:val>
                                        </p:tav>
                                        <p:tav tm="100000">
                                          <p:val>
                                            <p:strVal val="#ppt_x"/>
                                          </p:val>
                                        </p:tav>
                                      </p:tavLst>
                                    </p:anim>
                                    <p:anim calcmode="lin" valueType="num">
                                      <p:cBhvr additive="base">
                                        <p:cTn id="5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42" presetClass="entr" presetSubtype="0" fill="hold" grpId="0" nodeType="clickEffect">
                                  <p:stCondLst>
                                    <p:cond delay="0"/>
                                  </p:stCondLst>
                                  <p:childTnLst>
                                    <p:set>
                                      <p:cBhvr>
                                        <p:cTn id="62" dur="1" fill="hold">
                                          <p:stCondLst>
                                            <p:cond delay="0"/>
                                          </p:stCondLst>
                                        </p:cTn>
                                        <p:tgtEl>
                                          <p:spTgt spid="12"/>
                                        </p:tgtEl>
                                        <p:attrNameLst>
                                          <p:attrName>style.visibility</p:attrName>
                                        </p:attrNameLst>
                                      </p:cBhvr>
                                      <p:to>
                                        <p:strVal val="visible"/>
                                      </p:to>
                                    </p:set>
                                    <p:animEffect transition="in" filter="fade">
                                      <p:cBhvr>
                                        <p:cTn id="63" dur="1000"/>
                                        <p:tgtEl>
                                          <p:spTgt spid="12"/>
                                        </p:tgtEl>
                                      </p:cBhvr>
                                    </p:animEffect>
                                    <p:anim calcmode="lin" valueType="num">
                                      <p:cBhvr>
                                        <p:cTn id="64" dur="1000" fill="hold"/>
                                        <p:tgtEl>
                                          <p:spTgt spid="12"/>
                                        </p:tgtEl>
                                        <p:attrNameLst>
                                          <p:attrName>ppt_x</p:attrName>
                                        </p:attrNameLst>
                                      </p:cBhvr>
                                      <p:tavLst>
                                        <p:tav tm="0">
                                          <p:val>
                                            <p:strVal val="#ppt_x"/>
                                          </p:val>
                                        </p:tav>
                                        <p:tav tm="100000">
                                          <p:val>
                                            <p:strVal val="#ppt_x"/>
                                          </p:val>
                                        </p:tav>
                                      </p:tavLst>
                                    </p:anim>
                                    <p:anim calcmode="lin" valueType="num">
                                      <p:cBhvr>
                                        <p:cTn id="65"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66" fill="hold">
                      <p:stCondLst>
                        <p:cond delay="indefinite"/>
                      </p:stCondLst>
                      <p:childTnLst>
                        <p:par>
                          <p:cTn id="67" fill="hold">
                            <p:stCondLst>
                              <p:cond delay="0"/>
                            </p:stCondLst>
                            <p:childTnLst>
                              <p:par>
                                <p:cTn id="68" presetID="16" presetClass="entr" presetSubtype="21" fill="hold" grpId="0" nodeType="clickEffect">
                                  <p:stCondLst>
                                    <p:cond delay="0"/>
                                  </p:stCondLst>
                                  <p:childTnLst>
                                    <p:set>
                                      <p:cBhvr>
                                        <p:cTn id="69" dur="1" fill="hold">
                                          <p:stCondLst>
                                            <p:cond delay="0"/>
                                          </p:stCondLst>
                                        </p:cTn>
                                        <p:tgtEl>
                                          <p:spTgt spid="13"/>
                                        </p:tgtEl>
                                        <p:attrNameLst>
                                          <p:attrName>style.visibility</p:attrName>
                                        </p:attrNameLst>
                                      </p:cBhvr>
                                      <p:to>
                                        <p:strVal val="visible"/>
                                      </p:to>
                                    </p:set>
                                    <p:animEffect transition="in" filter="barn(inVertical)">
                                      <p:cBhvr>
                                        <p:cTn id="70" dur="500"/>
                                        <p:tgtEl>
                                          <p:spTgt spid="13"/>
                                        </p:tgtEl>
                                      </p:cBhvr>
                                    </p:animEffect>
                                  </p:childTnLst>
                                </p:cTn>
                              </p:par>
                            </p:childTnLst>
                          </p:cTn>
                        </p:par>
                      </p:childTnLst>
                    </p:cTn>
                  </p:par>
                  <p:par>
                    <p:cTn id="71" fill="hold">
                      <p:stCondLst>
                        <p:cond delay="indefinite"/>
                      </p:stCondLst>
                      <p:childTnLst>
                        <p:par>
                          <p:cTn id="72" fill="hold">
                            <p:stCondLst>
                              <p:cond delay="0"/>
                            </p:stCondLst>
                            <p:childTnLst>
                              <p:par>
                                <p:cTn id="73" presetID="42" presetClass="entr" presetSubtype="0" fill="hold" grpId="0" nodeType="clickEffect">
                                  <p:stCondLst>
                                    <p:cond delay="0"/>
                                  </p:stCondLst>
                                  <p:childTnLst>
                                    <p:set>
                                      <p:cBhvr>
                                        <p:cTn id="74" dur="1" fill="hold">
                                          <p:stCondLst>
                                            <p:cond delay="0"/>
                                          </p:stCondLst>
                                        </p:cTn>
                                        <p:tgtEl>
                                          <p:spTgt spid="14"/>
                                        </p:tgtEl>
                                        <p:attrNameLst>
                                          <p:attrName>style.visibility</p:attrName>
                                        </p:attrNameLst>
                                      </p:cBhvr>
                                      <p:to>
                                        <p:strVal val="visible"/>
                                      </p:to>
                                    </p:set>
                                    <p:animEffect transition="in" filter="fade">
                                      <p:cBhvr>
                                        <p:cTn id="75" dur="1000"/>
                                        <p:tgtEl>
                                          <p:spTgt spid="14"/>
                                        </p:tgtEl>
                                      </p:cBhvr>
                                    </p:animEffect>
                                    <p:anim calcmode="lin" valueType="num">
                                      <p:cBhvr>
                                        <p:cTn id="76" dur="1000" fill="hold"/>
                                        <p:tgtEl>
                                          <p:spTgt spid="14"/>
                                        </p:tgtEl>
                                        <p:attrNameLst>
                                          <p:attrName>ppt_x</p:attrName>
                                        </p:attrNameLst>
                                      </p:cBhvr>
                                      <p:tavLst>
                                        <p:tav tm="0">
                                          <p:val>
                                            <p:strVal val="#ppt_x"/>
                                          </p:val>
                                        </p:tav>
                                        <p:tav tm="100000">
                                          <p:val>
                                            <p:strVal val="#ppt_x"/>
                                          </p:val>
                                        </p:tav>
                                      </p:tavLst>
                                    </p:anim>
                                    <p:anim calcmode="lin" valueType="num">
                                      <p:cBhvr>
                                        <p:cTn id="77"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P spid="6" grpId="0"/>
      <p:bldP spid="7" grpId="0"/>
      <p:bldP spid="9" grpId="0"/>
      <p:bldP spid="10" grpId="0"/>
      <p:bldP spid="12" grpId="0"/>
      <p:bldP spid="13" grpId="0"/>
      <p:bldP spid="14" grpId="0"/>
      <p:bldP spid="16"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454"/>
        <p:cNvGrpSpPr/>
        <p:nvPr/>
      </p:nvGrpSpPr>
      <p:grpSpPr>
        <a:xfrm>
          <a:off x="0" y="0"/>
          <a:ext cx="0" cy="0"/>
          <a:chOff x="0" y="0"/>
          <a:chExt cx="0" cy="0"/>
        </a:xfrm>
      </p:grpSpPr>
      <p:sp>
        <p:nvSpPr>
          <p:cNvPr id="1455" name="Google Shape;1455;p91"/>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Contents of </a:t>
            </a:r>
            <a:r>
              <a:rPr lang="en">
                <a:solidFill>
                  <a:schemeClr val="accent3"/>
                </a:solidFill>
              </a:rPr>
              <a:t>this template</a:t>
            </a:r>
            <a:endParaRPr>
              <a:solidFill>
                <a:schemeClr val="accent3"/>
              </a:solidFill>
            </a:endParaRPr>
          </a:p>
        </p:txBody>
      </p:sp>
      <p:sp>
        <p:nvSpPr>
          <p:cNvPr id="1456" name="Google Shape;1456;p91"/>
          <p:cNvSpPr txBox="1">
            <a:spLocks noGrp="1"/>
          </p:cNvSpPr>
          <p:nvPr>
            <p:ph type="subTitle" idx="1"/>
          </p:nvPr>
        </p:nvSpPr>
        <p:spPr>
          <a:xfrm>
            <a:off x="726225" y="1280750"/>
            <a:ext cx="7691400" cy="3144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dirty="0"/>
              <a:t>Here’s what you’ll find in this </a:t>
            </a:r>
            <a:r>
              <a:rPr lang="en" b="1" dirty="0">
                <a:uFill>
                  <a:noFill/>
                </a:uFill>
                <a:hlinkClick r:id="rId3"/>
              </a:rPr>
              <a:t>Slidesgo</a:t>
            </a:r>
            <a:r>
              <a:rPr lang="en" dirty="0"/>
              <a:t> template: </a:t>
            </a:r>
            <a:endParaRPr dirty="0"/>
          </a:p>
          <a:p>
            <a:pPr marL="457200" lvl="0" indent="-304800" algn="l" rtl="0">
              <a:spcBef>
                <a:spcPts val="0"/>
              </a:spcBef>
              <a:spcAft>
                <a:spcPts val="0"/>
              </a:spcAft>
              <a:buSzPts val="1200"/>
              <a:buAutoNum type="arabicPeriod"/>
            </a:pPr>
            <a:r>
              <a:rPr lang="en" dirty="0"/>
              <a:t>A slide structure based on a multi-purpose presentation for education, which you can easily adapt to your needs. For more info on how to edit the template, please visit </a:t>
            </a:r>
            <a:r>
              <a:rPr lang="en" b="1" dirty="0">
                <a:uFill>
                  <a:noFill/>
                </a:uFill>
                <a:hlinkClick r:id="rId4"/>
              </a:rPr>
              <a:t>Slidesgo School</a:t>
            </a:r>
            <a:r>
              <a:rPr lang="en" dirty="0"/>
              <a:t> or read our </a:t>
            </a:r>
            <a:r>
              <a:rPr lang="en" b="1" dirty="0">
                <a:uFill>
                  <a:noFill/>
                </a:uFill>
                <a:hlinkClick r:id="rId5"/>
              </a:rPr>
              <a:t>FAQs</a:t>
            </a:r>
            <a:r>
              <a:rPr lang="en" dirty="0"/>
              <a:t>.</a:t>
            </a:r>
            <a:endParaRPr dirty="0"/>
          </a:p>
          <a:p>
            <a:pPr marL="457200" lvl="0" indent="-304800" algn="l" rtl="0">
              <a:spcBef>
                <a:spcPts val="0"/>
              </a:spcBef>
              <a:spcAft>
                <a:spcPts val="0"/>
              </a:spcAft>
              <a:buSzPts val="1200"/>
              <a:buAutoNum type="arabicPeriod"/>
            </a:pPr>
            <a:r>
              <a:rPr lang="en" dirty="0"/>
              <a:t>An assortment of graphic resources that are suitable for use in the presentation can be found in the </a:t>
            </a:r>
            <a:r>
              <a:rPr lang="en" b="1" dirty="0">
                <a:solidFill>
                  <a:schemeClr val="hlink"/>
                </a:solidFill>
                <a:uFill>
                  <a:noFill/>
                </a:uFill>
                <a:hlinkClick r:id="rId6" action="ppaction://hlinksldjump"/>
              </a:rPr>
              <a:t>alternative resources slide</a:t>
            </a:r>
            <a:r>
              <a:rPr lang="en" dirty="0"/>
              <a:t>.</a:t>
            </a:r>
            <a:endParaRPr dirty="0"/>
          </a:p>
          <a:p>
            <a:pPr marL="457200" lvl="0" indent="-304800" algn="l" rtl="0">
              <a:spcBef>
                <a:spcPts val="0"/>
              </a:spcBef>
              <a:spcAft>
                <a:spcPts val="0"/>
              </a:spcAft>
              <a:buSzPts val="1200"/>
              <a:buAutoNum type="arabicPeriod"/>
            </a:pPr>
            <a:r>
              <a:rPr lang="en" dirty="0"/>
              <a:t>A </a:t>
            </a:r>
            <a:r>
              <a:rPr lang="en" b="1" dirty="0">
                <a:solidFill>
                  <a:schemeClr val="hlink"/>
                </a:solidFill>
                <a:uFill>
                  <a:noFill/>
                </a:uFill>
                <a:hlinkClick r:id="rId7" action="ppaction://hlinksldjump"/>
              </a:rPr>
              <a:t>thanks slide</a:t>
            </a:r>
            <a:r>
              <a:rPr lang="en" dirty="0"/>
              <a:t>, which you must keep so that proper credits for our design are given.</a:t>
            </a:r>
            <a:endParaRPr dirty="0"/>
          </a:p>
          <a:p>
            <a:pPr marL="457200" lvl="0" indent="-304800" algn="l" rtl="0">
              <a:spcBef>
                <a:spcPts val="0"/>
              </a:spcBef>
              <a:spcAft>
                <a:spcPts val="0"/>
              </a:spcAft>
              <a:buSzPts val="1200"/>
              <a:buAutoNum type="arabicPeriod"/>
            </a:pPr>
            <a:r>
              <a:rPr lang="en" dirty="0"/>
              <a:t>A </a:t>
            </a:r>
            <a:r>
              <a:rPr lang="en" b="1" dirty="0">
                <a:solidFill>
                  <a:schemeClr val="hlink"/>
                </a:solidFill>
                <a:uFill>
                  <a:noFill/>
                </a:uFill>
                <a:hlinkClick r:id="rId8" action="ppaction://hlinksldjump"/>
              </a:rPr>
              <a:t>resources slide</a:t>
            </a:r>
            <a:r>
              <a:rPr lang="en" dirty="0"/>
              <a:t>, where you’ll find links to all the elements used in the template.</a:t>
            </a:r>
            <a:endParaRPr dirty="0"/>
          </a:p>
          <a:p>
            <a:pPr marL="457200" lvl="0" indent="-304800" algn="l" rtl="0">
              <a:spcBef>
                <a:spcPts val="0"/>
              </a:spcBef>
              <a:spcAft>
                <a:spcPts val="0"/>
              </a:spcAft>
              <a:buSzPts val="1200"/>
              <a:buFont typeface="Source Sans Pro"/>
              <a:buAutoNum type="arabicPeriod"/>
            </a:pPr>
            <a:r>
              <a:rPr lang="en" b="1" dirty="0">
                <a:solidFill>
                  <a:schemeClr val="hlink"/>
                </a:solidFill>
                <a:uFill>
                  <a:noFill/>
                </a:uFill>
                <a:hlinkClick r:id="rId9" action="ppaction://hlinksldjump"/>
              </a:rPr>
              <a:t>Instructions for use</a:t>
            </a:r>
            <a:r>
              <a:rPr lang="en" dirty="0"/>
              <a:t>.</a:t>
            </a:r>
            <a:endParaRPr dirty="0"/>
          </a:p>
          <a:p>
            <a:pPr marL="457200" lvl="0" indent="-304800" algn="l" rtl="0">
              <a:spcBef>
                <a:spcPts val="0"/>
              </a:spcBef>
              <a:spcAft>
                <a:spcPts val="0"/>
              </a:spcAft>
              <a:buSzPts val="1200"/>
              <a:buAutoNum type="arabicPeriod"/>
            </a:pPr>
            <a:r>
              <a:rPr lang="en" dirty="0"/>
              <a:t>Final slides with: </a:t>
            </a:r>
            <a:endParaRPr dirty="0"/>
          </a:p>
          <a:p>
            <a:pPr marL="914400" lvl="0" indent="-304800" algn="l" rtl="0">
              <a:spcBef>
                <a:spcPts val="0"/>
              </a:spcBef>
              <a:spcAft>
                <a:spcPts val="0"/>
              </a:spcAft>
              <a:buSzPts val="1200"/>
              <a:buChar char="●"/>
            </a:pPr>
            <a:r>
              <a:rPr lang="en" dirty="0"/>
              <a:t>The</a:t>
            </a:r>
            <a:r>
              <a:rPr lang="en" dirty="0">
                <a:solidFill>
                  <a:schemeClr val="hlink"/>
                </a:solidFill>
                <a:uFill>
                  <a:noFill/>
                </a:uFill>
                <a:hlinkClick r:id="rId10" action="ppaction://hlinksldjump"/>
              </a:rPr>
              <a:t> </a:t>
            </a:r>
            <a:r>
              <a:rPr lang="en" b="1" dirty="0">
                <a:solidFill>
                  <a:schemeClr val="hlink"/>
                </a:solidFill>
                <a:uFill>
                  <a:noFill/>
                </a:uFill>
                <a:hlinkClick r:id="rId10" action="ppaction://hlinksldjump"/>
              </a:rPr>
              <a:t>fonts and colors</a:t>
            </a:r>
            <a:r>
              <a:rPr lang="en" dirty="0"/>
              <a:t> used in the template.</a:t>
            </a:r>
            <a:endParaRPr dirty="0"/>
          </a:p>
          <a:p>
            <a:pPr marL="914400" lvl="0" indent="-304800" algn="l" rtl="0">
              <a:spcBef>
                <a:spcPts val="0"/>
              </a:spcBef>
              <a:spcAft>
                <a:spcPts val="0"/>
              </a:spcAft>
              <a:buSzPts val="1200"/>
              <a:buChar char="●"/>
            </a:pPr>
            <a:r>
              <a:rPr lang="en" dirty="0"/>
              <a:t>A selection of </a:t>
            </a:r>
            <a:r>
              <a:rPr lang="en" b="1" dirty="0">
                <a:solidFill>
                  <a:schemeClr val="hlink"/>
                </a:solidFill>
                <a:uFill>
                  <a:noFill/>
                </a:uFill>
                <a:hlinkClick r:id="rId11" action="ppaction://hlinksldjump"/>
              </a:rPr>
              <a:t>illustrations</a:t>
            </a:r>
            <a:r>
              <a:rPr lang="en" dirty="0"/>
              <a:t>. You can also customize and animate them as you wish with the online editor. Visit </a:t>
            </a:r>
            <a:r>
              <a:rPr lang="en" b="1" dirty="0">
                <a:solidFill>
                  <a:schemeClr val="lt1"/>
                </a:solidFill>
                <a:uFill>
                  <a:noFill/>
                </a:uFill>
                <a:hlinkClick r:id="rId12">
                  <a:extLst>
                    <a:ext uri="{A12FA001-AC4F-418D-AE19-62706E023703}">
                      <ahyp:hlinkClr xmlns:ahyp="http://schemas.microsoft.com/office/drawing/2018/hyperlinkcolor" val="tx"/>
                    </a:ext>
                  </a:extLst>
                </a:hlinkClick>
              </a:rPr>
              <a:t>Storyset</a:t>
            </a:r>
            <a:r>
              <a:rPr lang="en" dirty="0">
                <a:solidFill>
                  <a:schemeClr val="lt1"/>
                </a:solidFill>
              </a:rPr>
              <a:t> </a:t>
            </a:r>
            <a:r>
              <a:rPr lang="en" dirty="0"/>
              <a:t>to find more. </a:t>
            </a:r>
            <a:endParaRPr dirty="0"/>
          </a:p>
          <a:p>
            <a:pPr marL="914400" lvl="0" indent="-304800" algn="l" rtl="0">
              <a:spcBef>
                <a:spcPts val="0"/>
              </a:spcBef>
              <a:spcAft>
                <a:spcPts val="0"/>
              </a:spcAft>
              <a:buSzPts val="1200"/>
              <a:buChar char="●"/>
            </a:pPr>
            <a:r>
              <a:rPr lang="en" dirty="0"/>
              <a:t>More</a:t>
            </a:r>
            <a:r>
              <a:rPr lang="en" dirty="0">
                <a:solidFill>
                  <a:schemeClr val="hlink"/>
                </a:solidFill>
                <a:uFill>
                  <a:noFill/>
                </a:uFill>
                <a:hlinkClick r:id="rId13" action="ppaction://hlinksldjump"/>
              </a:rPr>
              <a:t> </a:t>
            </a:r>
            <a:r>
              <a:rPr lang="en" b="1" dirty="0">
                <a:solidFill>
                  <a:schemeClr val="hlink"/>
                </a:solidFill>
                <a:uFill>
                  <a:noFill/>
                </a:uFill>
                <a:hlinkClick r:id="rId13" action="ppaction://hlinksldjump"/>
              </a:rPr>
              <a:t>infographic resources</a:t>
            </a:r>
            <a:r>
              <a:rPr lang="en" dirty="0"/>
              <a:t>, whose size and color can be edited. </a:t>
            </a:r>
            <a:endParaRPr dirty="0"/>
          </a:p>
          <a:p>
            <a:pPr marL="914400" lvl="0" indent="-304800" algn="l" rtl="0">
              <a:spcBef>
                <a:spcPts val="0"/>
              </a:spcBef>
              <a:spcAft>
                <a:spcPts val="0"/>
              </a:spcAft>
              <a:buSzPts val="1200"/>
              <a:buChar char="●"/>
            </a:pPr>
            <a:r>
              <a:rPr lang="en" dirty="0"/>
              <a:t>Sets of </a:t>
            </a:r>
            <a:r>
              <a:rPr lang="en" b="1" dirty="0">
                <a:solidFill>
                  <a:schemeClr val="hlink"/>
                </a:solidFill>
                <a:uFill>
                  <a:noFill/>
                </a:uFill>
                <a:hlinkClick r:id="rId14" action="ppaction://hlinksldjump"/>
              </a:rPr>
              <a:t>customizable icons</a:t>
            </a:r>
            <a:r>
              <a:rPr lang="en" dirty="0"/>
              <a:t> of the following themes: general, business, avatar, creative process, education, help &amp; support, medical, nature, performing arts, SEO &amp; marketing, and teamwork.</a:t>
            </a:r>
            <a:endParaRPr dirty="0"/>
          </a:p>
          <a:p>
            <a:pPr marL="0" lvl="0" indent="0" algn="l" rtl="0">
              <a:spcBef>
                <a:spcPts val="0"/>
              </a:spcBef>
              <a:spcAft>
                <a:spcPts val="0"/>
              </a:spcAft>
              <a:buClr>
                <a:schemeClr val="dk1"/>
              </a:buClr>
              <a:buSzPts val="1100"/>
              <a:buFont typeface="Arial"/>
              <a:buNone/>
            </a:pPr>
            <a:r>
              <a:rPr lang="en" dirty="0"/>
              <a:t>You can delete this slide when you’re done editing the presentation.</a:t>
            </a:r>
            <a:endParaRPr dirty="0"/>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460"/>
        <p:cNvGrpSpPr/>
        <p:nvPr/>
      </p:nvGrpSpPr>
      <p:grpSpPr>
        <a:xfrm>
          <a:off x="0" y="0"/>
          <a:ext cx="0" cy="0"/>
          <a:chOff x="0" y="0"/>
          <a:chExt cx="0" cy="0"/>
        </a:xfrm>
      </p:grpSpPr>
      <p:sp>
        <p:nvSpPr>
          <p:cNvPr id="1461" name="Google Shape;1461;p92"/>
          <p:cNvSpPr txBox="1">
            <a:spLocks noGrp="1"/>
          </p:cNvSpPr>
          <p:nvPr>
            <p:ph type="title" idx="15"/>
          </p:nvPr>
        </p:nvSpPr>
        <p:spPr>
          <a:xfrm>
            <a:off x="1154080" y="439458"/>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Table of </a:t>
            </a:r>
            <a:r>
              <a:rPr lang="en">
                <a:solidFill>
                  <a:schemeClr val="accent3"/>
                </a:solidFill>
              </a:rPr>
              <a:t>contents</a:t>
            </a:r>
            <a:endParaRPr>
              <a:solidFill>
                <a:schemeClr val="accent3"/>
              </a:solidFill>
            </a:endParaRPr>
          </a:p>
        </p:txBody>
      </p:sp>
      <p:sp>
        <p:nvSpPr>
          <p:cNvPr id="1462" name="Google Shape;1462;p92"/>
          <p:cNvSpPr txBox="1">
            <a:spLocks noGrp="1"/>
          </p:cNvSpPr>
          <p:nvPr>
            <p:ph type="subTitle" idx="3"/>
          </p:nvPr>
        </p:nvSpPr>
        <p:spPr>
          <a:xfrm>
            <a:off x="539500" y="3511825"/>
            <a:ext cx="2484300" cy="396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Governments</a:t>
            </a:r>
            <a:endParaRPr/>
          </a:p>
        </p:txBody>
      </p:sp>
      <p:sp>
        <p:nvSpPr>
          <p:cNvPr id="1463" name="Google Shape;1463;p92"/>
          <p:cNvSpPr txBox="1">
            <a:spLocks noGrp="1"/>
          </p:cNvSpPr>
          <p:nvPr>
            <p:ph type="subTitle" idx="4"/>
          </p:nvPr>
        </p:nvSpPr>
        <p:spPr>
          <a:xfrm>
            <a:off x="539500" y="3841810"/>
            <a:ext cx="24843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describe the topic of the section here</a:t>
            </a:r>
            <a:endParaRPr/>
          </a:p>
        </p:txBody>
      </p:sp>
      <p:sp>
        <p:nvSpPr>
          <p:cNvPr id="1464" name="Google Shape;1464;p92"/>
          <p:cNvSpPr txBox="1">
            <a:spLocks noGrp="1"/>
          </p:cNvSpPr>
          <p:nvPr>
            <p:ph type="subTitle" idx="1"/>
          </p:nvPr>
        </p:nvSpPr>
        <p:spPr>
          <a:xfrm>
            <a:off x="539500" y="1910175"/>
            <a:ext cx="2484300" cy="396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Introduction</a:t>
            </a:r>
            <a:endParaRPr/>
          </a:p>
        </p:txBody>
      </p:sp>
      <p:sp>
        <p:nvSpPr>
          <p:cNvPr id="1465" name="Google Shape;1465;p92"/>
          <p:cNvSpPr txBox="1">
            <a:spLocks noGrp="1"/>
          </p:cNvSpPr>
          <p:nvPr>
            <p:ph type="subTitle" idx="2"/>
          </p:nvPr>
        </p:nvSpPr>
        <p:spPr>
          <a:xfrm>
            <a:off x="539650" y="2240354"/>
            <a:ext cx="24843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describe the topic of the section here</a:t>
            </a:r>
            <a:endParaRPr/>
          </a:p>
        </p:txBody>
      </p:sp>
      <p:sp>
        <p:nvSpPr>
          <p:cNvPr id="1466" name="Google Shape;1466;p92"/>
          <p:cNvSpPr txBox="1">
            <a:spLocks noGrp="1"/>
          </p:cNvSpPr>
          <p:nvPr>
            <p:ph type="subTitle" idx="5"/>
          </p:nvPr>
        </p:nvSpPr>
        <p:spPr>
          <a:xfrm>
            <a:off x="6131545" y="1910175"/>
            <a:ext cx="2484300" cy="396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Administrations</a:t>
            </a:r>
            <a:endParaRPr/>
          </a:p>
        </p:txBody>
      </p:sp>
      <p:sp>
        <p:nvSpPr>
          <p:cNvPr id="1467" name="Google Shape;1467;p92"/>
          <p:cNvSpPr txBox="1">
            <a:spLocks noGrp="1"/>
          </p:cNvSpPr>
          <p:nvPr>
            <p:ph type="subTitle" idx="6"/>
          </p:nvPr>
        </p:nvSpPr>
        <p:spPr>
          <a:xfrm>
            <a:off x="6131545" y="2240354"/>
            <a:ext cx="2484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1468" name="Google Shape;1468;p92"/>
          <p:cNvSpPr txBox="1">
            <a:spLocks noGrp="1"/>
          </p:cNvSpPr>
          <p:nvPr>
            <p:ph type="subTitle" idx="7"/>
          </p:nvPr>
        </p:nvSpPr>
        <p:spPr>
          <a:xfrm>
            <a:off x="6131545" y="3511825"/>
            <a:ext cx="2484300" cy="396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Resources</a:t>
            </a:r>
            <a:endParaRPr/>
          </a:p>
        </p:txBody>
      </p:sp>
      <p:sp>
        <p:nvSpPr>
          <p:cNvPr id="1469" name="Google Shape;1469;p92"/>
          <p:cNvSpPr txBox="1">
            <a:spLocks noGrp="1"/>
          </p:cNvSpPr>
          <p:nvPr>
            <p:ph type="subTitle" idx="8"/>
          </p:nvPr>
        </p:nvSpPr>
        <p:spPr>
          <a:xfrm>
            <a:off x="6131545" y="3841810"/>
            <a:ext cx="2484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1470" name="Google Shape;1470;p92"/>
          <p:cNvSpPr txBox="1">
            <a:spLocks noGrp="1"/>
          </p:cNvSpPr>
          <p:nvPr>
            <p:ph type="title"/>
          </p:nvPr>
        </p:nvSpPr>
        <p:spPr>
          <a:xfrm>
            <a:off x="2109404" y="1340850"/>
            <a:ext cx="914400" cy="57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01</a:t>
            </a:r>
            <a:endParaRPr/>
          </a:p>
        </p:txBody>
      </p:sp>
      <p:sp>
        <p:nvSpPr>
          <p:cNvPr id="1471" name="Google Shape;1471;p92"/>
          <p:cNvSpPr txBox="1">
            <a:spLocks noGrp="1"/>
          </p:cNvSpPr>
          <p:nvPr>
            <p:ph type="title" idx="9"/>
          </p:nvPr>
        </p:nvSpPr>
        <p:spPr>
          <a:xfrm>
            <a:off x="2109404" y="2939117"/>
            <a:ext cx="914400" cy="5727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02</a:t>
            </a:r>
            <a:endParaRPr/>
          </a:p>
        </p:txBody>
      </p:sp>
      <p:sp>
        <p:nvSpPr>
          <p:cNvPr id="1472" name="Google Shape;1472;p92"/>
          <p:cNvSpPr txBox="1">
            <a:spLocks noGrp="1"/>
          </p:cNvSpPr>
          <p:nvPr>
            <p:ph type="title" idx="13"/>
          </p:nvPr>
        </p:nvSpPr>
        <p:spPr>
          <a:xfrm>
            <a:off x="6131545" y="1340850"/>
            <a:ext cx="9144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1473" name="Google Shape;1473;p92"/>
          <p:cNvSpPr txBox="1">
            <a:spLocks noGrp="1"/>
          </p:cNvSpPr>
          <p:nvPr>
            <p:ph type="title" idx="14"/>
          </p:nvPr>
        </p:nvSpPr>
        <p:spPr>
          <a:xfrm>
            <a:off x="6131545" y="2939117"/>
            <a:ext cx="9144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04</a:t>
            </a:r>
            <a:endParaRPr/>
          </a:p>
        </p:txBody>
      </p:sp>
      <p:grpSp>
        <p:nvGrpSpPr>
          <p:cNvPr id="1474" name="Google Shape;1474;p92"/>
          <p:cNvGrpSpPr/>
          <p:nvPr/>
        </p:nvGrpSpPr>
        <p:grpSpPr>
          <a:xfrm>
            <a:off x="3426074" y="1536097"/>
            <a:ext cx="2291851" cy="2884067"/>
            <a:chOff x="3426096" y="1536097"/>
            <a:chExt cx="2291851" cy="2884067"/>
          </a:xfrm>
        </p:grpSpPr>
        <p:sp>
          <p:nvSpPr>
            <p:cNvPr id="1475" name="Google Shape;1475;p92"/>
            <p:cNvSpPr/>
            <p:nvPr/>
          </p:nvSpPr>
          <p:spPr>
            <a:xfrm>
              <a:off x="4177146" y="1536097"/>
              <a:ext cx="1540801" cy="2884067"/>
            </a:xfrm>
            <a:custGeom>
              <a:avLst/>
              <a:gdLst/>
              <a:ahLst/>
              <a:cxnLst/>
              <a:rect l="l" t="t" r="r" b="b"/>
              <a:pathLst>
                <a:path w="24196" h="45290" extrusionOk="0">
                  <a:moveTo>
                    <a:pt x="0" y="0"/>
                  </a:moveTo>
                  <a:lnTo>
                    <a:pt x="0" y="45290"/>
                  </a:lnTo>
                  <a:lnTo>
                    <a:pt x="24195" y="45290"/>
                  </a:lnTo>
                  <a:lnTo>
                    <a:pt x="24195" y="1946"/>
                  </a:lnTo>
                  <a:cubicBezTo>
                    <a:pt x="24195" y="882"/>
                    <a:pt x="23314" y="0"/>
                    <a:pt x="22220"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92"/>
            <p:cNvSpPr/>
            <p:nvPr/>
          </p:nvSpPr>
          <p:spPr>
            <a:xfrm>
              <a:off x="3426096" y="1536097"/>
              <a:ext cx="751106" cy="2884067"/>
            </a:xfrm>
            <a:custGeom>
              <a:avLst/>
              <a:gdLst/>
              <a:ahLst/>
              <a:cxnLst/>
              <a:rect l="l" t="t" r="r" b="b"/>
              <a:pathLst>
                <a:path w="11795" h="45290" extrusionOk="0">
                  <a:moveTo>
                    <a:pt x="1916" y="0"/>
                  </a:moveTo>
                  <a:cubicBezTo>
                    <a:pt x="852" y="0"/>
                    <a:pt x="1" y="851"/>
                    <a:pt x="1" y="1915"/>
                  </a:cubicBezTo>
                  <a:lnTo>
                    <a:pt x="1" y="45290"/>
                  </a:lnTo>
                  <a:lnTo>
                    <a:pt x="11794" y="45290"/>
                  </a:lnTo>
                  <a:lnTo>
                    <a:pt x="11794"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92"/>
            <p:cNvSpPr/>
            <p:nvPr/>
          </p:nvSpPr>
          <p:spPr>
            <a:xfrm>
              <a:off x="4177146" y="2091585"/>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92"/>
            <p:cNvSpPr/>
            <p:nvPr/>
          </p:nvSpPr>
          <p:spPr>
            <a:xfrm>
              <a:off x="4177146" y="2091585"/>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92"/>
            <p:cNvSpPr/>
            <p:nvPr/>
          </p:nvSpPr>
          <p:spPr>
            <a:xfrm>
              <a:off x="4177146" y="2678086"/>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92"/>
            <p:cNvSpPr/>
            <p:nvPr/>
          </p:nvSpPr>
          <p:spPr>
            <a:xfrm>
              <a:off x="4177146" y="2678086"/>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92"/>
            <p:cNvSpPr/>
            <p:nvPr/>
          </p:nvSpPr>
          <p:spPr>
            <a:xfrm>
              <a:off x="4177146" y="3266496"/>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92"/>
            <p:cNvSpPr/>
            <p:nvPr/>
          </p:nvSpPr>
          <p:spPr>
            <a:xfrm>
              <a:off x="4177146" y="3266496"/>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92"/>
            <p:cNvSpPr/>
            <p:nvPr/>
          </p:nvSpPr>
          <p:spPr>
            <a:xfrm>
              <a:off x="4177146" y="3854971"/>
              <a:ext cx="1540801" cy="64"/>
            </a:xfrm>
            <a:custGeom>
              <a:avLst/>
              <a:gdLst/>
              <a:ahLst/>
              <a:cxnLst/>
              <a:rect l="l" t="t" r="r" b="b"/>
              <a:pathLst>
                <a:path w="24196" h="1" extrusionOk="0">
                  <a:moveTo>
                    <a:pt x="0" y="0"/>
                  </a:moveTo>
                  <a:lnTo>
                    <a:pt x="24195" y="0"/>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92"/>
            <p:cNvSpPr/>
            <p:nvPr/>
          </p:nvSpPr>
          <p:spPr>
            <a:xfrm>
              <a:off x="4177146" y="3854971"/>
              <a:ext cx="1540801" cy="64"/>
            </a:xfrm>
            <a:custGeom>
              <a:avLst/>
              <a:gdLst/>
              <a:ahLst/>
              <a:cxnLst/>
              <a:rect l="l" t="t" r="r" b="b"/>
              <a:pathLst>
                <a:path w="24196" h="1" fill="none" extrusionOk="0">
                  <a:moveTo>
                    <a:pt x="0" y="0"/>
                  </a:moveTo>
                  <a:lnTo>
                    <a:pt x="24195" y="0"/>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92"/>
            <p:cNvSpPr/>
            <p:nvPr/>
          </p:nvSpPr>
          <p:spPr>
            <a:xfrm>
              <a:off x="4763645" y="1768341"/>
              <a:ext cx="472315" cy="62024"/>
            </a:xfrm>
            <a:custGeom>
              <a:avLst/>
              <a:gdLst/>
              <a:ahLst/>
              <a:cxnLst/>
              <a:rect l="l" t="t" r="r" b="b"/>
              <a:pathLst>
                <a:path w="7417" h="974" extrusionOk="0">
                  <a:moveTo>
                    <a:pt x="486" y="1"/>
                  </a:moveTo>
                  <a:cubicBezTo>
                    <a:pt x="213" y="1"/>
                    <a:pt x="0" y="214"/>
                    <a:pt x="0" y="487"/>
                  </a:cubicBezTo>
                  <a:cubicBezTo>
                    <a:pt x="0" y="761"/>
                    <a:pt x="213" y="973"/>
                    <a:pt x="486" y="973"/>
                  </a:cubicBezTo>
                  <a:lnTo>
                    <a:pt x="6900" y="973"/>
                  </a:lnTo>
                  <a:cubicBezTo>
                    <a:pt x="7174" y="973"/>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92"/>
            <p:cNvSpPr/>
            <p:nvPr/>
          </p:nvSpPr>
          <p:spPr>
            <a:xfrm>
              <a:off x="4763645" y="2350957"/>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92"/>
            <p:cNvSpPr/>
            <p:nvPr/>
          </p:nvSpPr>
          <p:spPr>
            <a:xfrm>
              <a:off x="4763645" y="2933573"/>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92"/>
            <p:cNvSpPr/>
            <p:nvPr/>
          </p:nvSpPr>
          <p:spPr>
            <a:xfrm>
              <a:off x="4763645" y="3516189"/>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92"/>
            <p:cNvSpPr/>
            <p:nvPr/>
          </p:nvSpPr>
          <p:spPr>
            <a:xfrm>
              <a:off x="4763645" y="4098868"/>
              <a:ext cx="472315" cy="61961"/>
            </a:xfrm>
            <a:custGeom>
              <a:avLst/>
              <a:gdLst/>
              <a:ahLst/>
              <a:cxnLst/>
              <a:rect l="l" t="t" r="r" b="b"/>
              <a:pathLst>
                <a:path w="7417" h="973" extrusionOk="0">
                  <a:moveTo>
                    <a:pt x="486" y="0"/>
                  </a:moveTo>
                  <a:cubicBezTo>
                    <a:pt x="213" y="0"/>
                    <a:pt x="0" y="213"/>
                    <a:pt x="0" y="486"/>
                  </a:cubicBezTo>
                  <a:cubicBezTo>
                    <a:pt x="0" y="760"/>
                    <a:pt x="213" y="973"/>
                    <a:pt x="486" y="973"/>
                  </a:cubicBezTo>
                  <a:lnTo>
                    <a:pt x="6900" y="973"/>
                  </a:lnTo>
                  <a:cubicBezTo>
                    <a:pt x="7174" y="973"/>
                    <a:pt x="7417" y="760"/>
                    <a:pt x="7417" y="486"/>
                  </a:cubicBezTo>
                  <a:cubicBezTo>
                    <a:pt x="7417" y="213"/>
                    <a:pt x="7174" y="0"/>
                    <a:pt x="6900"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636"/>
        <p:cNvGrpSpPr/>
        <p:nvPr/>
      </p:nvGrpSpPr>
      <p:grpSpPr>
        <a:xfrm>
          <a:off x="0" y="0"/>
          <a:ext cx="0" cy="0"/>
          <a:chOff x="0" y="0"/>
          <a:chExt cx="0" cy="0"/>
        </a:xfrm>
      </p:grpSpPr>
      <p:sp>
        <p:nvSpPr>
          <p:cNvPr id="1637" name="Google Shape;1637;p9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The two pillars of </a:t>
            </a:r>
            <a:r>
              <a:rPr lang="en">
                <a:solidFill>
                  <a:schemeClr val="accent3"/>
                </a:solidFill>
              </a:rPr>
              <a:t>government</a:t>
            </a:r>
            <a:endParaRPr>
              <a:solidFill>
                <a:schemeClr val="accent3"/>
              </a:solidFill>
            </a:endParaRPr>
          </a:p>
        </p:txBody>
      </p:sp>
      <p:sp>
        <p:nvSpPr>
          <p:cNvPr id="1638" name="Google Shape;1638;p95"/>
          <p:cNvSpPr txBox="1">
            <a:spLocks noGrp="1"/>
          </p:cNvSpPr>
          <p:nvPr>
            <p:ph type="subTitle" idx="2"/>
          </p:nvPr>
        </p:nvSpPr>
        <p:spPr>
          <a:xfrm>
            <a:off x="3458525" y="2336434"/>
            <a:ext cx="2342700" cy="121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1639" name="Google Shape;1639;p95"/>
          <p:cNvSpPr txBox="1">
            <a:spLocks noGrp="1"/>
          </p:cNvSpPr>
          <p:nvPr>
            <p:ph type="subTitle" idx="1"/>
          </p:nvPr>
        </p:nvSpPr>
        <p:spPr>
          <a:xfrm>
            <a:off x="3458506" y="1997850"/>
            <a:ext cx="2342700" cy="39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640" name="Google Shape;1640;p95"/>
          <p:cNvSpPr txBox="1">
            <a:spLocks noGrp="1"/>
          </p:cNvSpPr>
          <p:nvPr>
            <p:ph type="subTitle" idx="3"/>
          </p:nvPr>
        </p:nvSpPr>
        <p:spPr>
          <a:xfrm>
            <a:off x="5968306" y="1997850"/>
            <a:ext cx="2342700" cy="39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641" name="Google Shape;1641;p95"/>
          <p:cNvSpPr txBox="1">
            <a:spLocks noGrp="1"/>
          </p:cNvSpPr>
          <p:nvPr>
            <p:ph type="subTitle" idx="4"/>
          </p:nvPr>
        </p:nvSpPr>
        <p:spPr>
          <a:xfrm>
            <a:off x="5968325" y="2336433"/>
            <a:ext cx="2342700" cy="1214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planet has a beautiful name and is the second planet from the Sun. Venus is terribly hot and has a poisonous atmosphere</a:t>
            </a:r>
            <a:endParaRPr/>
          </a:p>
        </p:txBody>
      </p:sp>
      <p:sp>
        <p:nvSpPr>
          <p:cNvPr id="1642" name="Google Shape;1642;p95"/>
          <p:cNvSpPr/>
          <p:nvPr/>
        </p:nvSpPr>
        <p:spPr>
          <a:xfrm>
            <a:off x="-58900" y="2448075"/>
            <a:ext cx="1228400" cy="819775"/>
          </a:xfrm>
          <a:custGeom>
            <a:avLst/>
            <a:gdLst/>
            <a:ahLst/>
            <a:cxnLst/>
            <a:rect l="l" t="t" r="r" b="b"/>
            <a:pathLst>
              <a:path w="49136" h="32791" extrusionOk="0">
                <a:moveTo>
                  <a:pt x="0" y="0"/>
                </a:moveTo>
                <a:lnTo>
                  <a:pt x="0" y="21882"/>
                </a:lnTo>
                <a:cubicBezTo>
                  <a:pt x="534" y="22083"/>
                  <a:pt x="1067" y="22249"/>
                  <a:pt x="1568" y="22449"/>
                </a:cubicBezTo>
                <a:cubicBezTo>
                  <a:pt x="11909" y="25952"/>
                  <a:pt x="22650" y="28354"/>
                  <a:pt x="33491" y="29555"/>
                </a:cubicBezTo>
                <a:cubicBezTo>
                  <a:pt x="34725" y="29688"/>
                  <a:pt x="35926" y="29821"/>
                  <a:pt x="37160" y="29921"/>
                </a:cubicBezTo>
                <a:cubicBezTo>
                  <a:pt x="38127" y="30755"/>
                  <a:pt x="39195" y="31356"/>
                  <a:pt x="40329" y="31823"/>
                </a:cubicBezTo>
                <a:cubicBezTo>
                  <a:pt x="41530" y="32323"/>
                  <a:pt x="42831" y="32623"/>
                  <a:pt x="44232" y="32790"/>
                </a:cubicBezTo>
                <a:cubicBezTo>
                  <a:pt x="45166" y="31356"/>
                  <a:pt x="46033" y="29855"/>
                  <a:pt x="46867" y="28354"/>
                </a:cubicBezTo>
                <a:cubicBezTo>
                  <a:pt x="47300" y="27520"/>
                  <a:pt x="47734" y="26686"/>
                  <a:pt x="48134" y="25852"/>
                </a:cubicBezTo>
                <a:cubicBezTo>
                  <a:pt x="48401" y="25318"/>
                  <a:pt x="48668" y="24751"/>
                  <a:pt x="48835" y="24184"/>
                </a:cubicBezTo>
                <a:cubicBezTo>
                  <a:pt x="48935" y="23884"/>
                  <a:pt x="49002" y="23617"/>
                  <a:pt x="49035" y="23317"/>
                </a:cubicBezTo>
                <a:cubicBezTo>
                  <a:pt x="49135" y="22416"/>
                  <a:pt x="47601" y="21249"/>
                  <a:pt x="47000" y="20548"/>
                </a:cubicBezTo>
                <a:cubicBezTo>
                  <a:pt x="46633" y="20448"/>
                  <a:pt x="46233" y="20348"/>
                  <a:pt x="45866" y="20248"/>
                </a:cubicBezTo>
                <a:cubicBezTo>
                  <a:pt x="44803" y="20007"/>
                  <a:pt x="43709" y="19886"/>
                  <a:pt x="42617" y="19886"/>
                </a:cubicBezTo>
                <a:cubicBezTo>
                  <a:pt x="41138" y="19886"/>
                  <a:pt x="39661" y="20107"/>
                  <a:pt x="38261" y="20548"/>
                </a:cubicBezTo>
                <a:cubicBezTo>
                  <a:pt x="37493" y="19981"/>
                  <a:pt x="36726" y="19381"/>
                  <a:pt x="35959" y="18814"/>
                </a:cubicBezTo>
                <a:cubicBezTo>
                  <a:pt x="25952" y="11341"/>
                  <a:pt x="15111" y="4470"/>
                  <a:pt x="3236" y="767"/>
                </a:cubicBezTo>
                <a:cubicBezTo>
                  <a:pt x="2202" y="434"/>
                  <a:pt x="1101" y="133"/>
                  <a:pt x="0"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95"/>
          <p:cNvSpPr/>
          <p:nvPr/>
        </p:nvSpPr>
        <p:spPr>
          <a:xfrm>
            <a:off x="915125" y="2822500"/>
            <a:ext cx="1008225" cy="862300"/>
          </a:xfrm>
          <a:custGeom>
            <a:avLst/>
            <a:gdLst/>
            <a:ahLst/>
            <a:cxnLst/>
            <a:rect l="l" t="t" r="r" b="b"/>
            <a:pathLst>
              <a:path w="40329" h="34492" extrusionOk="0">
                <a:moveTo>
                  <a:pt x="9407" y="0"/>
                </a:moveTo>
                <a:lnTo>
                  <a:pt x="6905" y="5271"/>
                </a:lnTo>
                <a:lnTo>
                  <a:pt x="6471" y="6172"/>
                </a:lnTo>
                <a:lnTo>
                  <a:pt x="2802" y="13844"/>
                </a:lnTo>
                <a:lnTo>
                  <a:pt x="1368" y="16846"/>
                </a:lnTo>
                <a:lnTo>
                  <a:pt x="0" y="19715"/>
                </a:lnTo>
                <a:lnTo>
                  <a:pt x="30922" y="34492"/>
                </a:lnTo>
                <a:lnTo>
                  <a:pt x="40329" y="14778"/>
                </a:lnTo>
                <a:lnTo>
                  <a:pt x="9407"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95"/>
          <p:cNvSpPr/>
          <p:nvPr/>
        </p:nvSpPr>
        <p:spPr>
          <a:xfrm>
            <a:off x="885100" y="2961700"/>
            <a:ext cx="326075" cy="223925"/>
          </a:xfrm>
          <a:custGeom>
            <a:avLst/>
            <a:gdLst/>
            <a:ahLst/>
            <a:cxnLst/>
            <a:rect l="l" t="t" r="r" b="b"/>
            <a:pathLst>
              <a:path w="13043" h="8957" extrusionOk="0">
                <a:moveTo>
                  <a:pt x="5261" y="0"/>
                </a:moveTo>
                <a:cubicBezTo>
                  <a:pt x="3131" y="0"/>
                  <a:pt x="1065" y="1332"/>
                  <a:pt x="367" y="3606"/>
                </a:cubicBezTo>
                <a:cubicBezTo>
                  <a:pt x="0" y="4740"/>
                  <a:pt x="100" y="6074"/>
                  <a:pt x="834" y="7008"/>
                </a:cubicBezTo>
                <a:cubicBezTo>
                  <a:pt x="1485" y="7876"/>
                  <a:pt x="2625" y="8283"/>
                  <a:pt x="3746" y="8283"/>
                </a:cubicBezTo>
                <a:cubicBezTo>
                  <a:pt x="3832" y="8283"/>
                  <a:pt x="3918" y="8280"/>
                  <a:pt x="4003" y="8276"/>
                </a:cubicBezTo>
                <a:cubicBezTo>
                  <a:pt x="5204" y="8209"/>
                  <a:pt x="6305" y="7709"/>
                  <a:pt x="7339" y="7108"/>
                </a:cubicBezTo>
                <a:cubicBezTo>
                  <a:pt x="7472" y="7075"/>
                  <a:pt x="7572" y="7008"/>
                  <a:pt x="7672" y="6975"/>
                </a:cubicBezTo>
                <a:cubicBezTo>
                  <a:pt x="7695" y="6972"/>
                  <a:pt x="7717" y="6971"/>
                  <a:pt x="7739" y="6971"/>
                </a:cubicBezTo>
                <a:cubicBezTo>
                  <a:pt x="8007" y="6971"/>
                  <a:pt x="8221" y="7154"/>
                  <a:pt x="8406" y="7308"/>
                </a:cubicBezTo>
                <a:cubicBezTo>
                  <a:pt x="9207" y="7942"/>
                  <a:pt x="10108" y="8442"/>
                  <a:pt x="11042" y="8776"/>
                </a:cubicBezTo>
                <a:cubicBezTo>
                  <a:pt x="11317" y="8886"/>
                  <a:pt x="11644" y="8957"/>
                  <a:pt x="11951" y="8957"/>
                </a:cubicBezTo>
                <a:cubicBezTo>
                  <a:pt x="12388" y="8957"/>
                  <a:pt x="12786" y="8814"/>
                  <a:pt x="12943" y="8442"/>
                </a:cubicBezTo>
                <a:cubicBezTo>
                  <a:pt x="13043" y="8176"/>
                  <a:pt x="13010" y="7909"/>
                  <a:pt x="12976" y="7642"/>
                </a:cubicBezTo>
                <a:cubicBezTo>
                  <a:pt x="12509" y="4873"/>
                  <a:pt x="10508" y="2638"/>
                  <a:pt x="8240" y="970"/>
                </a:cubicBezTo>
                <a:cubicBezTo>
                  <a:pt x="7329" y="309"/>
                  <a:pt x="6287" y="0"/>
                  <a:pt x="5261"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95"/>
          <p:cNvSpPr/>
          <p:nvPr/>
        </p:nvSpPr>
        <p:spPr>
          <a:xfrm>
            <a:off x="-58900" y="2378850"/>
            <a:ext cx="901500" cy="824775"/>
          </a:xfrm>
          <a:custGeom>
            <a:avLst/>
            <a:gdLst/>
            <a:ahLst/>
            <a:cxnLst/>
            <a:rect l="l" t="t" r="r" b="b"/>
            <a:pathLst>
              <a:path w="36060" h="32991" extrusionOk="0">
                <a:moveTo>
                  <a:pt x="0" y="0"/>
                </a:moveTo>
                <a:lnTo>
                  <a:pt x="0" y="25152"/>
                </a:lnTo>
                <a:cubicBezTo>
                  <a:pt x="7972" y="27553"/>
                  <a:pt x="16679" y="29588"/>
                  <a:pt x="23217" y="30989"/>
                </a:cubicBezTo>
                <a:cubicBezTo>
                  <a:pt x="29188" y="32257"/>
                  <a:pt x="33324" y="32991"/>
                  <a:pt x="33324" y="32991"/>
                </a:cubicBezTo>
                <a:lnTo>
                  <a:pt x="33491" y="32324"/>
                </a:lnTo>
                <a:lnTo>
                  <a:pt x="35959" y="21583"/>
                </a:lnTo>
                <a:lnTo>
                  <a:pt x="36059" y="21149"/>
                </a:lnTo>
                <a:cubicBezTo>
                  <a:pt x="28120" y="13176"/>
                  <a:pt x="12409" y="6038"/>
                  <a:pt x="0"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95"/>
          <p:cNvSpPr/>
          <p:nvPr/>
        </p:nvSpPr>
        <p:spPr>
          <a:xfrm>
            <a:off x="710800" y="2813325"/>
            <a:ext cx="178500" cy="421150"/>
          </a:xfrm>
          <a:custGeom>
            <a:avLst/>
            <a:gdLst/>
            <a:ahLst/>
            <a:cxnLst/>
            <a:rect l="l" t="t" r="r" b="b"/>
            <a:pathLst>
              <a:path w="7140" h="16846" extrusionOk="0">
                <a:moveTo>
                  <a:pt x="2302" y="0"/>
                </a:moveTo>
                <a:lnTo>
                  <a:pt x="1" y="16446"/>
                </a:lnTo>
                <a:lnTo>
                  <a:pt x="2736" y="16846"/>
                </a:lnTo>
                <a:lnTo>
                  <a:pt x="7139" y="2969"/>
                </a:lnTo>
                <a:lnTo>
                  <a:pt x="2302" y="0"/>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95"/>
          <p:cNvSpPr/>
          <p:nvPr/>
        </p:nvSpPr>
        <p:spPr>
          <a:xfrm>
            <a:off x="-58900" y="2872525"/>
            <a:ext cx="580425" cy="281075"/>
          </a:xfrm>
          <a:custGeom>
            <a:avLst/>
            <a:gdLst/>
            <a:ahLst/>
            <a:cxnLst/>
            <a:rect l="l" t="t" r="r" b="b"/>
            <a:pathLst>
              <a:path w="23217" h="11243" extrusionOk="0">
                <a:moveTo>
                  <a:pt x="0" y="1"/>
                </a:moveTo>
                <a:lnTo>
                  <a:pt x="0" y="5405"/>
                </a:lnTo>
                <a:cubicBezTo>
                  <a:pt x="7972" y="7806"/>
                  <a:pt x="16679" y="9841"/>
                  <a:pt x="23217" y="11242"/>
                </a:cubicBezTo>
                <a:cubicBezTo>
                  <a:pt x="16245" y="7806"/>
                  <a:pt x="5270" y="2536"/>
                  <a:pt x="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95"/>
          <p:cNvSpPr/>
          <p:nvPr/>
        </p:nvSpPr>
        <p:spPr>
          <a:xfrm>
            <a:off x="784534" y="3857949"/>
            <a:ext cx="2085421" cy="413376"/>
          </a:xfrm>
          <a:custGeom>
            <a:avLst/>
            <a:gdLst/>
            <a:ahLst/>
            <a:cxnLst/>
            <a:rect l="l" t="t" r="r" b="b"/>
            <a:pathLst>
              <a:path w="108545" h="21516" extrusionOk="0">
                <a:moveTo>
                  <a:pt x="21515" y="0"/>
                </a:moveTo>
                <a:lnTo>
                  <a:pt x="0" y="21515"/>
                </a:lnTo>
                <a:lnTo>
                  <a:pt x="108544" y="21515"/>
                </a:lnTo>
                <a:lnTo>
                  <a:pt x="87029"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95"/>
          <p:cNvSpPr/>
          <p:nvPr/>
        </p:nvSpPr>
        <p:spPr>
          <a:xfrm>
            <a:off x="704413" y="4271332"/>
            <a:ext cx="2245634" cy="908136"/>
          </a:xfrm>
          <a:custGeom>
            <a:avLst/>
            <a:gdLst/>
            <a:ahLst/>
            <a:cxnLst/>
            <a:rect l="l" t="t" r="r" b="b"/>
            <a:pathLst>
              <a:path w="116884" h="47268" extrusionOk="0">
                <a:moveTo>
                  <a:pt x="4170" y="0"/>
                </a:moveTo>
                <a:lnTo>
                  <a:pt x="3836" y="3836"/>
                </a:lnTo>
                <a:lnTo>
                  <a:pt x="3069" y="12443"/>
                </a:lnTo>
                <a:lnTo>
                  <a:pt x="0" y="47268"/>
                </a:lnTo>
                <a:lnTo>
                  <a:pt x="116884" y="47268"/>
                </a:lnTo>
                <a:lnTo>
                  <a:pt x="113048" y="3836"/>
                </a:lnTo>
                <a:lnTo>
                  <a:pt x="112714"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95"/>
          <p:cNvSpPr/>
          <p:nvPr/>
        </p:nvSpPr>
        <p:spPr>
          <a:xfrm>
            <a:off x="778116" y="4271332"/>
            <a:ext cx="2098236" cy="73718"/>
          </a:xfrm>
          <a:custGeom>
            <a:avLst/>
            <a:gdLst/>
            <a:ahLst/>
            <a:cxnLst/>
            <a:rect l="l" t="t" r="r" b="b"/>
            <a:pathLst>
              <a:path w="109212" h="3837" extrusionOk="0">
                <a:moveTo>
                  <a:pt x="334" y="0"/>
                </a:moveTo>
                <a:lnTo>
                  <a:pt x="0" y="3836"/>
                </a:lnTo>
                <a:lnTo>
                  <a:pt x="109212" y="3836"/>
                </a:lnTo>
                <a:lnTo>
                  <a:pt x="108878" y="0"/>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95"/>
          <p:cNvSpPr/>
          <p:nvPr/>
        </p:nvSpPr>
        <p:spPr>
          <a:xfrm>
            <a:off x="1347880" y="4075852"/>
            <a:ext cx="959415" cy="45514"/>
          </a:xfrm>
          <a:custGeom>
            <a:avLst/>
            <a:gdLst/>
            <a:ahLst/>
            <a:cxnLst/>
            <a:rect l="l" t="t" r="r" b="b"/>
            <a:pathLst>
              <a:path w="49937" h="2369" extrusionOk="0">
                <a:moveTo>
                  <a:pt x="3170" y="0"/>
                </a:moveTo>
                <a:lnTo>
                  <a:pt x="1" y="2369"/>
                </a:lnTo>
                <a:lnTo>
                  <a:pt x="49937" y="2369"/>
                </a:lnTo>
                <a:lnTo>
                  <a:pt x="46734" y="0"/>
                </a:ln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95"/>
          <p:cNvSpPr/>
          <p:nvPr/>
        </p:nvSpPr>
        <p:spPr>
          <a:xfrm>
            <a:off x="1181258" y="4693688"/>
            <a:ext cx="1292021" cy="485807"/>
          </a:xfrm>
          <a:custGeom>
            <a:avLst/>
            <a:gdLst/>
            <a:ahLst/>
            <a:cxnLst/>
            <a:rect l="l" t="t" r="r" b="b"/>
            <a:pathLst>
              <a:path w="67249" h="25286" extrusionOk="0">
                <a:moveTo>
                  <a:pt x="1968" y="1"/>
                </a:moveTo>
                <a:lnTo>
                  <a:pt x="767" y="15345"/>
                </a:lnTo>
                <a:lnTo>
                  <a:pt x="0" y="25286"/>
                </a:lnTo>
                <a:lnTo>
                  <a:pt x="67248" y="25286"/>
                </a:lnTo>
                <a:lnTo>
                  <a:pt x="65280" y="1"/>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95"/>
          <p:cNvSpPr/>
          <p:nvPr/>
        </p:nvSpPr>
        <p:spPr>
          <a:xfrm>
            <a:off x="1195995" y="4693688"/>
            <a:ext cx="1220878" cy="485807"/>
          </a:xfrm>
          <a:custGeom>
            <a:avLst/>
            <a:gdLst/>
            <a:ahLst/>
            <a:cxnLst/>
            <a:rect l="l" t="t" r="r" b="b"/>
            <a:pathLst>
              <a:path w="63546" h="25286" extrusionOk="0">
                <a:moveTo>
                  <a:pt x="1201" y="1"/>
                </a:moveTo>
                <a:lnTo>
                  <a:pt x="0" y="15345"/>
                </a:lnTo>
                <a:lnTo>
                  <a:pt x="9941" y="25286"/>
                </a:lnTo>
                <a:lnTo>
                  <a:pt x="63546" y="25286"/>
                </a:lnTo>
                <a:lnTo>
                  <a:pt x="38261" y="1"/>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657"/>
        <p:cNvGrpSpPr/>
        <p:nvPr/>
      </p:nvGrpSpPr>
      <p:grpSpPr>
        <a:xfrm>
          <a:off x="0" y="0"/>
          <a:ext cx="0" cy="0"/>
          <a:chOff x="0" y="0"/>
          <a:chExt cx="0" cy="0"/>
        </a:xfrm>
      </p:grpSpPr>
      <p:sp>
        <p:nvSpPr>
          <p:cNvPr id="1658" name="Google Shape;1658;p96"/>
          <p:cNvSpPr txBox="1">
            <a:spLocks noGrp="1"/>
          </p:cNvSpPr>
          <p:nvPr>
            <p:ph type="title"/>
          </p:nvPr>
        </p:nvSpPr>
        <p:spPr>
          <a:xfrm>
            <a:off x="2923850" y="2589838"/>
            <a:ext cx="5069100" cy="841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Introduction</a:t>
            </a:r>
            <a:endParaRPr/>
          </a:p>
        </p:txBody>
      </p:sp>
      <p:sp>
        <p:nvSpPr>
          <p:cNvPr id="1659" name="Google Shape;1659;p96"/>
          <p:cNvSpPr txBox="1">
            <a:spLocks noGrp="1"/>
          </p:cNvSpPr>
          <p:nvPr>
            <p:ph type="title" idx="2"/>
          </p:nvPr>
        </p:nvSpPr>
        <p:spPr>
          <a:xfrm>
            <a:off x="2926600" y="1549138"/>
            <a:ext cx="1638600" cy="1040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1660" name="Google Shape;1660;p96"/>
          <p:cNvSpPr txBox="1">
            <a:spLocks noGrp="1"/>
          </p:cNvSpPr>
          <p:nvPr>
            <p:ph type="subTitle" idx="1"/>
          </p:nvPr>
        </p:nvSpPr>
        <p:spPr>
          <a:xfrm>
            <a:off x="2926600" y="3487663"/>
            <a:ext cx="5069100" cy="442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rPr>
              <a:t>You can enter a subtitle </a:t>
            </a:r>
            <a:r>
              <a:rPr lang="en">
                <a:solidFill>
                  <a:schemeClr val="accent3"/>
                </a:solidFill>
              </a:rPr>
              <a:t>here if you need it</a:t>
            </a:r>
            <a:endParaRPr>
              <a:solidFill>
                <a:schemeClr val="accent3"/>
              </a:solidFill>
            </a:endParaRPr>
          </a:p>
        </p:txBody>
      </p:sp>
      <p:grpSp>
        <p:nvGrpSpPr>
          <p:cNvPr id="1661" name="Google Shape;1661;p96"/>
          <p:cNvGrpSpPr/>
          <p:nvPr/>
        </p:nvGrpSpPr>
        <p:grpSpPr>
          <a:xfrm>
            <a:off x="928975" y="1421850"/>
            <a:ext cx="1254600" cy="3003850"/>
            <a:chOff x="928975" y="1421850"/>
            <a:chExt cx="1254600" cy="3003850"/>
          </a:xfrm>
        </p:grpSpPr>
        <p:sp>
          <p:nvSpPr>
            <p:cNvPr id="1662" name="Google Shape;1662;p96"/>
            <p:cNvSpPr/>
            <p:nvPr/>
          </p:nvSpPr>
          <p:spPr>
            <a:xfrm>
              <a:off x="928975" y="4336025"/>
              <a:ext cx="1254600" cy="89675"/>
            </a:xfrm>
            <a:custGeom>
              <a:avLst/>
              <a:gdLst/>
              <a:ahLst/>
              <a:cxnLst/>
              <a:rect l="l" t="t" r="r" b="b"/>
              <a:pathLst>
                <a:path w="50184" h="3587" extrusionOk="0">
                  <a:moveTo>
                    <a:pt x="25077" y="0"/>
                  </a:moveTo>
                  <a:cubicBezTo>
                    <a:pt x="11246" y="0"/>
                    <a:pt x="0" y="791"/>
                    <a:pt x="0" y="1794"/>
                  </a:cubicBezTo>
                  <a:cubicBezTo>
                    <a:pt x="0" y="2766"/>
                    <a:pt x="11246" y="3587"/>
                    <a:pt x="25077" y="3587"/>
                  </a:cubicBezTo>
                  <a:cubicBezTo>
                    <a:pt x="38937" y="3587"/>
                    <a:pt x="50183" y="2766"/>
                    <a:pt x="50183" y="1794"/>
                  </a:cubicBezTo>
                  <a:cubicBezTo>
                    <a:pt x="50183" y="791"/>
                    <a:pt x="38937" y="0"/>
                    <a:pt x="25077"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96"/>
            <p:cNvSpPr/>
            <p:nvPr/>
          </p:nvSpPr>
          <p:spPr>
            <a:xfrm>
              <a:off x="1500400" y="1710600"/>
              <a:ext cx="110975" cy="116300"/>
            </a:xfrm>
            <a:custGeom>
              <a:avLst/>
              <a:gdLst/>
              <a:ahLst/>
              <a:cxnLst/>
              <a:rect l="l" t="t" r="r" b="b"/>
              <a:pathLst>
                <a:path w="4439" h="4652" extrusionOk="0">
                  <a:moveTo>
                    <a:pt x="1" y="1"/>
                  </a:moveTo>
                  <a:lnTo>
                    <a:pt x="1" y="2767"/>
                  </a:lnTo>
                  <a:lnTo>
                    <a:pt x="2250" y="4651"/>
                  </a:lnTo>
                  <a:lnTo>
                    <a:pt x="4438" y="2767"/>
                  </a:lnTo>
                  <a:lnTo>
                    <a:pt x="4438"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96"/>
            <p:cNvSpPr/>
            <p:nvPr/>
          </p:nvSpPr>
          <p:spPr>
            <a:xfrm>
              <a:off x="1500400" y="1710600"/>
              <a:ext cx="110975" cy="63875"/>
            </a:xfrm>
            <a:custGeom>
              <a:avLst/>
              <a:gdLst/>
              <a:ahLst/>
              <a:cxnLst/>
              <a:rect l="l" t="t" r="r" b="b"/>
              <a:pathLst>
                <a:path w="4439" h="2555" extrusionOk="0">
                  <a:moveTo>
                    <a:pt x="1" y="1"/>
                  </a:moveTo>
                  <a:lnTo>
                    <a:pt x="1" y="2341"/>
                  </a:lnTo>
                  <a:cubicBezTo>
                    <a:pt x="577" y="2491"/>
                    <a:pt x="1081" y="2554"/>
                    <a:pt x="1522" y="2554"/>
                  </a:cubicBezTo>
                  <a:cubicBezTo>
                    <a:pt x="3754" y="2554"/>
                    <a:pt x="4347" y="943"/>
                    <a:pt x="4347" y="943"/>
                  </a:cubicBezTo>
                  <a:lnTo>
                    <a:pt x="4438" y="852"/>
                  </a:lnTo>
                  <a:lnTo>
                    <a:pt x="4438"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96"/>
            <p:cNvSpPr/>
            <p:nvPr/>
          </p:nvSpPr>
          <p:spPr>
            <a:xfrm>
              <a:off x="1425925" y="1421850"/>
              <a:ext cx="255350" cy="206700"/>
            </a:xfrm>
            <a:custGeom>
              <a:avLst/>
              <a:gdLst/>
              <a:ahLst/>
              <a:cxnLst/>
              <a:rect l="l" t="t" r="r" b="b"/>
              <a:pathLst>
                <a:path w="10214" h="8268" extrusionOk="0">
                  <a:moveTo>
                    <a:pt x="5199" y="0"/>
                  </a:moveTo>
                  <a:cubicBezTo>
                    <a:pt x="4074" y="0"/>
                    <a:pt x="1703" y="608"/>
                    <a:pt x="882" y="1702"/>
                  </a:cubicBezTo>
                  <a:cubicBezTo>
                    <a:pt x="1" y="2797"/>
                    <a:pt x="1065" y="7964"/>
                    <a:pt x="1065" y="7964"/>
                  </a:cubicBezTo>
                  <a:lnTo>
                    <a:pt x="4803" y="8268"/>
                  </a:lnTo>
                  <a:lnTo>
                    <a:pt x="9515" y="7082"/>
                  </a:lnTo>
                  <a:cubicBezTo>
                    <a:pt x="9515" y="7082"/>
                    <a:pt x="10214" y="2827"/>
                    <a:pt x="9150" y="1550"/>
                  </a:cubicBezTo>
                  <a:cubicBezTo>
                    <a:pt x="8086" y="304"/>
                    <a:pt x="6262" y="0"/>
                    <a:pt x="5199"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96"/>
            <p:cNvSpPr/>
            <p:nvPr/>
          </p:nvSpPr>
          <p:spPr>
            <a:xfrm>
              <a:off x="1621225" y="1596625"/>
              <a:ext cx="63100" cy="63100"/>
            </a:xfrm>
            <a:custGeom>
              <a:avLst/>
              <a:gdLst/>
              <a:ahLst/>
              <a:cxnLst/>
              <a:rect l="l" t="t" r="r" b="b"/>
              <a:pathLst>
                <a:path w="2524" h="2524" extrusionOk="0">
                  <a:moveTo>
                    <a:pt x="1247" y="0"/>
                  </a:moveTo>
                  <a:cubicBezTo>
                    <a:pt x="578" y="0"/>
                    <a:pt x="1" y="578"/>
                    <a:pt x="1" y="1277"/>
                  </a:cubicBezTo>
                  <a:cubicBezTo>
                    <a:pt x="1" y="1946"/>
                    <a:pt x="578" y="2523"/>
                    <a:pt x="1247" y="2523"/>
                  </a:cubicBezTo>
                  <a:cubicBezTo>
                    <a:pt x="1946" y="2523"/>
                    <a:pt x="2523" y="1946"/>
                    <a:pt x="2523" y="1277"/>
                  </a:cubicBezTo>
                  <a:cubicBezTo>
                    <a:pt x="2523" y="578"/>
                    <a:pt x="1946" y="0"/>
                    <a:pt x="1247"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96"/>
            <p:cNvSpPr/>
            <p:nvPr/>
          </p:nvSpPr>
          <p:spPr>
            <a:xfrm>
              <a:off x="1427450" y="1596625"/>
              <a:ext cx="63100" cy="63100"/>
            </a:xfrm>
            <a:custGeom>
              <a:avLst/>
              <a:gdLst/>
              <a:ahLst/>
              <a:cxnLst/>
              <a:rect l="l" t="t" r="r" b="b"/>
              <a:pathLst>
                <a:path w="2524" h="2524" extrusionOk="0">
                  <a:moveTo>
                    <a:pt x="1277" y="0"/>
                  </a:moveTo>
                  <a:cubicBezTo>
                    <a:pt x="578" y="0"/>
                    <a:pt x="1" y="578"/>
                    <a:pt x="1" y="1277"/>
                  </a:cubicBezTo>
                  <a:cubicBezTo>
                    <a:pt x="1" y="1946"/>
                    <a:pt x="578" y="2523"/>
                    <a:pt x="1277" y="2523"/>
                  </a:cubicBezTo>
                  <a:cubicBezTo>
                    <a:pt x="1946" y="2523"/>
                    <a:pt x="2523" y="1946"/>
                    <a:pt x="2523" y="1277"/>
                  </a:cubicBezTo>
                  <a:cubicBezTo>
                    <a:pt x="2523" y="578"/>
                    <a:pt x="1946" y="0"/>
                    <a:pt x="1277"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96"/>
            <p:cNvSpPr/>
            <p:nvPr/>
          </p:nvSpPr>
          <p:spPr>
            <a:xfrm>
              <a:off x="1451775" y="1457550"/>
              <a:ext cx="208225" cy="304750"/>
            </a:xfrm>
            <a:custGeom>
              <a:avLst/>
              <a:gdLst/>
              <a:ahLst/>
              <a:cxnLst/>
              <a:rect l="l" t="t" r="r" b="b"/>
              <a:pathLst>
                <a:path w="8329" h="12190" extrusionOk="0">
                  <a:moveTo>
                    <a:pt x="4165" y="1"/>
                  </a:moveTo>
                  <a:cubicBezTo>
                    <a:pt x="4165" y="1"/>
                    <a:pt x="0" y="791"/>
                    <a:pt x="213" y="4317"/>
                  </a:cubicBezTo>
                  <a:cubicBezTo>
                    <a:pt x="456" y="7813"/>
                    <a:pt x="1186" y="11977"/>
                    <a:pt x="4165" y="12189"/>
                  </a:cubicBezTo>
                  <a:cubicBezTo>
                    <a:pt x="7143" y="11977"/>
                    <a:pt x="7873" y="7813"/>
                    <a:pt x="8116" y="4317"/>
                  </a:cubicBezTo>
                  <a:cubicBezTo>
                    <a:pt x="8329" y="791"/>
                    <a:pt x="4165" y="1"/>
                    <a:pt x="4165"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96"/>
            <p:cNvSpPr/>
            <p:nvPr/>
          </p:nvSpPr>
          <p:spPr>
            <a:xfrm>
              <a:off x="1588550" y="1583700"/>
              <a:ext cx="12950" cy="25850"/>
            </a:xfrm>
            <a:custGeom>
              <a:avLst/>
              <a:gdLst/>
              <a:ahLst/>
              <a:cxnLst/>
              <a:rect l="l" t="t" r="r" b="b"/>
              <a:pathLst>
                <a:path w="518" h="1034" extrusionOk="0">
                  <a:moveTo>
                    <a:pt x="274" y="1"/>
                  </a:moveTo>
                  <a:cubicBezTo>
                    <a:pt x="122" y="1"/>
                    <a:pt x="1" y="122"/>
                    <a:pt x="1" y="274"/>
                  </a:cubicBezTo>
                  <a:lnTo>
                    <a:pt x="1" y="791"/>
                  </a:lnTo>
                  <a:cubicBezTo>
                    <a:pt x="1" y="912"/>
                    <a:pt x="122" y="1034"/>
                    <a:pt x="274" y="1034"/>
                  </a:cubicBezTo>
                  <a:cubicBezTo>
                    <a:pt x="396" y="1034"/>
                    <a:pt x="517" y="912"/>
                    <a:pt x="517" y="791"/>
                  </a:cubicBezTo>
                  <a:lnTo>
                    <a:pt x="517" y="274"/>
                  </a:lnTo>
                  <a:cubicBezTo>
                    <a:pt x="517" y="122"/>
                    <a:pt x="396" y="1"/>
                    <a:pt x="274" y="1"/>
                  </a:cubicBezTo>
                  <a:close/>
                </a:path>
              </a:pathLst>
            </a:custGeom>
            <a:solidFill>
              <a:srgbClr val="6835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96"/>
            <p:cNvSpPr/>
            <p:nvPr/>
          </p:nvSpPr>
          <p:spPr>
            <a:xfrm>
              <a:off x="1510275" y="1583700"/>
              <a:ext cx="12950" cy="25850"/>
            </a:xfrm>
            <a:custGeom>
              <a:avLst/>
              <a:gdLst/>
              <a:ahLst/>
              <a:cxnLst/>
              <a:rect l="l" t="t" r="r" b="b"/>
              <a:pathLst>
                <a:path w="518" h="1034" extrusionOk="0">
                  <a:moveTo>
                    <a:pt x="244" y="1"/>
                  </a:moveTo>
                  <a:cubicBezTo>
                    <a:pt x="122" y="1"/>
                    <a:pt x="1" y="122"/>
                    <a:pt x="1" y="274"/>
                  </a:cubicBezTo>
                  <a:lnTo>
                    <a:pt x="1" y="791"/>
                  </a:lnTo>
                  <a:cubicBezTo>
                    <a:pt x="1" y="912"/>
                    <a:pt x="122" y="1034"/>
                    <a:pt x="244" y="1034"/>
                  </a:cubicBezTo>
                  <a:cubicBezTo>
                    <a:pt x="396" y="1034"/>
                    <a:pt x="517" y="912"/>
                    <a:pt x="517" y="791"/>
                  </a:cubicBezTo>
                  <a:lnTo>
                    <a:pt x="517" y="274"/>
                  </a:lnTo>
                  <a:cubicBezTo>
                    <a:pt x="517" y="122"/>
                    <a:pt x="396" y="1"/>
                    <a:pt x="244" y="1"/>
                  </a:cubicBezTo>
                  <a:close/>
                </a:path>
              </a:pathLst>
            </a:custGeom>
            <a:solidFill>
              <a:srgbClr val="6835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96"/>
            <p:cNvSpPr/>
            <p:nvPr/>
          </p:nvSpPr>
          <p:spPr>
            <a:xfrm>
              <a:off x="1555875" y="1667175"/>
              <a:ext cx="45625" cy="25550"/>
            </a:xfrm>
            <a:custGeom>
              <a:avLst/>
              <a:gdLst/>
              <a:ahLst/>
              <a:cxnLst/>
              <a:rect l="l" t="t" r="r" b="b"/>
              <a:pathLst>
                <a:path w="1825" h="1022" extrusionOk="0">
                  <a:moveTo>
                    <a:pt x="143" y="0"/>
                  </a:moveTo>
                  <a:cubicBezTo>
                    <a:pt x="54" y="0"/>
                    <a:pt x="1" y="5"/>
                    <a:pt x="1" y="5"/>
                  </a:cubicBezTo>
                  <a:lnTo>
                    <a:pt x="1" y="887"/>
                  </a:lnTo>
                  <a:cubicBezTo>
                    <a:pt x="1" y="887"/>
                    <a:pt x="406" y="1022"/>
                    <a:pt x="946" y="1022"/>
                  </a:cubicBezTo>
                  <a:cubicBezTo>
                    <a:pt x="1216" y="1022"/>
                    <a:pt x="1520" y="988"/>
                    <a:pt x="1824" y="887"/>
                  </a:cubicBezTo>
                  <a:cubicBezTo>
                    <a:pt x="1482" y="79"/>
                    <a:pt x="509" y="0"/>
                    <a:pt x="143"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96"/>
            <p:cNvSpPr/>
            <p:nvPr/>
          </p:nvSpPr>
          <p:spPr>
            <a:xfrm>
              <a:off x="1510275" y="1667175"/>
              <a:ext cx="45625" cy="25550"/>
            </a:xfrm>
            <a:custGeom>
              <a:avLst/>
              <a:gdLst/>
              <a:ahLst/>
              <a:cxnLst/>
              <a:rect l="l" t="t" r="r" b="b"/>
              <a:pathLst>
                <a:path w="1825" h="1022" extrusionOk="0">
                  <a:moveTo>
                    <a:pt x="1682" y="0"/>
                  </a:moveTo>
                  <a:cubicBezTo>
                    <a:pt x="1316" y="0"/>
                    <a:pt x="343" y="79"/>
                    <a:pt x="1" y="887"/>
                  </a:cubicBezTo>
                  <a:cubicBezTo>
                    <a:pt x="305" y="988"/>
                    <a:pt x="609" y="1022"/>
                    <a:pt x="879" y="1022"/>
                  </a:cubicBezTo>
                  <a:cubicBezTo>
                    <a:pt x="1419" y="1022"/>
                    <a:pt x="1825" y="887"/>
                    <a:pt x="1825" y="887"/>
                  </a:cubicBezTo>
                  <a:lnTo>
                    <a:pt x="1825" y="5"/>
                  </a:lnTo>
                  <a:cubicBezTo>
                    <a:pt x="1825" y="5"/>
                    <a:pt x="1771" y="0"/>
                    <a:pt x="1682"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96"/>
            <p:cNvSpPr/>
            <p:nvPr/>
          </p:nvSpPr>
          <p:spPr>
            <a:xfrm>
              <a:off x="1546000" y="1609525"/>
              <a:ext cx="22825" cy="50200"/>
            </a:xfrm>
            <a:custGeom>
              <a:avLst/>
              <a:gdLst/>
              <a:ahLst/>
              <a:cxnLst/>
              <a:rect l="l" t="t" r="r" b="b"/>
              <a:pathLst>
                <a:path w="913" h="2008" fill="none" extrusionOk="0">
                  <a:moveTo>
                    <a:pt x="639" y="1"/>
                  </a:moveTo>
                  <a:cubicBezTo>
                    <a:pt x="639" y="1"/>
                    <a:pt x="912" y="1338"/>
                    <a:pt x="639" y="2007"/>
                  </a:cubicBezTo>
                  <a:lnTo>
                    <a:pt x="0" y="2007"/>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96"/>
            <p:cNvSpPr/>
            <p:nvPr/>
          </p:nvSpPr>
          <p:spPr>
            <a:xfrm>
              <a:off x="1578675" y="1536575"/>
              <a:ext cx="42575" cy="12200"/>
            </a:xfrm>
            <a:custGeom>
              <a:avLst/>
              <a:gdLst/>
              <a:ahLst/>
              <a:cxnLst/>
              <a:rect l="l" t="t" r="r" b="b"/>
              <a:pathLst>
                <a:path w="1703" h="488" fill="none" extrusionOk="0">
                  <a:moveTo>
                    <a:pt x="0" y="487"/>
                  </a:moveTo>
                  <a:cubicBezTo>
                    <a:pt x="0" y="487"/>
                    <a:pt x="851" y="1"/>
                    <a:pt x="1703" y="487"/>
                  </a:cubicBezTo>
                </a:path>
              </a:pathLst>
            </a:custGeom>
            <a:noFill/>
            <a:ln w="9875" cap="rnd" cmpd="sng">
              <a:solidFill>
                <a:srgbClr val="CE696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96"/>
            <p:cNvSpPr/>
            <p:nvPr/>
          </p:nvSpPr>
          <p:spPr>
            <a:xfrm>
              <a:off x="1449500" y="1448850"/>
              <a:ext cx="166425" cy="135025"/>
            </a:xfrm>
            <a:custGeom>
              <a:avLst/>
              <a:gdLst/>
              <a:ahLst/>
              <a:cxnLst/>
              <a:rect l="l" t="t" r="r" b="b"/>
              <a:pathLst>
                <a:path w="6657" h="5401" extrusionOk="0">
                  <a:moveTo>
                    <a:pt x="4027" y="1"/>
                  </a:moveTo>
                  <a:cubicBezTo>
                    <a:pt x="3493" y="1"/>
                    <a:pt x="2940" y="53"/>
                    <a:pt x="2432" y="197"/>
                  </a:cubicBezTo>
                  <a:cubicBezTo>
                    <a:pt x="608" y="683"/>
                    <a:pt x="0" y="2932"/>
                    <a:pt x="61" y="5395"/>
                  </a:cubicBezTo>
                  <a:cubicBezTo>
                    <a:pt x="154" y="5399"/>
                    <a:pt x="247" y="5401"/>
                    <a:pt x="338" y="5401"/>
                  </a:cubicBezTo>
                  <a:cubicBezTo>
                    <a:pt x="4846" y="5401"/>
                    <a:pt x="6657" y="349"/>
                    <a:pt x="6657" y="349"/>
                  </a:cubicBezTo>
                  <a:cubicBezTo>
                    <a:pt x="6657" y="349"/>
                    <a:pt x="5407" y="1"/>
                    <a:pt x="4027"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96"/>
            <p:cNvSpPr/>
            <p:nvPr/>
          </p:nvSpPr>
          <p:spPr>
            <a:xfrm>
              <a:off x="1343100" y="1832950"/>
              <a:ext cx="383025" cy="899725"/>
            </a:xfrm>
            <a:custGeom>
              <a:avLst/>
              <a:gdLst/>
              <a:ahLst/>
              <a:cxnLst/>
              <a:rect l="l" t="t" r="r" b="b"/>
              <a:pathLst>
                <a:path w="15321" h="35989" extrusionOk="0">
                  <a:moveTo>
                    <a:pt x="3983" y="0"/>
                  </a:moveTo>
                  <a:lnTo>
                    <a:pt x="1" y="35989"/>
                  </a:lnTo>
                  <a:lnTo>
                    <a:pt x="15320" y="35989"/>
                  </a:lnTo>
                  <a:lnTo>
                    <a:pt x="13466"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96"/>
            <p:cNvSpPr/>
            <p:nvPr/>
          </p:nvSpPr>
          <p:spPr>
            <a:xfrm>
              <a:off x="1270150" y="2706050"/>
              <a:ext cx="285750" cy="1605675"/>
            </a:xfrm>
            <a:custGeom>
              <a:avLst/>
              <a:gdLst/>
              <a:ahLst/>
              <a:cxnLst/>
              <a:rect l="l" t="t" r="r" b="b"/>
              <a:pathLst>
                <a:path w="11430" h="64227" extrusionOk="0">
                  <a:moveTo>
                    <a:pt x="1" y="1"/>
                  </a:moveTo>
                  <a:lnTo>
                    <a:pt x="62" y="64227"/>
                  </a:lnTo>
                  <a:lnTo>
                    <a:pt x="10548" y="64227"/>
                  </a:lnTo>
                  <a:lnTo>
                    <a:pt x="10518" y="15229"/>
                  </a:lnTo>
                  <a:lnTo>
                    <a:pt x="11430" y="15229"/>
                  </a:lnTo>
                  <a:lnTo>
                    <a:pt x="11430"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96"/>
            <p:cNvSpPr/>
            <p:nvPr/>
          </p:nvSpPr>
          <p:spPr>
            <a:xfrm>
              <a:off x="1365150" y="2772925"/>
              <a:ext cx="35725" cy="1538800"/>
            </a:xfrm>
            <a:custGeom>
              <a:avLst/>
              <a:gdLst/>
              <a:ahLst/>
              <a:cxnLst/>
              <a:rect l="l" t="t" r="r" b="b"/>
              <a:pathLst>
                <a:path w="1429" h="61552" fill="none" extrusionOk="0">
                  <a:moveTo>
                    <a:pt x="1429" y="1"/>
                  </a:moveTo>
                  <a:cubicBezTo>
                    <a:pt x="1429" y="1"/>
                    <a:pt x="578" y="28360"/>
                    <a:pt x="304" y="35381"/>
                  </a:cubicBezTo>
                  <a:cubicBezTo>
                    <a:pt x="61" y="42372"/>
                    <a:pt x="0" y="61552"/>
                    <a:pt x="0" y="61552"/>
                  </a:cubicBezTo>
                </a:path>
              </a:pathLst>
            </a:custGeom>
            <a:noFill/>
            <a:ln w="987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96"/>
            <p:cNvSpPr/>
            <p:nvPr/>
          </p:nvSpPr>
          <p:spPr>
            <a:xfrm>
              <a:off x="1555875" y="2706050"/>
              <a:ext cx="336650" cy="1605675"/>
            </a:xfrm>
            <a:custGeom>
              <a:avLst/>
              <a:gdLst/>
              <a:ahLst/>
              <a:cxnLst/>
              <a:rect l="l" t="t" r="r" b="b"/>
              <a:pathLst>
                <a:path w="13466" h="64227" extrusionOk="0">
                  <a:moveTo>
                    <a:pt x="1" y="1"/>
                  </a:moveTo>
                  <a:lnTo>
                    <a:pt x="1" y="15229"/>
                  </a:lnTo>
                  <a:lnTo>
                    <a:pt x="912" y="15229"/>
                  </a:lnTo>
                  <a:lnTo>
                    <a:pt x="2949" y="64227"/>
                  </a:lnTo>
                  <a:lnTo>
                    <a:pt x="13466" y="64227"/>
                  </a:lnTo>
                  <a:lnTo>
                    <a:pt x="11429"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96"/>
            <p:cNvSpPr/>
            <p:nvPr/>
          </p:nvSpPr>
          <p:spPr>
            <a:xfrm>
              <a:off x="1267875" y="2706050"/>
              <a:ext cx="576025" cy="66900"/>
            </a:xfrm>
            <a:custGeom>
              <a:avLst/>
              <a:gdLst/>
              <a:ahLst/>
              <a:cxnLst/>
              <a:rect l="l" t="t" r="r" b="b"/>
              <a:pathLst>
                <a:path w="23041" h="2676" extrusionOk="0">
                  <a:moveTo>
                    <a:pt x="92" y="1"/>
                  </a:moveTo>
                  <a:lnTo>
                    <a:pt x="1" y="2676"/>
                  </a:lnTo>
                  <a:lnTo>
                    <a:pt x="23040" y="2676"/>
                  </a:lnTo>
                  <a:lnTo>
                    <a:pt x="22949"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96"/>
            <p:cNvSpPr/>
            <p:nvPr/>
          </p:nvSpPr>
          <p:spPr>
            <a:xfrm>
              <a:off x="1710900" y="2772925"/>
              <a:ext cx="87400" cy="1538800"/>
            </a:xfrm>
            <a:custGeom>
              <a:avLst/>
              <a:gdLst/>
              <a:ahLst/>
              <a:cxnLst/>
              <a:rect l="l" t="t" r="r" b="b"/>
              <a:pathLst>
                <a:path w="3496" h="61552" fill="none" extrusionOk="0">
                  <a:moveTo>
                    <a:pt x="0" y="1"/>
                  </a:moveTo>
                  <a:cubicBezTo>
                    <a:pt x="0" y="1"/>
                    <a:pt x="1946" y="28633"/>
                    <a:pt x="2189" y="35624"/>
                  </a:cubicBezTo>
                  <a:cubicBezTo>
                    <a:pt x="2462" y="42615"/>
                    <a:pt x="3496" y="61552"/>
                    <a:pt x="3496" y="61552"/>
                  </a:cubicBezTo>
                </a:path>
              </a:pathLst>
            </a:custGeom>
            <a:noFill/>
            <a:ln w="987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96"/>
            <p:cNvSpPr/>
            <p:nvPr/>
          </p:nvSpPr>
          <p:spPr>
            <a:xfrm>
              <a:off x="1235200" y="1779750"/>
              <a:ext cx="265225" cy="1093500"/>
            </a:xfrm>
            <a:custGeom>
              <a:avLst/>
              <a:gdLst/>
              <a:ahLst/>
              <a:cxnLst/>
              <a:rect l="l" t="t" r="r" b="b"/>
              <a:pathLst>
                <a:path w="10609" h="43740" extrusionOk="0">
                  <a:moveTo>
                    <a:pt x="10609" y="1"/>
                  </a:moveTo>
                  <a:lnTo>
                    <a:pt x="487" y="5107"/>
                  </a:lnTo>
                  <a:lnTo>
                    <a:pt x="1" y="43740"/>
                  </a:lnTo>
                  <a:cubicBezTo>
                    <a:pt x="1" y="43740"/>
                    <a:pt x="10609" y="39971"/>
                    <a:pt x="10609" y="18511"/>
                  </a:cubicBezTo>
                  <a:lnTo>
                    <a:pt x="10609"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96"/>
            <p:cNvSpPr/>
            <p:nvPr/>
          </p:nvSpPr>
          <p:spPr>
            <a:xfrm>
              <a:off x="1363625" y="1779750"/>
              <a:ext cx="136800" cy="637575"/>
            </a:xfrm>
            <a:custGeom>
              <a:avLst/>
              <a:gdLst/>
              <a:ahLst/>
              <a:cxnLst/>
              <a:rect l="l" t="t" r="r" b="b"/>
              <a:pathLst>
                <a:path w="5472" h="25503" extrusionOk="0">
                  <a:moveTo>
                    <a:pt x="5472" y="1"/>
                  </a:moveTo>
                  <a:lnTo>
                    <a:pt x="730" y="2371"/>
                  </a:lnTo>
                  <a:cubicBezTo>
                    <a:pt x="426" y="4165"/>
                    <a:pt x="61" y="6809"/>
                    <a:pt x="0" y="9788"/>
                  </a:cubicBezTo>
                  <a:lnTo>
                    <a:pt x="2554" y="10396"/>
                  </a:lnTo>
                  <a:lnTo>
                    <a:pt x="0" y="11156"/>
                  </a:lnTo>
                  <a:cubicBezTo>
                    <a:pt x="61" y="16353"/>
                    <a:pt x="1155" y="22159"/>
                    <a:pt x="5046" y="25502"/>
                  </a:cubicBezTo>
                  <a:cubicBezTo>
                    <a:pt x="5289" y="23405"/>
                    <a:pt x="5472" y="21095"/>
                    <a:pt x="5472" y="18511"/>
                  </a:cubicBezTo>
                  <a:lnTo>
                    <a:pt x="5472"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96"/>
            <p:cNvSpPr/>
            <p:nvPr/>
          </p:nvSpPr>
          <p:spPr>
            <a:xfrm>
              <a:off x="1180500" y="4311700"/>
              <a:ext cx="353375" cy="64625"/>
            </a:xfrm>
            <a:custGeom>
              <a:avLst/>
              <a:gdLst/>
              <a:ahLst/>
              <a:cxnLst/>
              <a:rect l="l" t="t" r="r" b="b"/>
              <a:pathLst>
                <a:path w="14135" h="2585" extrusionOk="0">
                  <a:moveTo>
                    <a:pt x="3648" y="1"/>
                  </a:moveTo>
                  <a:cubicBezTo>
                    <a:pt x="912" y="1"/>
                    <a:pt x="0" y="2584"/>
                    <a:pt x="0" y="2584"/>
                  </a:cubicBezTo>
                  <a:lnTo>
                    <a:pt x="14134" y="2584"/>
                  </a:lnTo>
                  <a:lnTo>
                    <a:pt x="14134" y="1"/>
                  </a:ln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96"/>
            <p:cNvSpPr/>
            <p:nvPr/>
          </p:nvSpPr>
          <p:spPr>
            <a:xfrm>
              <a:off x="1555875" y="1779750"/>
              <a:ext cx="55500" cy="107175"/>
            </a:xfrm>
            <a:custGeom>
              <a:avLst/>
              <a:gdLst/>
              <a:ahLst/>
              <a:cxnLst/>
              <a:rect l="l" t="t" r="r" b="b"/>
              <a:pathLst>
                <a:path w="2220" h="4287" extrusionOk="0">
                  <a:moveTo>
                    <a:pt x="2219" y="1"/>
                  </a:moveTo>
                  <a:lnTo>
                    <a:pt x="1" y="1885"/>
                  </a:lnTo>
                  <a:lnTo>
                    <a:pt x="2219" y="4286"/>
                  </a:lnTo>
                  <a:lnTo>
                    <a:pt x="2219"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96"/>
            <p:cNvSpPr/>
            <p:nvPr/>
          </p:nvSpPr>
          <p:spPr>
            <a:xfrm>
              <a:off x="1500400" y="1779750"/>
              <a:ext cx="55500" cy="107175"/>
            </a:xfrm>
            <a:custGeom>
              <a:avLst/>
              <a:gdLst/>
              <a:ahLst/>
              <a:cxnLst/>
              <a:rect l="l" t="t" r="r" b="b"/>
              <a:pathLst>
                <a:path w="2220" h="4287" extrusionOk="0">
                  <a:moveTo>
                    <a:pt x="1" y="1"/>
                  </a:moveTo>
                  <a:lnTo>
                    <a:pt x="1" y="4286"/>
                  </a:lnTo>
                  <a:lnTo>
                    <a:pt x="2220" y="1885"/>
                  </a:lnTo>
                  <a:lnTo>
                    <a:pt x="1"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96"/>
            <p:cNvSpPr/>
            <p:nvPr/>
          </p:nvSpPr>
          <p:spPr>
            <a:xfrm>
              <a:off x="1611350" y="1779750"/>
              <a:ext cx="265225" cy="1093500"/>
            </a:xfrm>
            <a:custGeom>
              <a:avLst/>
              <a:gdLst/>
              <a:ahLst/>
              <a:cxnLst/>
              <a:rect l="l" t="t" r="r" b="b"/>
              <a:pathLst>
                <a:path w="10609" h="43740" extrusionOk="0">
                  <a:moveTo>
                    <a:pt x="0" y="1"/>
                  </a:moveTo>
                  <a:lnTo>
                    <a:pt x="0" y="18511"/>
                  </a:lnTo>
                  <a:cubicBezTo>
                    <a:pt x="0" y="39971"/>
                    <a:pt x="10608" y="43740"/>
                    <a:pt x="10608" y="43740"/>
                  </a:cubicBezTo>
                  <a:lnTo>
                    <a:pt x="10122" y="5107"/>
                  </a:lnTo>
                  <a:lnTo>
                    <a:pt x="0"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96"/>
            <p:cNvSpPr/>
            <p:nvPr/>
          </p:nvSpPr>
          <p:spPr>
            <a:xfrm>
              <a:off x="1714700" y="1907425"/>
              <a:ext cx="290300" cy="977225"/>
            </a:xfrm>
            <a:custGeom>
              <a:avLst/>
              <a:gdLst/>
              <a:ahLst/>
              <a:cxnLst/>
              <a:rect l="l" t="t" r="r" b="b"/>
              <a:pathLst>
                <a:path w="11612" h="39089" extrusionOk="0">
                  <a:moveTo>
                    <a:pt x="5988" y="0"/>
                  </a:moveTo>
                  <a:lnTo>
                    <a:pt x="6231" y="19332"/>
                  </a:lnTo>
                  <a:lnTo>
                    <a:pt x="0" y="34408"/>
                  </a:lnTo>
                  <a:lnTo>
                    <a:pt x="4985" y="39089"/>
                  </a:lnTo>
                  <a:lnTo>
                    <a:pt x="10031" y="29241"/>
                  </a:lnTo>
                  <a:cubicBezTo>
                    <a:pt x="11186" y="27022"/>
                    <a:pt x="11611" y="24499"/>
                    <a:pt x="11277" y="22037"/>
                  </a:cubicBezTo>
                  <a:cubicBezTo>
                    <a:pt x="10608" y="17113"/>
                    <a:pt x="9484" y="8754"/>
                    <a:pt x="9028" y="5897"/>
                  </a:cubicBezTo>
                  <a:cubicBezTo>
                    <a:pt x="8329" y="1702"/>
                    <a:pt x="5988" y="0"/>
                    <a:pt x="5988"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96"/>
            <p:cNvSpPr/>
            <p:nvPr/>
          </p:nvSpPr>
          <p:spPr>
            <a:xfrm>
              <a:off x="1611350" y="1779750"/>
              <a:ext cx="136800" cy="637575"/>
            </a:xfrm>
            <a:custGeom>
              <a:avLst/>
              <a:gdLst/>
              <a:ahLst/>
              <a:cxnLst/>
              <a:rect l="l" t="t" r="r" b="b"/>
              <a:pathLst>
                <a:path w="5472" h="25503" extrusionOk="0">
                  <a:moveTo>
                    <a:pt x="0" y="1"/>
                  </a:moveTo>
                  <a:lnTo>
                    <a:pt x="0" y="18511"/>
                  </a:lnTo>
                  <a:cubicBezTo>
                    <a:pt x="0" y="21095"/>
                    <a:pt x="183" y="23405"/>
                    <a:pt x="426" y="25502"/>
                  </a:cubicBezTo>
                  <a:cubicBezTo>
                    <a:pt x="4317" y="22159"/>
                    <a:pt x="5411" y="16353"/>
                    <a:pt x="5472" y="11156"/>
                  </a:cubicBezTo>
                  <a:lnTo>
                    <a:pt x="2918" y="10396"/>
                  </a:lnTo>
                  <a:lnTo>
                    <a:pt x="5472" y="9788"/>
                  </a:lnTo>
                  <a:cubicBezTo>
                    <a:pt x="5411" y="6809"/>
                    <a:pt x="5046" y="4165"/>
                    <a:pt x="4742" y="2371"/>
                  </a:cubicBezTo>
                  <a:lnTo>
                    <a:pt x="0"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96"/>
            <p:cNvSpPr/>
            <p:nvPr/>
          </p:nvSpPr>
          <p:spPr>
            <a:xfrm>
              <a:off x="1522450" y="1826875"/>
              <a:ext cx="33450" cy="80575"/>
            </a:xfrm>
            <a:custGeom>
              <a:avLst/>
              <a:gdLst/>
              <a:ahLst/>
              <a:cxnLst/>
              <a:rect l="l" t="t" r="r" b="b"/>
              <a:pathLst>
                <a:path w="1338" h="3223" extrusionOk="0">
                  <a:moveTo>
                    <a:pt x="1338" y="0"/>
                  </a:moveTo>
                  <a:lnTo>
                    <a:pt x="0" y="1429"/>
                  </a:lnTo>
                  <a:lnTo>
                    <a:pt x="547" y="3222"/>
                  </a:lnTo>
                  <a:lnTo>
                    <a:pt x="1338" y="3222"/>
                  </a:lnTo>
                  <a:lnTo>
                    <a:pt x="1338" y="0"/>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96"/>
            <p:cNvSpPr/>
            <p:nvPr/>
          </p:nvSpPr>
          <p:spPr>
            <a:xfrm>
              <a:off x="1555875" y="1826875"/>
              <a:ext cx="33450" cy="80575"/>
            </a:xfrm>
            <a:custGeom>
              <a:avLst/>
              <a:gdLst/>
              <a:ahLst/>
              <a:cxnLst/>
              <a:rect l="l" t="t" r="r" b="b"/>
              <a:pathLst>
                <a:path w="1338" h="3223" extrusionOk="0">
                  <a:moveTo>
                    <a:pt x="1" y="0"/>
                  </a:moveTo>
                  <a:lnTo>
                    <a:pt x="1" y="3222"/>
                  </a:lnTo>
                  <a:lnTo>
                    <a:pt x="791" y="3222"/>
                  </a:lnTo>
                  <a:lnTo>
                    <a:pt x="1338" y="1429"/>
                  </a:lnTo>
                  <a:lnTo>
                    <a:pt x="1" y="0"/>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96"/>
            <p:cNvSpPr/>
            <p:nvPr/>
          </p:nvSpPr>
          <p:spPr>
            <a:xfrm>
              <a:off x="1511800" y="1907425"/>
              <a:ext cx="88175" cy="715825"/>
            </a:xfrm>
            <a:custGeom>
              <a:avLst/>
              <a:gdLst/>
              <a:ahLst/>
              <a:cxnLst/>
              <a:rect l="l" t="t" r="r" b="b"/>
              <a:pathLst>
                <a:path w="3527" h="28633" extrusionOk="0">
                  <a:moveTo>
                    <a:pt x="973" y="0"/>
                  </a:moveTo>
                  <a:lnTo>
                    <a:pt x="1" y="26292"/>
                  </a:lnTo>
                  <a:lnTo>
                    <a:pt x="1764" y="28633"/>
                  </a:lnTo>
                  <a:lnTo>
                    <a:pt x="3526" y="26292"/>
                  </a:lnTo>
                  <a:lnTo>
                    <a:pt x="2554" y="0"/>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96"/>
            <p:cNvSpPr/>
            <p:nvPr/>
          </p:nvSpPr>
          <p:spPr>
            <a:xfrm>
              <a:off x="1629575" y="4311700"/>
              <a:ext cx="353375" cy="64625"/>
            </a:xfrm>
            <a:custGeom>
              <a:avLst/>
              <a:gdLst/>
              <a:ahLst/>
              <a:cxnLst/>
              <a:rect l="l" t="t" r="r" b="b"/>
              <a:pathLst>
                <a:path w="14135" h="2585" extrusionOk="0">
                  <a:moveTo>
                    <a:pt x="1" y="1"/>
                  </a:moveTo>
                  <a:lnTo>
                    <a:pt x="1" y="2584"/>
                  </a:lnTo>
                  <a:lnTo>
                    <a:pt x="14135" y="2584"/>
                  </a:lnTo>
                  <a:cubicBezTo>
                    <a:pt x="14135" y="2584"/>
                    <a:pt x="13223" y="1"/>
                    <a:pt x="10518" y="1"/>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96"/>
            <p:cNvSpPr/>
            <p:nvPr/>
          </p:nvSpPr>
          <p:spPr>
            <a:xfrm>
              <a:off x="1703300" y="2767600"/>
              <a:ext cx="136050" cy="165700"/>
            </a:xfrm>
            <a:custGeom>
              <a:avLst/>
              <a:gdLst/>
              <a:ahLst/>
              <a:cxnLst/>
              <a:rect l="l" t="t" r="r" b="b"/>
              <a:pathLst>
                <a:path w="5442" h="6628" extrusionOk="0">
                  <a:moveTo>
                    <a:pt x="456" y="1"/>
                  </a:moveTo>
                  <a:lnTo>
                    <a:pt x="0" y="548"/>
                  </a:lnTo>
                  <a:lnTo>
                    <a:pt x="4529" y="6627"/>
                  </a:lnTo>
                  <a:lnTo>
                    <a:pt x="5441" y="4682"/>
                  </a:lnTo>
                  <a:lnTo>
                    <a:pt x="456"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96"/>
            <p:cNvSpPr/>
            <p:nvPr/>
          </p:nvSpPr>
          <p:spPr>
            <a:xfrm>
              <a:off x="1676700" y="2781275"/>
              <a:ext cx="139850" cy="212050"/>
            </a:xfrm>
            <a:custGeom>
              <a:avLst/>
              <a:gdLst/>
              <a:ahLst/>
              <a:cxnLst/>
              <a:rect l="l" t="t" r="r" b="b"/>
              <a:pathLst>
                <a:path w="5594" h="8482" extrusionOk="0">
                  <a:moveTo>
                    <a:pt x="1064" y="1"/>
                  </a:moveTo>
                  <a:lnTo>
                    <a:pt x="0" y="1551"/>
                  </a:lnTo>
                  <a:lnTo>
                    <a:pt x="4438" y="8481"/>
                  </a:lnTo>
                  <a:lnTo>
                    <a:pt x="5593" y="6080"/>
                  </a:lnTo>
                  <a:lnTo>
                    <a:pt x="1064"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96"/>
            <p:cNvSpPr/>
            <p:nvPr/>
          </p:nvSpPr>
          <p:spPr>
            <a:xfrm>
              <a:off x="1125775" y="1907425"/>
              <a:ext cx="167950" cy="1188475"/>
            </a:xfrm>
            <a:custGeom>
              <a:avLst/>
              <a:gdLst/>
              <a:ahLst/>
              <a:cxnLst/>
              <a:rect l="l" t="t" r="r" b="b"/>
              <a:pathLst>
                <a:path w="6718" h="47539" extrusionOk="0">
                  <a:moveTo>
                    <a:pt x="4864" y="0"/>
                  </a:moveTo>
                  <a:cubicBezTo>
                    <a:pt x="3861" y="486"/>
                    <a:pt x="3101" y="1398"/>
                    <a:pt x="2493" y="2340"/>
                  </a:cubicBezTo>
                  <a:cubicBezTo>
                    <a:pt x="1399" y="4073"/>
                    <a:pt x="852" y="6110"/>
                    <a:pt x="821" y="8146"/>
                  </a:cubicBezTo>
                  <a:lnTo>
                    <a:pt x="1" y="47539"/>
                  </a:lnTo>
                  <a:lnTo>
                    <a:pt x="6718" y="47539"/>
                  </a:lnTo>
                  <a:lnTo>
                    <a:pt x="4864"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96"/>
            <p:cNvSpPr/>
            <p:nvPr/>
          </p:nvSpPr>
          <p:spPr>
            <a:xfrm>
              <a:off x="1125775" y="3095875"/>
              <a:ext cx="167950" cy="219650"/>
            </a:xfrm>
            <a:custGeom>
              <a:avLst/>
              <a:gdLst/>
              <a:ahLst/>
              <a:cxnLst/>
              <a:rect l="l" t="t" r="r" b="b"/>
              <a:pathLst>
                <a:path w="6718" h="8786" extrusionOk="0">
                  <a:moveTo>
                    <a:pt x="1" y="1"/>
                  </a:moveTo>
                  <a:cubicBezTo>
                    <a:pt x="1" y="3952"/>
                    <a:pt x="1915" y="7235"/>
                    <a:pt x="2675" y="8359"/>
                  </a:cubicBezTo>
                  <a:cubicBezTo>
                    <a:pt x="2827" y="8633"/>
                    <a:pt x="3131" y="8785"/>
                    <a:pt x="3435" y="8785"/>
                  </a:cubicBezTo>
                  <a:cubicBezTo>
                    <a:pt x="3952" y="8785"/>
                    <a:pt x="4378" y="8359"/>
                    <a:pt x="4378" y="7873"/>
                  </a:cubicBezTo>
                  <a:lnTo>
                    <a:pt x="4378" y="3253"/>
                  </a:lnTo>
                  <a:lnTo>
                    <a:pt x="5168" y="3253"/>
                  </a:lnTo>
                  <a:lnTo>
                    <a:pt x="5168" y="4986"/>
                  </a:lnTo>
                  <a:cubicBezTo>
                    <a:pt x="5168" y="5411"/>
                    <a:pt x="5502" y="5745"/>
                    <a:pt x="5928" y="5745"/>
                  </a:cubicBezTo>
                  <a:lnTo>
                    <a:pt x="5958" y="5745"/>
                  </a:lnTo>
                  <a:cubicBezTo>
                    <a:pt x="6353" y="5745"/>
                    <a:pt x="6718" y="5411"/>
                    <a:pt x="6718" y="4986"/>
                  </a:cubicBezTo>
                  <a:lnTo>
                    <a:pt x="6718"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96"/>
            <p:cNvSpPr/>
            <p:nvPr/>
          </p:nvSpPr>
          <p:spPr>
            <a:xfrm>
              <a:off x="1533075" y="2760775"/>
              <a:ext cx="50950" cy="326000"/>
            </a:xfrm>
            <a:custGeom>
              <a:avLst/>
              <a:gdLst/>
              <a:ahLst/>
              <a:cxnLst/>
              <a:rect l="l" t="t" r="r" b="b"/>
              <a:pathLst>
                <a:path w="2038" h="13040" extrusionOk="0">
                  <a:moveTo>
                    <a:pt x="1" y="0"/>
                  </a:moveTo>
                  <a:lnTo>
                    <a:pt x="1" y="13040"/>
                  </a:lnTo>
                  <a:lnTo>
                    <a:pt x="2037" y="13040"/>
                  </a:lnTo>
                  <a:lnTo>
                    <a:pt x="2037"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96"/>
            <p:cNvSpPr/>
            <p:nvPr/>
          </p:nvSpPr>
          <p:spPr>
            <a:xfrm>
              <a:off x="1931250" y="2405150"/>
              <a:ext cx="72225" cy="202150"/>
            </a:xfrm>
            <a:custGeom>
              <a:avLst/>
              <a:gdLst/>
              <a:ahLst/>
              <a:cxnLst/>
              <a:rect l="l" t="t" r="r" b="b"/>
              <a:pathLst>
                <a:path w="2889" h="8086" extrusionOk="0">
                  <a:moveTo>
                    <a:pt x="2311" y="0"/>
                  </a:moveTo>
                  <a:cubicBezTo>
                    <a:pt x="913" y="851"/>
                    <a:pt x="1" y="2401"/>
                    <a:pt x="1" y="4195"/>
                  </a:cubicBezTo>
                  <a:cubicBezTo>
                    <a:pt x="1" y="5775"/>
                    <a:pt x="730" y="7173"/>
                    <a:pt x="1916" y="8085"/>
                  </a:cubicBezTo>
                  <a:cubicBezTo>
                    <a:pt x="2645" y="6201"/>
                    <a:pt x="2889" y="4164"/>
                    <a:pt x="2615" y="2128"/>
                  </a:cubicBezTo>
                  <a:cubicBezTo>
                    <a:pt x="2524" y="1490"/>
                    <a:pt x="2433" y="760"/>
                    <a:pt x="2311"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96"/>
            <p:cNvSpPr/>
            <p:nvPr/>
          </p:nvSpPr>
          <p:spPr>
            <a:xfrm>
              <a:off x="1134125" y="2522925"/>
              <a:ext cx="67675" cy="177850"/>
            </a:xfrm>
            <a:custGeom>
              <a:avLst/>
              <a:gdLst/>
              <a:ahLst/>
              <a:cxnLst/>
              <a:rect l="l" t="t" r="r" b="b"/>
              <a:pathLst>
                <a:path w="2707" h="7114" extrusionOk="0">
                  <a:moveTo>
                    <a:pt x="153" y="0"/>
                  </a:moveTo>
                  <a:lnTo>
                    <a:pt x="1" y="7113"/>
                  </a:lnTo>
                  <a:cubicBezTo>
                    <a:pt x="1551" y="6657"/>
                    <a:pt x="2706" y="5228"/>
                    <a:pt x="2706" y="3526"/>
                  </a:cubicBezTo>
                  <a:cubicBezTo>
                    <a:pt x="2706" y="1885"/>
                    <a:pt x="1642" y="487"/>
                    <a:pt x="153"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704"/>
        <p:cNvGrpSpPr/>
        <p:nvPr/>
      </p:nvGrpSpPr>
      <p:grpSpPr>
        <a:xfrm>
          <a:off x="0" y="0"/>
          <a:ext cx="0" cy="0"/>
          <a:chOff x="0" y="0"/>
          <a:chExt cx="0" cy="0"/>
        </a:xfrm>
      </p:grpSpPr>
      <p:sp>
        <p:nvSpPr>
          <p:cNvPr id="1705" name="Google Shape;1705;p97"/>
          <p:cNvSpPr txBox="1">
            <a:spLocks noGrp="1"/>
          </p:cNvSpPr>
          <p:nvPr>
            <p:ph type="title"/>
          </p:nvPr>
        </p:nvSpPr>
        <p:spPr>
          <a:xfrm>
            <a:off x="944350" y="974263"/>
            <a:ext cx="4121700" cy="1022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origin of </a:t>
            </a:r>
            <a:r>
              <a:rPr lang="en">
                <a:solidFill>
                  <a:schemeClr val="accent3"/>
                </a:solidFill>
              </a:rPr>
              <a:t>public administrations</a:t>
            </a:r>
            <a:endParaRPr>
              <a:solidFill>
                <a:schemeClr val="accent3"/>
              </a:solidFill>
            </a:endParaRPr>
          </a:p>
        </p:txBody>
      </p:sp>
      <p:sp>
        <p:nvSpPr>
          <p:cNvPr id="1706" name="Google Shape;1706;p97"/>
          <p:cNvSpPr txBox="1">
            <a:spLocks noGrp="1"/>
          </p:cNvSpPr>
          <p:nvPr>
            <p:ph type="subTitle" idx="1"/>
          </p:nvPr>
        </p:nvSpPr>
        <p:spPr>
          <a:xfrm>
            <a:off x="944350" y="2130138"/>
            <a:ext cx="4496400" cy="2039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know what helps you make your point clear?</a:t>
            </a:r>
            <a:endParaRPr/>
          </a:p>
          <a:p>
            <a:pPr marL="0" lvl="0" indent="0" algn="l" rtl="0">
              <a:spcBef>
                <a:spcPts val="0"/>
              </a:spcBef>
              <a:spcAft>
                <a:spcPts val="0"/>
              </a:spcAft>
              <a:buNone/>
            </a:pPr>
            <a:r>
              <a:rPr lang="en"/>
              <a:t>Lists like this one:</a:t>
            </a:r>
            <a:endParaRPr/>
          </a:p>
          <a:p>
            <a:pPr marL="457200" lvl="0" indent="-317500" algn="l" rtl="0">
              <a:spcBef>
                <a:spcPts val="1600"/>
              </a:spcBef>
              <a:spcAft>
                <a:spcPts val="0"/>
              </a:spcAft>
              <a:buSzPts val="1400"/>
              <a:buChar char="●"/>
            </a:pPr>
            <a:r>
              <a:rPr lang="en"/>
              <a:t>They’re simple </a:t>
            </a:r>
            <a:endParaRPr/>
          </a:p>
          <a:p>
            <a:pPr marL="457200" lvl="0" indent="-317500" algn="l" rtl="0">
              <a:spcBef>
                <a:spcPts val="0"/>
              </a:spcBef>
              <a:spcAft>
                <a:spcPts val="0"/>
              </a:spcAft>
              <a:buSzPts val="1400"/>
              <a:buChar char="●"/>
            </a:pPr>
            <a:r>
              <a:rPr lang="en"/>
              <a:t>You can organize your ideas clearly</a:t>
            </a:r>
            <a:endParaRPr/>
          </a:p>
          <a:p>
            <a:pPr marL="457200" lvl="0" indent="-317500" algn="l" rtl="0">
              <a:spcBef>
                <a:spcPts val="0"/>
              </a:spcBef>
              <a:spcAft>
                <a:spcPts val="0"/>
              </a:spcAft>
              <a:buSzPts val="1400"/>
              <a:buChar char="●"/>
            </a:pPr>
            <a:r>
              <a:rPr lang="en"/>
              <a:t>You’ll never forget to buy milk!</a:t>
            </a:r>
            <a:endParaRPr/>
          </a:p>
          <a:p>
            <a:pPr marL="0" lvl="0" indent="0" algn="l" rtl="0">
              <a:spcBef>
                <a:spcPts val="1600"/>
              </a:spcBef>
              <a:spcAft>
                <a:spcPts val="0"/>
              </a:spcAft>
              <a:buNone/>
            </a:pPr>
            <a:r>
              <a:rPr lang="en"/>
              <a:t>And the most important thing: the audience won’t miss the point of your presentation</a:t>
            </a:r>
            <a:endParaRPr/>
          </a:p>
        </p:txBody>
      </p:sp>
      <p:grpSp>
        <p:nvGrpSpPr>
          <p:cNvPr id="1707" name="Google Shape;1707;p97"/>
          <p:cNvGrpSpPr/>
          <p:nvPr/>
        </p:nvGrpSpPr>
        <p:grpSpPr>
          <a:xfrm>
            <a:off x="5747825" y="1820575"/>
            <a:ext cx="2439938" cy="2605125"/>
            <a:chOff x="5747825" y="1820575"/>
            <a:chExt cx="2439938" cy="2605125"/>
          </a:xfrm>
        </p:grpSpPr>
        <p:sp>
          <p:nvSpPr>
            <p:cNvPr id="1708" name="Google Shape;1708;p97"/>
            <p:cNvSpPr/>
            <p:nvPr/>
          </p:nvSpPr>
          <p:spPr>
            <a:xfrm>
              <a:off x="6508000" y="2177175"/>
              <a:ext cx="899750" cy="1537275"/>
            </a:xfrm>
            <a:custGeom>
              <a:avLst/>
              <a:gdLst/>
              <a:ahLst/>
              <a:cxnLst/>
              <a:rect l="l" t="t" r="r" b="b"/>
              <a:pathLst>
                <a:path w="35990" h="61491" extrusionOk="0">
                  <a:moveTo>
                    <a:pt x="5198" y="0"/>
                  </a:moveTo>
                  <a:cubicBezTo>
                    <a:pt x="2311" y="0"/>
                    <a:pt x="1" y="2341"/>
                    <a:pt x="1" y="5198"/>
                  </a:cubicBezTo>
                  <a:lnTo>
                    <a:pt x="1" y="61491"/>
                  </a:lnTo>
                  <a:lnTo>
                    <a:pt x="35989" y="61491"/>
                  </a:lnTo>
                  <a:lnTo>
                    <a:pt x="35989" y="5198"/>
                  </a:lnTo>
                  <a:cubicBezTo>
                    <a:pt x="35989" y="2341"/>
                    <a:pt x="33649" y="0"/>
                    <a:pt x="30761"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97"/>
            <p:cNvSpPr/>
            <p:nvPr/>
          </p:nvSpPr>
          <p:spPr>
            <a:xfrm>
              <a:off x="6316525" y="2346625"/>
              <a:ext cx="406550" cy="797900"/>
            </a:xfrm>
            <a:custGeom>
              <a:avLst/>
              <a:gdLst/>
              <a:ahLst/>
              <a:cxnLst/>
              <a:rect l="l" t="t" r="r" b="b"/>
              <a:pathLst>
                <a:path w="16262" h="31916" extrusionOk="0">
                  <a:moveTo>
                    <a:pt x="10791" y="1"/>
                  </a:moveTo>
                  <a:cubicBezTo>
                    <a:pt x="10791" y="1"/>
                    <a:pt x="7569" y="3010"/>
                    <a:pt x="6444" y="8451"/>
                  </a:cubicBezTo>
                  <a:cubicBezTo>
                    <a:pt x="5350" y="13922"/>
                    <a:pt x="0" y="31916"/>
                    <a:pt x="0" y="31916"/>
                  </a:cubicBezTo>
                  <a:lnTo>
                    <a:pt x="16262" y="31916"/>
                  </a:lnTo>
                  <a:lnTo>
                    <a:pt x="10791" y="1"/>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97"/>
            <p:cNvSpPr/>
            <p:nvPr/>
          </p:nvSpPr>
          <p:spPr>
            <a:xfrm>
              <a:off x="7185075" y="2346625"/>
              <a:ext cx="405800" cy="797900"/>
            </a:xfrm>
            <a:custGeom>
              <a:avLst/>
              <a:gdLst/>
              <a:ahLst/>
              <a:cxnLst/>
              <a:rect l="l" t="t" r="r" b="b"/>
              <a:pathLst>
                <a:path w="16232" h="31916" extrusionOk="0">
                  <a:moveTo>
                    <a:pt x="5441" y="1"/>
                  </a:moveTo>
                  <a:lnTo>
                    <a:pt x="0" y="31916"/>
                  </a:lnTo>
                  <a:lnTo>
                    <a:pt x="16232" y="31916"/>
                  </a:lnTo>
                  <a:cubicBezTo>
                    <a:pt x="16232" y="31916"/>
                    <a:pt x="10882" y="13922"/>
                    <a:pt x="9788" y="8451"/>
                  </a:cubicBezTo>
                  <a:cubicBezTo>
                    <a:pt x="8663" y="3010"/>
                    <a:pt x="5441" y="1"/>
                    <a:pt x="5441" y="1"/>
                  </a:cubicBez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97"/>
            <p:cNvSpPr/>
            <p:nvPr/>
          </p:nvSpPr>
          <p:spPr>
            <a:xfrm>
              <a:off x="6586275" y="2168050"/>
              <a:ext cx="734850" cy="1183175"/>
            </a:xfrm>
            <a:custGeom>
              <a:avLst/>
              <a:gdLst/>
              <a:ahLst/>
              <a:cxnLst/>
              <a:rect l="l" t="t" r="r" b="b"/>
              <a:pathLst>
                <a:path w="29394" h="47327" extrusionOk="0">
                  <a:moveTo>
                    <a:pt x="14712" y="1"/>
                  </a:moveTo>
                  <a:lnTo>
                    <a:pt x="1" y="7144"/>
                  </a:lnTo>
                  <a:lnTo>
                    <a:pt x="3223" y="46324"/>
                  </a:lnTo>
                  <a:cubicBezTo>
                    <a:pt x="3223" y="46324"/>
                    <a:pt x="5441" y="47327"/>
                    <a:pt x="14712" y="47327"/>
                  </a:cubicBezTo>
                  <a:cubicBezTo>
                    <a:pt x="23952" y="47327"/>
                    <a:pt x="26202" y="46324"/>
                    <a:pt x="26202" y="46324"/>
                  </a:cubicBezTo>
                  <a:lnTo>
                    <a:pt x="29393" y="7144"/>
                  </a:lnTo>
                  <a:lnTo>
                    <a:pt x="14712"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97"/>
            <p:cNvSpPr/>
            <p:nvPr/>
          </p:nvSpPr>
          <p:spPr>
            <a:xfrm>
              <a:off x="6903150" y="2254675"/>
              <a:ext cx="101850" cy="727250"/>
            </a:xfrm>
            <a:custGeom>
              <a:avLst/>
              <a:gdLst/>
              <a:ahLst/>
              <a:cxnLst/>
              <a:rect l="l" t="t" r="r" b="b"/>
              <a:pathLst>
                <a:path w="4074" h="29090" extrusionOk="0">
                  <a:moveTo>
                    <a:pt x="2037" y="1"/>
                  </a:moveTo>
                  <a:lnTo>
                    <a:pt x="1" y="1308"/>
                  </a:lnTo>
                  <a:lnTo>
                    <a:pt x="943" y="4773"/>
                  </a:lnTo>
                  <a:lnTo>
                    <a:pt x="1" y="26506"/>
                  </a:lnTo>
                  <a:lnTo>
                    <a:pt x="2037" y="29089"/>
                  </a:lnTo>
                  <a:lnTo>
                    <a:pt x="4074" y="26506"/>
                  </a:lnTo>
                  <a:lnTo>
                    <a:pt x="3131" y="4773"/>
                  </a:lnTo>
                  <a:lnTo>
                    <a:pt x="4074" y="1308"/>
                  </a:lnTo>
                  <a:lnTo>
                    <a:pt x="2037"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97"/>
            <p:cNvSpPr/>
            <p:nvPr/>
          </p:nvSpPr>
          <p:spPr>
            <a:xfrm>
              <a:off x="6859075" y="2205300"/>
              <a:ext cx="95025" cy="136800"/>
            </a:xfrm>
            <a:custGeom>
              <a:avLst/>
              <a:gdLst/>
              <a:ahLst/>
              <a:cxnLst/>
              <a:rect l="l" t="t" r="r" b="b"/>
              <a:pathLst>
                <a:path w="3801" h="5472" extrusionOk="0">
                  <a:moveTo>
                    <a:pt x="730" y="0"/>
                  </a:moveTo>
                  <a:lnTo>
                    <a:pt x="1" y="5471"/>
                  </a:lnTo>
                  <a:lnTo>
                    <a:pt x="3800" y="1976"/>
                  </a:lnTo>
                  <a:lnTo>
                    <a:pt x="730" y="0"/>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97"/>
            <p:cNvSpPr/>
            <p:nvPr/>
          </p:nvSpPr>
          <p:spPr>
            <a:xfrm>
              <a:off x="6316525" y="2965175"/>
              <a:ext cx="639075" cy="179350"/>
            </a:xfrm>
            <a:custGeom>
              <a:avLst/>
              <a:gdLst/>
              <a:ahLst/>
              <a:cxnLst/>
              <a:rect l="l" t="t" r="r" b="b"/>
              <a:pathLst>
                <a:path w="25563" h="7174" extrusionOk="0">
                  <a:moveTo>
                    <a:pt x="2097" y="1"/>
                  </a:moveTo>
                  <a:lnTo>
                    <a:pt x="0" y="7174"/>
                  </a:lnTo>
                  <a:lnTo>
                    <a:pt x="25563" y="7174"/>
                  </a:lnTo>
                  <a:cubicBezTo>
                    <a:pt x="25563" y="274"/>
                    <a:pt x="19332" y="1"/>
                    <a:pt x="19332" y="1"/>
                  </a:cubicBezTo>
                  <a:close/>
                </a:path>
              </a:pathLst>
            </a:custGeom>
            <a:solidFill>
              <a:srgbClr val="F1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97"/>
            <p:cNvSpPr/>
            <p:nvPr/>
          </p:nvSpPr>
          <p:spPr>
            <a:xfrm>
              <a:off x="6954075" y="2205300"/>
              <a:ext cx="95000" cy="136800"/>
            </a:xfrm>
            <a:custGeom>
              <a:avLst/>
              <a:gdLst/>
              <a:ahLst/>
              <a:cxnLst/>
              <a:rect l="l" t="t" r="r" b="b"/>
              <a:pathLst>
                <a:path w="3800" h="5472" extrusionOk="0">
                  <a:moveTo>
                    <a:pt x="3040" y="0"/>
                  </a:moveTo>
                  <a:lnTo>
                    <a:pt x="0" y="1976"/>
                  </a:lnTo>
                  <a:lnTo>
                    <a:pt x="3800" y="5471"/>
                  </a:lnTo>
                  <a:lnTo>
                    <a:pt x="3040" y="0"/>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97"/>
            <p:cNvSpPr/>
            <p:nvPr/>
          </p:nvSpPr>
          <p:spPr>
            <a:xfrm>
              <a:off x="6805875" y="2168050"/>
              <a:ext cx="223450" cy="106750"/>
            </a:xfrm>
            <a:custGeom>
              <a:avLst/>
              <a:gdLst/>
              <a:ahLst/>
              <a:cxnLst/>
              <a:rect l="l" t="t" r="r" b="b"/>
              <a:pathLst>
                <a:path w="8938" h="4270" extrusionOk="0">
                  <a:moveTo>
                    <a:pt x="5928" y="1"/>
                  </a:moveTo>
                  <a:lnTo>
                    <a:pt x="1" y="2858"/>
                  </a:lnTo>
                  <a:cubicBezTo>
                    <a:pt x="2188" y="3890"/>
                    <a:pt x="3843" y="4269"/>
                    <a:pt x="5095" y="4269"/>
                  </a:cubicBezTo>
                  <a:cubicBezTo>
                    <a:pt x="8158" y="4269"/>
                    <a:pt x="8808" y="1999"/>
                    <a:pt x="8937" y="1460"/>
                  </a:cubicBezTo>
                  <a:lnTo>
                    <a:pt x="5928"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97"/>
            <p:cNvSpPr/>
            <p:nvPr/>
          </p:nvSpPr>
          <p:spPr>
            <a:xfrm>
              <a:off x="6751350" y="1820575"/>
              <a:ext cx="404700" cy="241125"/>
            </a:xfrm>
            <a:custGeom>
              <a:avLst/>
              <a:gdLst/>
              <a:ahLst/>
              <a:cxnLst/>
              <a:rect l="l" t="t" r="r" b="b"/>
              <a:pathLst>
                <a:path w="16188" h="9645" extrusionOk="0">
                  <a:moveTo>
                    <a:pt x="7712" y="1"/>
                  </a:moveTo>
                  <a:cubicBezTo>
                    <a:pt x="1" y="1"/>
                    <a:pt x="2911" y="9644"/>
                    <a:pt x="2911" y="9644"/>
                  </a:cubicBezTo>
                  <a:lnTo>
                    <a:pt x="8109" y="8337"/>
                  </a:lnTo>
                  <a:lnTo>
                    <a:pt x="13276" y="9644"/>
                  </a:lnTo>
                  <a:cubicBezTo>
                    <a:pt x="13276" y="9644"/>
                    <a:pt x="16187" y="1"/>
                    <a:pt x="8505" y="1"/>
                  </a:cubicBezTo>
                  <a:cubicBezTo>
                    <a:pt x="8376" y="1"/>
                    <a:pt x="8244" y="3"/>
                    <a:pt x="8109" y="9"/>
                  </a:cubicBezTo>
                  <a:cubicBezTo>
                    <a:pt x="7974" y="3"/>
                    <a:pt x="7841" y="1"/>
                    <a:pt x="7712" y="1"/>
                  </a:cubicBezTo>
                  <a:close/>
                </a:path>
              </a:pathLst>
            </a:custGeom>
            <a:solidFill>
              <a:srgbClr val="9B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97"/>
            <p:cNvSpPr/>
            <p:nvPr/>
          </p:nvSpPr>
          <p:spPr>
            <a:xfrm>
              <a:off x="7020925" y="2032025"/>
              <a:ext cx="80575" cy="79825"/>
            </a:xfrm>
            <a:custGeom>
              <a:avLst/>
              <a:gdLst/>
              <a:ahLst/>
              <a:cxnLst/>
              <a:rect l="l" t="t" r="r" b="b"/>
              <a:pathLst>
                <a:path w="3223" h="3193" extrusionOk="0">
                  <a:moveTo>
                    <a:pt x="1612" y="1"/>
                  </a:moveTo>
                  <a:cubicBezTo>
                    <a:pt x="730" y="1"/>
                    <a:pt x="1" y="730"/>
                    <a:pt x="1" y="1612"/>
                  </a:cubicBezTo>
                  <a:cubicBezTo>
                    <a:pt x="1" y="2493"/>
                    <a:pt x="730" y="3192"/>
                    <a:pt x="1612" y="3192"/>
                  </a:cubicBezTo>
                  <a:cubicBezTo>
                    <a:pt x="2493" y="3192"/>
                    <a:pt x="3223" y="2493"/>
                    <a:pt x="3223" y="1612"/>
                  </a:cubicBezTo>
                  <a:cubicBezTo>
                    <a:pt x="3223" y="730"/>
                    <a:pt x="2493" y="1"/>
                    <a:pt x="1612" y="1"/>
                  </a:cubicBezTo>
                  <a:close/>
                </a:path>
              </a:pathLst>
            </a:custGeom>
            <a:solidFill>
              <a:srgbClr val="D86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97"/>
            <p:cNvSpPr/>
            <p:nvPr/>
          </p:nvSpPr>
          <p:spPr>
            <a:xfrm>
              <a:off x="6805875" y="2032025"/>
              <a:ext cx="80575" cy="79825"/>
            </a:xfrm>
            <a:custGeom>
              <a:avLst/>
              <a:gdLst/>
              <a:ahLst/>
              <a:cxnLst/>
              <a:rect l="l" t="t" r="r" b="b"/>
              <a:pathLst>
                <a:path w="3223" h="3193" extrusionOk="0">
                  <a:moveTo>
                    <a:pt x="1612" y="1"/>
                  </a:moveTo>
                  <a:cubicBezTo>
                    <a:pt x="730" y="1"/>
                    <a:pt x="1" y="730"/>
                    <a:pt x="1" y="1612"/>
                  </a:cubicBezTo>
                  <a:cubicBezTo>
                    <a:pt x="1" y="2493"/>
                    <a:pt x="730" y="3192"/>
                    <a:pt x="1612" y="3192"/>
                  </a:cubicBezTo>
                  <a:cubicBezTo>
                    <a:pt x="2493" y="3192"/>
                    <a:pt x="3223" y="2493"/>
                    <a:pt x="3223" y="1612"/>
                  </a:cubicBezTo>
                  <a:cubicBezTo>
                    <a:pt x="3223" y="730"/>
                    <a:pt x="2493" y="1"/>
                    <a:pt x="1612" y="1"/>
                  </a:cubicBezTo>
                  <a:close/>
                </a:path>
              </a:pathLst>
            </a:custGeom>
            <a:solidFill>
              <a:srgbClr val="D862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97"/>
            <p:cNvSpPr/>
            <p:nvPr/>
          </p:nvSpPr>
          <p:spPr>
            <a:xfrm>
              <a:off x="6804375" y="1902850"/>
              <a:ext cx="298650" cy="351850"/>
            </a:xfrm>
            <a:custGeom>
              <a:avLst/>
              <a:gdLst/>
              <a:ahLst/>
              <a:cxnLst/>
              <a:rect l="l" t="t" r="r" b="b"/>
              <a:pathLst>
                <a:path w="11946" h="14074" extrusionOk="0">
                  <a:moveTo>
                    <a:pt x="5988" y="1"/>
                  </a:moveTo>
                  <a:cubicBezTo>
                    <a:pt x="0" y="457"/>
                    <a:pt x="1094" y="4651"/>
                    <a:pt x="1976" y="9302"/>
                  </a:cubicBezTo>
                  <a:cubicBezTo>
                    <a:pt x="2888" y="13952"/>
                    <a:pt x="5988" y="14074"/>
                    <a:pt x="5988" y="14074"/>
                  </a:cubicBezTo>
                  <a:cubicBezTo>
                    <a:pt x="5988" y="14074"/>
                    <a:pt x="9088" y="13952"/>
                    <a:pt x="9970" y="9302"/>
                  </a:cubicBezTo>
                  <a:cubicBezTo>
                    <a:pt x="10851" y="4651"/>
                    <a:pt x="11946" y="457"/>
                    <a:pt x="5988"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97"/>
            <p:cNvSpPr/>
            <p:nvPr/>
          </p:nvSpPr>
          <p:spPr>
            <a:xfrm>
              <a:off x="7001175" y="2079150"/>
              <a:ext cx="19775" cy="38025"/>
            </a:xfrm>
            <a:custGeom>
              <a:avLst/>
              <a:gdLst/>
              <a:ahLst/>
              <a:cxnLst/>
              <a:rect l="l" t="t" r="r" b="b"/>
              <a:pathLst>
                <a:path w="791" h="1521" extrusionOk="0">
                  <a:moveTo>
                    <a:pt x="396" y="0"/>
                  </a:moveTo>
                  <a:cubicBezTo>
                    <a:pt x="183" y="0"/>
                    <a:pt x="1" y="152"/>
                    <a:pt x="1" y="396"/>
                  </a:cubicBezTo>
                  <a:lnTo>
                    <a:pt x="1" y="1125"/>
                  </a:lnTo>
                  <a:cubicBezTo>
                    <a:pt x="1" y="1338"/>
                    <a:pt x="183" y="1520"/>
                    <a:pt x="396" y="1520"/>
                  </a:cubicBezTo>
                  <a:cubicBezTo>
                    <a:pt x="609" y="1520"/>
                    <a:pt x="791" y="1338"/>
                    <a:pt x="791" y="1125"/>
                  </a:cubicBezTo>
                  <a:lnTo>
                    <a:pt x="791" y="396"/>
                  </a:lnTo>
                  <a:cubicBezTo>
                    <a:pt x="791" y="152"/>
                    <a:pt x="609" y="0"/>
                    <a:pt x="396" y="0"/>
                  </a:cubicBezTo>
                  <a:close/>
                </a:path>
              </a:pathLst>
            </a:custGeom>
            <a:solidFill>
              <a:srgbClr val="9B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97"/>
            <p:cNvSpPr/>
            <p:nvPr/>
          </p:nvSpPr>
          <p:spPr>
            <a:xfrm>
              <a:off x="6821850" y="1882625"/>
              <a:ext cx="199100" cy="175275"/>
            </a:xfrm>
            <a:custGeom>
              <a:avLst/>
              <a:gdLst/>
              <a:ahLst/>
              <a:cxnLst/>
              <a:rect l="l" t="t" r="r" b="b"/>
              <a:pathLst>
                <a:path w="7964" h="7011" extrusionOk="0">
                  <a:moveTo>
                    <a:pt x="2945" y="0"/>
                  </a:moveTo>
                  <a:cubicBezTo>
                    <a:pt x="2367" y="0"/>
                    <a:pt x="1894" y="73"/>
                    <a:pt x="1642" y="263"/>
                  </a:cubicBezTo>
                  <a:cubicBezTo>
                    <a:pt x="547" y="1083"/>
                    <a:pt x="0" y="5187"/>
                    <a:pt x="730" y="7010"/>
                  </a:cubicBezTo>
                  <a:cubicBezTo>
                    <a:pt x="4742" y="6463"/>
                    <a:pt x="7964" y="810"/>
                    <a:pt x="7964" y="810"/>
                  </a:cubicBezTo>
                  <a:cubicBezTo>
                    <a:pt x="7964" y="810"/>
                    <a:pt x="4870" y="0"/>
                    <a:pt x="2945" y="0"/>
                  </a:cubicBezTo>
                  <a:close/>
                </a:path>
              </a:pathLst>
            </a:custGeom>
            <a:solidFill>
              <a:srgbClr val="9B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97"/>
            <p:cNvSpPr/>
            <p:nvPr/>
          </p:nvSpPr>
          <p:spPr>
            <a:xfrm>
              <a:off x="6936575" y="2114100"/>
              <a:ext cx="26625" cy="63100"/>
            </a:xfrm>
            <a:custGeom>
              <a:avLst/>
              <a:gdLst/>
              <a:ahLst/>
              <a:cxnLst/>
              <a:rect l="l" t="t" r="r" b="b"/>
              <a:pathLst>
                <a:path w="1065" h="2524" fill="none" extrusionOk="0">
                  <a:moveTo>
                    <a:pt x="1" y="2371"/>
                  </a:moveTo>
                  <a:cubicBezTo>
                    <a:pt x="1" y="2371"/>
                    <a:pt x="579" y="2523"/>
                    <a:pt x="1065" y="2371"/>
                  </a:cubicBezTo>
                  <a:lnTo>
                    <a:pt x="1065" y="1"/>
                  </a:lnTo>
                </a:path>
              </a:pathLst>
            </a:custGeom>
            <a:noFill/>
            <a:ln w="5325" cap="rnd" cmpd="sng">
              <a:solidFill>
                <a:srgbClr val="9B33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97"/>
            <p:cNvSpPr/>
            <p:nvPr/>
          </p:nvSpPr>
          <p:spPr>
            <a:xfrm>
              <a:off x="6987500" y="2038125"/>
              <a:ext cx="49425" cy="13700"/>
            </a:xfrm>
            <a:custGeom>
              <a:avLst/>
              <a:gdLst/>
              <a:ahLst/>
              <a:cxnLst/>
              <a:rect l="l" t="t" r="r" b="b"/>
              <a:pathLst>
                <a:path w="1977" h="548" fill="none" extrusionOk="0">
                  <a:moveTo>
                    <a:pt x="1" y="547"/>
                  </a:moveTo>
                  <a:cubicBezTo>
                    <a:pt x="1" y="547"/>
                    <a:pt x="791" y="0"/>
                    <a:pt x="1976" y="547"/>
                  </a:cubicBezTo>
                </a:path>
              </a:pathLst>
            </a:custGeom>
            <a:noFill/>
            <a:ln w="10650" cap="rnd" cmpd="sng">
              <a:solidFill>
                <a:srgbClr val="9B33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97"/>
            <p:cNvSpPr/>
            <p:nvPr/>
          </p:nvSpPr>
          <p:spPr>
            <a:xfrm>
              <a:off x="6886425" y="2079150"/>
              <a:ext cx="19800" cy="38025"/>
            </a:xfrm>
            <a:custGeom>
              <a:avLst/>
              <a:gdLst/>
              <a:ahLst/>
              <a:cxnLst/>
              <a:rect l="l" t="t" r="r" b="b"/>
              <a:pathLst>
                <a:path w="792" h="1521" extrusionOk="0">
                  <a:moveTo>
                    <a:pt x="396" y="0"/>
                  </a:moveTo>
                  <a:cubicBezTo>
                    <a:pt x="183" y="0"/>
                    <a:pt x="1" y="152"/>
                    <a:pt x="1" y="396"/>
                  </a:cubicBezTo>
                  <a:lnTo>
                    <a:pt x="1" y="1125"/>
                  </a:lnTo>
                  <a:cubicBezTo>
                    <a:pt x="1" y="1338"/>
                    <a:pt x="183" y="1520"/>
                    <a:pt x="396" y="1520"/>
                  </a:cubicBezTo>
                  <a:cubicBezTo>
                    <a:pt x="609" y="1520"/>
                    <a:pt x="791" y="1338"/>
                    <a:pt x="791" y="1125"/>
                  </a:cubicBezTo>
                  <a:lnTo>
                    <a:pt x="791" y="396"/>
                  </a:lnTo>
                  <a:cubicBezTo>
                    <a:pt x="791" y="152"/>
                    <a:pt x="609" y="0"/>
                    <a:pt x="396" y="0"/>
                  </a:cubicBezTo>
                  <a:close/>
                </a:path>
              </a:pathLst>
            </a:custGeom>
            <a:solidFill>
              <a:srgbClr val="9B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97"/>
            <p:cNvSpPr/>
            <p:nvPr/>
          </p:nvSpPr>
          <p:spPr>
            <a:xfrm>
              <a:off x="6871225" y="2038125"/>
              <a:ext cx="49425" cy="13700"/>
            </a:xfrm>
            <a:custGeom>
              <a:avLst/>
              <a:gdLst/>
              <a:ahLst/>
              <a:cxnLst/>
              <a:rect l="l" t="t" r="r" b="b"/>
              <a:pathLst>
                <a:path w="1977" h="548" fill="none" extrusionOk="0">
                  <a:moveTo>
                    <a:pt x="1977" y="547"/>
                  </a:moveTo>
                  <a:cubicBezTo>
                    <a:pt x="1977" y="547"/>
                    <a:pt x="1186" y="0"/>
                    <a:pt x="1" y="547"/>
                  </a:cubicBezTo>
                </a:path>
              </a:pathLst>
            </a:custGeom>
            <a:noFill/>
            <a:ln w="10650" cap="rnd" cmpd="sng">
              <a:solidFill>
                <a:srgbClr val="9B33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97"/>
            <p:cNvSpPr/>
            <p:nvPr/>
          </p:nvSpPr>
          <p:spPr>
            <a:xfrm>
              <a:off x="6936575" y="2201500"/>
              <a:ext cx="31200" cy="25"/>
            </a:xfrm>
            <a:custGeom>
              <a:avLst/>
              <a:gdLst/>
              <a:ahLst/>
              <a:cxnLst/>
              <a:rect l="l" t="t" r="r" b="b"/>
              <a:pathLst>
                <a:path w="1248" h="1" fill="none" extrusionOk="0">
                  <a:moveTo>
                    <a:pt x="1" y="0"/>
                  </a:moveTo>
                  <a:lnTo>
                    <a:pt x="1247" y="0"/>
                  </a:lnTo>
                </a:path>
              </a:pathLst>
            </a:custGeom>
            <a:noFill/>
            <a:ln w="5325" cap="rnd" cmpd="sng">
              <a:solidFill>
                <a:srgbClr val="9B332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97"/>
            <p:cNvSpPr/>
            <p:nvPr/>
          </p:nvSpPr>
          <p:spPr>
            <a:xfrm>
              <a:off x="6951775" y="2965175"/>
              <a:ext cx="639100" cy="179350"/>
            </a:xfrm>
            <a:custGeom>
              <a:avLst/>
              <a:gdLst/>
              <a:ahLst/>
              <a:cxnLst/>
              <a:rect l="l" t="t" r="r" b="b"/>
              <a:pathLst>
                <a:path w="25564" h="7174" extrusionOk="0">
                  <a:moveTo>
                    <a:pt x="6232" y="1"/>
                  </a:moveTo>
                  <a:cubicBezTo>
                    <a:pt x="6232" y="1"/>
                    <a:pt x="1" y="274"/>
                    <a:pt x="1" y="7174"/>
                  </a:cubicBezTo>
                  <a:lnTo>
                    <a:pt x="25564" y="7174"/>
                  </a:lnTo>
                  <a:lnTo>
                    <a:pt x="23497" y="1"/>
                  </a:lnTo>
                  <a:close/>
                </a:path>
              </a:pathLst>
            </a:custGeom>
            <a:solidFill>
              <a:srgbClr val="F1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97"/>
            <p:cNvSpPr/>
            <p:nvPr/>
          </p:nvSpPr>
          <p:spPr>
            <a:xfrm>
              <a:off x="6496600" y="2683250"/>
              <a:ext cx="911150" cy="404300"/>
            </a:xfrm>
            <a:custGeom>
              <a:avLst/>
              <a:gdLst/>
              <a:ahLst/>
              <a:cxnLst/>
              <a:rect l="l" t="t" r="r" b="b"/>
              <a:pathLst>
                <a:path w="36446" h="16172" extrusionOk="0">
                  <a:moveTo>
                    <a:pt x="1" y="1"/>
                  </a:moveTo>
                  <a:lnTo>
                    <a:pt x="2676" y="16171"/>
                  </a:lnTo>
                  <a:lnTo>
                    <a:pt x="33771" y="16171"/>
                  </a:lnTo>
                  <a:lnTo>
                    <a:pt x="36445"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97"/>
            <p:cNvSpPr/>
            <p:nvPr/>
          </p:nvSpPr>
          <p:spPr>
            <a:xfrm>
              <a:off x="6563475" y="3087525"/>
              <a:ext cx="778925" cy="54725"/>
            </a:xfrm>
            <a:custGeom>
              <a:avLst/>
              <a:gdLst/>
              <a:ahLst/>
              <a:cxnLst/>
              <a:rect l="l" t="t" r="r" b="b"/>
              <a:pathLst>
                <a:path w="31157" h="2189" extrusionOk="0">
                  <a:moveTo>
                    <a:pt x="1" y="0"/>
                  </a:moveTo>
                  <a:lnTo>
                    <a:pt x="1" y="2189"/>
                  </a:lnTo>
                  <a:lnTo>
                    <a:pt x="31156" y="2189"/>
                  </a:lnTo>
                  <a:lnTo>
                    <a:pt x="31156"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97"/>
            <p:cNvSpPr/>
            <p:nvPr/>
          </p:nvSpPr>
          <p:spPr>
            <a:xfrm>
              <a:off x="6878825" y="2885400"/>
              <a:ext cx="157325" cy="101075"/>
            </a:xfrm>
            <a:custGeom>
              <a:avLst/>
              <a:gdLst/>
              <a:ahLst/>
              <a:cxnLst/>
              <a:rect l="l" t="t" r="r" b="b"/>
              <a:pathLst>
                <a:path w="6293" h="4043" extrusionOk="0">
                  <a:moveTo>
                    <a:pt x="3132" y="0"/>
                  </a:moveTo>
                  <a:cubicBezTo>
                    <a:pt x="1399" y="0"/>
                    <a:pt x="1" y="912"/>
                    <a:pt x="1" y="2037"/>
                  </a:cubicBezTo>
                  <a:cubicBezTo>
                    <a:pt x="1" y="3131"/>
                    <a:pt x="1399" y="4043"/>
                    <a:pt x="3132" y="4043"/>
                  </a:cubicBezTo>
                  <a:cubicBezTo>
                    <a:pt x="4864" y="4043"/>
                    <a:pt x="6293" y="3131"/>
                    <a:pt x="6293" y="2037"/>
                  </a:cubicBezTo>
                  <a:cubicBezTo>
                    <a:pt x="6293" y="912"/>
                    <a:pt x="4864" y="0"/>
                    <a:pt x="31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97"/>
            <p:cNvSpPr/>
            <p:nvPr/>
          </p:nvSpPr>
          <p:spPr>
            <a:xfrm>
              <a:off x="6496600" y="2665775"/>
              <a:ext cx="911150" cy="17500"/>
            </a:xfrm>
            <a:custGeom>
              <a:avLst/>
              <a:gdLst/>
              <a:ahLst/>
              <a:cxnLst/>
              <a:rect l="l" t="t" r="r" b="b"/>
              <a:pathLst>
                <a:path w="36446" h="700" extrusionOk="0">
                  <a:moveTo>
                    <a:pt x="1" y="1"/>
                  </a:moveTo>
                  <a:lnTo>
                    <a:pt x="1" y="700"/>
                  </a:lnTo>
                  <a:lnTo>
                    <a:pt x="36445" y="700"/>
                  </a:lnTo>
                  <a:lnTo>
                    <a:pt x="36445"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97"/>
            <p:cNvSpPr/>
            <p:nvPr/>
          </p:nvSpPr>
          <p:spPr>
            <a:xfrm>
              <a:off x="6957875" y="3265325"/>
              <a:ext cx="449875" cy="376175"/>
            </a:xfrm>
            <a:custGeom>
              <a:avLst/>
              <a:gdLst/>
              <a:ahLst/>
              <a:cxnLst/>
              <a:rect l="l" t="t" r="r" b="b"/>
              <a:pathLst>
                <a:path w="17995" h="15047" extrusionOk="0">
                  <a:moveTo>
                    <a:pt x="0" y="1"/>
                  </a:moveTo>
                  <a:lnTo>
                    <a:pt x="0" y="12524"/>
                  </a:lnTo>
                  <a:lnTo>
                    <a:pt x="17234" y="15047"/>
                  </a:lnTo>
                  <a:lnTo>
                    <a:pt x="17994" y="4803"/>
                  </a:lnTo>
                  <a:lnTo>
                    <a:pt x="11338" y="2189"/>
                  </a:lnTo>
                  <a:lnTo>
                    <a:pt x="11520"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97"/>
            <p:cNvSpPr/>
            <p:nvPr/>
          </p:nvSpPr>
          <p:spPr>
            <a:xfrm>
              <a:off x="7084775" y="3373050"/>
              <a:ext cx="459000" cy="884725"/>
            </a:xfrm>
            <a:custGeom>
              <a:avLst/>
              <a:gdLst/>
              <a:ahLst/>
              <a:cxnLst/>
              <a:rect l="l" t="t" r="r" b="b"/>
              <a:pathLst>
                <a:path w="18360" h="35389" extrusionOk="0">
                  <a:moveTo>
                    <a:pt x="9806" y="0"/>
                  </a:moveTo>
                  <a:cubicBezTo>
                    <a:pt x="5472" y="0"/>
                    <a:pt x="1848" y="3039"/>
                    <a:pt x="1642" y="6969"/>
                  </a:cubicBezTo>
                  <a:lnTo>
                    <a:pt x="0" y="35389"/>
                  </a:lnTo>
                  <a:lnTo>
                    <a:pt x="16505" y="35358"/>
                  </a:lnTo>
                  <a:lnTo>
                    <a:pt x="18116" y="7759"/>
                  </a:lnTo>
                  <a:cubicBezTo>
                    <a:pt x="18359" y="3686"/>
                    <a:pt x="14864" y="221"/>
                    <a:pt x="10335" y="8"/>
                  </a:cubicBezTo>
                  <a:lnTo>
                    <a:pt x="10183" y="8"/>
                  </a:lnTo>
                  <a:cubicBezTo>
                    <a:pt x="10056" y="3"/>
                    <a:pt x="9931" y="0"/>
                    <a:pt x="9806" y="0"/>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97"/>
            <p:cNvSpPr/>
            <p:nvPr/>
          </p:nvSpPr>
          <p:spPr>
            <a:xfrm>
              <a:off x="7073375" y="4257000"/>
              <a:ext cx="500775" cy="95750"/>
            </a:xfrm>
            <a:custGeom>
              <a:avLst/>
              <a:gdLst/>
              <a:ahLst/>
              <a:cxnLst/>
              <a:rect l="l" t="t" r="r" b="b"/>
              <a:pathLst>
                <a:path w="20031" h="3830" extrusionOk="0">
                  <a:moveTo>
                    <a:pt x="16961" y="0"/>
                  </a:moveTo>
                  <a:lnTo>
                    <a:pt x="456" y="31"/>
                  </a:lnTo>
                  <a:lnTo>
                    <a:pt x="0" y="3830"/>
                  </a:lnTo>
                  <a:lnTo>
                    <a:pt x="20031" y="3830"/>
                  </a:lnTo>
                  <a:cubicBezTo>
                    <a:pt x="19788" y="1034"/>
                    <a:pt x="16961" y="0"/>
                    <a:pt x="16961" y="0"/>
                  </a:cubicBez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97"/>
            <p:cNvSpPr/>
            <p:nvPr/>
          </p:nvSpPr>
          <p:spPr>
            <a:xfrm>
              <a:off x="7208625" y="3373000"/>
              <a:ext cx="329050" cy="267750"/>
            </a:xfrm>
            <a:custGeom>
              <a:avLst/>
              <a:gdLst/>
              <a:ahLst/>
              <a:cxnLst/>
              <a:rect l="l" t="t" r="r" b="b"/>
              <a:pathLst>
                <a:path w="13162" h="10710" extrusionOk="0">
                  <a:moveTo>
                    <a:pt x="4817" y="1"/>
                  </a:moveTo>
                  <a:cubicBezTo>
                    <a:pt x="3604" y="1"/>
                    <a:pt x="2468" y="242"/>
                    <a:pt x="1429" y="679"/>
                  </a:cubicBezTo>
                  <a:cubicBezTo>
                    <a:pt x="548" y="1743"/>
                    <a:pt x="1" y="3019"/>
                    <a:pt x="1" y="4448"/>
                  </a:cubicBezTo>
                  <a:cubicBezTo>
                    <a:pt x="1" y="7913"/>
                    <a:pt x="3131" y="10709"/>
                    <a:pt x="6992" y="10709"/>
                  </a:cubicBezTo>
                  <a:cubicBezTo>
                    <a:pt x="9697" y="10709"/>
                    <a:pt x="12007" y="9342"/>
                    <a:pt x="13162" y="7335"/>
                  </a:cubicBezTo>
                  <a:cubicBezTo>
                    <a:pt x="13162" y="3445"/>
                    <a:pt x="9758" y="192"/>
                    <a:pt x="5381" y="10"/>
                  </a:cubicBezTo>
                  <a:lnTo>
                    <a:pt x="5229" y="10"/>
                  </a:lnTo>
                  <a:cubicBezTo>
                    <a:pt x="5091" y="4"/>
                    <a:pt x="4953" y="1"/>
                    <a:pt x="4817" y="1"/>
                  </a:cubicBez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97"/>
            <p:cNvSpPr/>
            <p:nvPr/>
          </p:nvSpPr>
          <p:spPr>
            <a:xfrm>
              <a:off x="6508000" y="3265325"/>
              <a:ext cx="449900" cy="376175"/>
            </a:xfrm>
            <a:custGeom>
              <a:avLst/>
              <a:gdLst/>
              <a:ahLst/>
              <a:cxnLst/>
              <a:rect l="l" t="t" r="r" b="b"/>
              <a:pathLst>
                <a:path w="17996" h="15047" extrusionOk="0">
                  <a:moveTo>
                    <a:pt x="6141" y="1"/>
                  </a:moveTo>
                  <a:lnTo>
                    <a:pt x="6323" y="2311"/>
                  </a:lnTo>
                  <a:lnTo>
                    <a:pt x="1" y="4803"/>
                  </a:lnTo>
                  <a:lnTo>
                    <a:pt x="730" y="15047"/>
                  </a:lnTo>
                  <a:lnTo>
                    <a:pt x="17995" y="12524"/>
                  </a:lnTo>
                  <a:lnTo>
                    <a:pt x="17995"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97"/>
            <p:cNvSpPr/>
            <p:nvPr/>
          </p:nvSpPr>
          <p:spPr>
            <a:xfrm>
              <a:off x="6371225" y="3373050"/>
              <a:ext cx="459750" cy="884725"/>
            </a:xfrm>
            <a:custGeom>
              <a:avLst/>
              <a:gdLst/>
              <a:ahLst/>
              <a:cxnLst/>
              <a:rect l="l" t="t" r="r" b="b"/>
              <a:pathLst>
                <a:path w="18390" h="35389" extrusionOk="0">
                  <a:moveTo>
                    <a:pt x="8582" y="0"/>
                  </a:moveTo>
                  <a:cubicBezTo>
                    <a:pt x="8458" y="0"/>
                    <a:pt x="8333" y="3"/>
                    <a:pt x="8207" y="8"/>
                  </a:cubicBezTo>
                  <a:lnTo>
                    <a:pt x="8025" y="8"/>
                  </a:lnTo>
                  <a:cubicBezTo>
                    <a:pt x="3496" y="221"/>
                    <a:pt x="1" y="3686"/>
                    <a:pt x="244" y="7759"/>
                  </a:cubicBezTo>
                  <a:lnTo>
                    <a:pt x="1855" y="35358"/>
                  </a:lnTo>
                  <a:lnTo>
                    <a:pt x="18390" y="35389"/>
                  </a:lnTo>
                  <a:lnTo>
                    <a:pt x="18390" y="35389"/>
                  </a:lnTo>
                  <a:lnTo>
                    <a:pt x="16749" y="6969"/>
                  </a:lnTo>
                  <a:cubicBezTo>
                    <a:pt x="16512" y="3039"/>
                    <a:pt x="12888" y="0"/>
                    <a:pt x="8582" y="0"/>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97"/>
            <p:cNvSpPr/>
            <p:nvPr/>
          </p:nvSpPr>
          <p:spPr>
            <a:xfrm>
              <a:off x="6340825" y="4257000"/>
              <a:ext cx="500800" cy="95750"/>
            </a:xfrm>
            <a:custGeom>
              <a:avLst/>
              <a:gdLst/>
              <a:ahLst/>
              <a:cxnLst/>
              <a:rect l="l" t="t" r="r" b="b"/>
              <a:pathLst>
                <a:path w="20032" h="3830" extrusionOk="0">
                  <a:moveTo>
                    <a:pt x="3071" y="0"/>
                  </a:moveTo>
                  <a:cubicBezTo>
                    <a:pt x="3071" y="0"/>
                    <a:pt x="244" y="1034"/>
                    <a:pt x="1" y="3830"/>
                  </a:cubicBezTo>
                  <a:lnTo>
                    <a:pt x="20032" y="3830"/>
                  </a:lnTo>
                  <a:lnTo>
                    <a:pt x="19606" y="31"/>
                  </a:lnTo>
                  <a:lnTo>
                    <a:pt x="3071" y="0"/>
                  </a:ln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97"/>
            <p:cNvSpPr/>
            <p:nvPr/>
          </p:nvSpPr>
          <p:spPr>
            <a:xfrm>
              <a:off x="6377300" y="3373000"/>
              <a:ext cx="329075" cy="267750"/>
            </a:xfrm>
            <a:custGeom>
              <a:avLst/>
              <a:gdLst/>
              <a:ahLst/>
              <a:cxnLst/>
              <a:rect l="l" t="t" r="r" b="b"/>
              <a:pathLst>
                <a:path w="13163" h="10710" extrusionOk="0">
                  <a:moveTo>
                    <a:pt x="8369" y="1"/>
                  </a:moveTo>
                  <a:cubicBezTo>
                    <a:pt x="8234" y="1"/>
                    <a:pt x="8100" y="4"/>
                    <a:pt x="7964" y="10"/>
                  </a:cubicBezTo>
                  <a:lnTo>
                    <a:pt x="7782" y="10"/>
                  </a:lnTo>
                  <a:cubicBezTo>
                    <a:pt x="3405" y="192"/>
                    <a:pt x="1" y="3445"/>
                    <a:pt x="1" y="7335"/>
                  </a:cubicBezTo>
                  <a:cubicBezTo>
                    <a:pt x="1156" y="9342"/>
                    <a:pt x="3496" y="10709"/>
                    <a:pt x="6171" y="10709"/>
                  </a:cubicBezTo>
                  <a:cubicBezTo>
                    <a:pt x="10031" y="10709"/>
                    <a:pt x="13162" y="7913"/>
                    <a:pt x="13162" y="4448"/>
                  </a:cubicBezTo>
                  <a:cubicBezTo>
                    <a:pt x="13162" y="3019"/>
                    <a:pt x="12645" y="1743"/>
                    <a:pt x="11764" y="679"/>
                  </a:cubicBezTo>
                  <a:cubicBezTo>
                    <a:pt x="10726" y="242"/>
                    <a:pt x="9564" y="1"/>
                    <a:pt x="8369" y="1"/>
                  </a:cubicBez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97"/>
            <p:cNvSpPr/>
            <p:nvPr/>
          </p:nvSpPr>
          <p:spPr>
            <a:xfrm>
              <a:off x="6563475" y="3087525"/>
              <a:ext cx="777400" cy="25"/>
            </a:xfrm>
            <a:custGeom>
              <a:avLst/>
              <a:gdLst/>
              <a:ahLst/>
              <a:cxnLst/>
              <a:rect l="l" t="t" r="r" b="b"/>
              <a:pathLst>
                <a:path w="31096" h="1" fill="none" extrusionOk="0">
                  <a:moveTo>
                    <a:pt x="1" y="0"/>
                  </a:moveTo>
                  <a:lnTo>
                    <a:pt x="31096" y="0"/>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97"/>
            <p:cNvSpPr/>
            <p:nvPr/>
          </p:nvSpPr>
          <p:spPr>
            <a:xfrm>
              <a:off x="7110600" y="3265325"/>
              <a:ext cx="287275" cy="991700"/>
            </a:xfrm>
            <a:custGeom>
              <a:avLst/>
              <a:gdLst/>
              <a:ahLst/>
              <a:cxnLst/>
              <a:rect l="l" t="t" r="r" b="b"/>
              <a:pathLst>
                <a:path w="11491" h="39668" fill="none" extrusionOk="0">
                  <a:moveTo>
                    <a:pt x="9271" y="39667"/>
                  </a:moveTo>
                  <a:lnTo>
                    <a:pt x="11369" y="10761"/>
                  </a:lnTo>
                  <a:cubicBezTo>
                    <a:pt x="11490" y="9180"/>
                    <a:pt x="10609" y="7691"/>
                    <a:pt x="9150" y="7022"/>
                  </a:cubicBezTo>
                  <a:lnTo>
                    <a:pt x="1" y="2919"/>
                  </a:lnTo>
                  <a:lnTo>
                    <a:pt x="1" y="1"/>
                  </a:lnTo>
                </a:path>
              </a:pathLst>
            </a:custGeom>
            <a:noFill/>
            <a:ln w="11400" cap="flat" cmpd="sng">
              <a:solidFill>
                <a:srgbClr val="708CC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97"/>
            <p:cNvSpPr/>
            <p:nvPr/>
          </p:nvSpPr>
          <p:spPr>
            <a:xfrm>
              <a:off x="6517125" y="3265325"/>
              <a:ext cx="287275" cy="991700"/>
            </a:xfrm>
            <a:custGeom>
              <a:avLst/>
              <a:gdLst/>
              <a:ahLst/>
              <a:cxnLst/>
              <a:rect l="l" t="t" r="r" b="b"/>
              <a:pathLst>
                <a:path w="11491" h="39668" fill="none" extrusionOk="0">
                  <a:moveTo>
                    <a:pt x="2219" y="39667"/>
                  </a:moveTo>
                  <a:lnTo>
                    <a:pt x="122" y="10761"/>
                  </a:lnTo>
                  <a:cubicBezTo>
                    <a:pt x="1" y="9180"/>
                    <a:pt x="882" y="7691"/>
                    <a:pt x="2341" y="7022"/>
                  </a:cubicBezTo>
                  <a:lnTo>
                    <a:pt x="11490" y="2919"/>
                  </a:lnTo>
                  <a:lnTo>
                    <a:pt x="11490" y="1"/>
                  </a:lnTo>
                </a:path>
              </a:pathLst>
            </a:custGeom>
            <a:noFill/>
            <a:ln w="11400" cap="flat" cmpd="sng">
              <a:solidFill>
                <a:srgbClr val="708CC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97"/>
            <p:cNvSpPr/>
            <p:nvPr/>
          </p:nvSpPr>
          <p:spPr>
            <a:xfrm>
              <a:off x="7360600" y="2965175"/>
              <a:ext cx="129975" cy="25"/>
            </a:xfrm>
            <a:custGeom>
              <a:avLst/>
              <a:gdLst/>
              <a:ahLst/>
              <a:cxnLst/>
              <a:rect l="l" t="t" r="r" b="b"/>
              <a:pathLst>
                <a:path w="5199" h="1" fill="none" extrusionOk="0">
                  <a:moveTo>
                    <a:pt x="1" y="1"/>
                  </a:moveTo>
                  <a:lnTo>
                    <a:pt x="5198" y="1"/>
                  </a:lnTo>
                </a:path>
              </a:pathLst>
            </a:custGeom>
            <a:noFill/>
            <a:ln w="11400" cap="flat" cmpd="sng">
              <a:solidFill>
                <a:srgbClr val="708CC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97"/>
            <p:cNvSpPr/>
            <p:nvPr/>
          </p:nvSpPr>
          <p:spPr>
            <a:xfrm>
              <a:off x="6430500" y="2965175"/>
              <a:ext cx="113250" cy="25"/>
            </a:xfrm>
            <a:custGeom>
              <a:avLst/>
              <a:gdLst/>
              <a:ahLst/>
              <a:cxnLst/>
              <a:rect l="l" t="t" r="r" b="b"/>
              <a:pathLst>
                <a:path w="4530" h="1" fill="none" extrusionOk="0">
                  <a:moveTo>
                    <a:pt x="4529" y="1"/>
                  </a:moveTo>
                  <a:lnTo>
                    <a:pt x="0" y="1"/>
                  </a:lnTo>
                </a:path>
              </a:pathLst>
            </a:custGeom>
            <a:noFill/>
            <a:ln w="11400" cap="flat" cmpd="sng">
              <a:solidFill>
                <a:srgbClr val="708CC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97"/>
            <p:cNvSpPr/>
            <p:nvPr/>
          </p:nvSpPr>
          <p:spPr>
            <a:xfrm>
              <a:off x="5747825" y="3144525"/>
              <a:ext cx="2439938" cy="70675"/>
            </a:xfrm>
            <a:custGeom>
              <a:avLst/>
              <a:gdLst/>
              <a:ahLst/>
              <a:cxnLst/>
              <a:rect l="l" t="t" r="r" b="b"/>
              <a:pathLst>
                <a:path w="225659" h="2827" extrusionOk="0">
                  <a:moveTo>
                    <a:pt x="0" y="0"/>
                  </a:moveTo>
                  <a:lnTo>
                    <a:pt x="0" y="2827"/>
                  </a:lnTo>
                  <a:lnTo>
                    <a:pt x="225658" y="2827"/>
                  </a:lnTo>
                  <a:lnTo>
                    <a:pt x="225658" y="0"/>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97"/>
            <p:cNvSpPr/>
            <p:nvPr/>
          </p:nvSpPr>
          <p:spPr>
            <a:xfrm>
              <a:off x="7843125" y="32151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97"/>
            <p:cNvSpPr/>
            <p:nvPr/>
          </p:nvSpPr>
          <p:spPr>
            <a:xfrm>
              <a:off x="7843125" y="32151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97"/>
            <p:cNvSpPr/>
            <p:nvPr/>
          </p:nvSpPr>
          <p:spPr>
            <a:xfrm>
              <a:off x="5959538" y="32151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97"/>
            <p:cNvSpPr/>
            <p:nvPr/>
          </p:nvSpPr>
          <p:spPr>
            <a:xfrm>
              <a:off x="5959538" y="32151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754"/>
        <p:cNvGrpSpPr/>
        <p:nvPr/>
      </p:nvGrpSpPr>
      <p:grpSpPr>
        <a:xfrm>
          <a:off x="0" y="0"/>
          <a:ext cx="0" cy="0"/>
          <a:chOff x="0" y="0"/>
          <a:chExt cx="0" cy="0"/>
        </a:xfrm>
      </p:grpSpPr>
      <p:sp>
        <p:nvSpPr>
          <p:cNvPr id="1755" name="Google Shape;1755;p98"/>
          <p:cNvSpPr txBox="1">
            <a:spLocks noGrp="1"/>
          </p:cNvSpPr>
          <p:nvPr>
            <p:ph type="title"/>
          </p:nvPr>
        </p:nvSpPr>
        <p:spPr>
          <a:xfrm>
            <a:off x="2408763" y="1371750"/>
            <a:ext cx="5669100" cy="240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accent3"/>
                </a:solidFill>
              </a:rPr>
              <a:t>Awesome</a:t>
            </a:r>
            <a:r>
              <a:rPr lang="en" dirty="0"/>
              <a:t> words</a:t>
            </a:r>
            <a:endParaRPr dirty="0"/>
          </a:p>
        </p:txBody>
      </p:sp>
      <p:grpSp>
        <p:nvGrpSpPr>
          <p:cNvPr id="1756" name="Google Shape;1756;p98"/>
          <p:cNvGrpSpPr/>
          <p:nvPr/>
        </p:nvGrpSpPr>
        <p:grpSpPr>
          <a:xfrm flipH="1">
            <a:off x="1107788" y="1715800"/>
            <a:ext cx="1300975" cy="2922100"/>
            <a:chOff x="4067200" y="1642100"/>
            <a:chExt cx="1300975" cy="2922100"/>
          </a:xfrm>
        </p:grpSpPr>
        <p:sp>
          <p:nvSpPr>
            <p:cNvPr id="1757" name="Google Shape;1757;p98"/>
            <p:cNvSpPr/>
            <p:nvPr/>
          </p:nvSpPr>
          <p:spPr>
            <a:xfrm>
              <a:off x="4359775" y="4474525"/>
              <a:ext cx="1008400" cy="89675"/>
            </a:xfrm>
            <a:custGeom>
              <a:avLst/>
              <a:gdLst/>
              <a:ahLst/>
              <a:cxnLst/>
              <a:rect l="l" t="t" r="r" b="b"/>
              <a:pathLst>
                <a:path w="40336" h="3587" extrusionOk="0">
                  <a:moveTo>
                    <a:pt x="20183" y="0"/>
                  </a:moveTo>
                  <a:cubicBezTo>
                    <a:pt x="9028" y="0"/>
                    <a:pt x="0" y="821"/>
                    <a:pt x="0" y="1794"/>
                  </a:cubicBezTo>
                  <a:cubicBezTo>
                    <a:pt x="0" y="2797"/>
                    <a:pt x="9028" y="3587"/>
                    <a:pt x="20183" y="3587"/>
                  </a:cubicBezTo>
                  <a:cubicBezTo>
                    <a:pt x="31308" y="3587"/>
                    <a:pt x="40335" y="2797"/>
                    <a:pt x="40335" y="1794"/>
                  </a:cubicBezTo>
                  <a:cubicBezTo>
                    <a:pt x="40335" y="821"/>
                    <a:pt x="31308" y="0"/>
                    <a:pt x="20183"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98"/>
            <p:cNvSpPr/>
            <p:nvPr/>
          </p:nvSpPr>
          <p:spPr>
            <a:xfrm>
              <a:off x="4067200" y="2227175"/>
              <a:ext cx="161900" cy="215425"/>
            </a:xfrm>
            <a:custGeom>
              <a:avLst/>
              <a:gdLst/>
              <a:ahLst/>
              <a:cxnLst/>
              <a:rect l="l" t="t" r="r" b="b"/>
              <a:pathLst>
                <a:path w="6476" h="8617" extrusionOk="0">
                  <a:moveTo>
                    <a:pt x="2015" y="0"/>
                  </a:moveTo>
                  <a:cubicBezTo>
                    <a:pt x="1789" y="0"/>
                    <a:pt x="1562" y="122"/>
                    <a:pt x="1430" y="349"/>
                  </a:cubicBezTo>
                  <a:cubicBezTo>
                    <a:pt x="1308" y="592"/>
                    <a:pt x="1338" y="926"/>
                    <a:pt x="1551" y="1109"/>
                  </a:cubicBezTo>
                  <a:lnTo>
                    <a:pt x="2980" y="2507"/>
                  </a:lnTo>
                  <a:lnTo>
                    <a:pt x="1095" y="1595"/>
                  </a:lnTo>
                  <a:cubicBezTo>
                    <a:pt x="1017" y="1564"/>
                    <a:pt x="934" y="1549"/>
                    <a:pt x="852" y="1549"/>
                  </a:cubicBezTo>
                  <a:cubicBezTo>
                    <a:pt x="617" y="1549"/>
                    <a:pt x="387" y="1674"/>
                    <a:pt x="275" y="1899"/>
                  </a:cubicBezTo>
                  <a:lnTo>
                    <a:pt x="153" y="2142"/>
                  </a:lnTo>
                  <a:cubicBezTo>
                    <a:pt x="1" y="2416"/>
                    <a:pt x="92" y="2750"/>
                    <a:pt x="335" y="2933"/>
                  </a:cubicBezTo>
                  <a:lnTo>
                    <a:pt x="2554" y="4544"/>
                  </a:lnTo>
                  <a:lnTo>
                    <a:pt x="1430" y="4209"/>
                  </a:lnTo>
                  <a:cubicBezTo>
                    <a:pt x="1385" y="4200"/>
                    <a:pt x="1341" y="4195"/>
                    <a:pt x="1297" y="4195"/>
                  </a:cubicBezTo>
                  <a:cubicBezTo>
                    <a:pt x="926" y="4195"/>
                    <a:pt x="615" y="4527"/>
                    <a:pt x="670" y="4908"/>
                  </a:cubicBezTo>
                  <a:lnTo>
                    <a:pt x="670" y="4939"/>
                  </a:lnTo>
                  <a:cubicBezTo>
                    <a:pt x="700" y="5091"/>
                    <a:pt x="822" y="5243"/>
                    <a:pt x="974" y="5334"/>
                  </a:cubicBezTo>
                  <a:lnTo>
                    <a:pt x="6475" y="8617"/>
                  </a:lnTo>
                  <a:lnTo>
                    <a:pt x="6019" y="2993"/>
                  </a:lnTo>
                  <a:lnTo>
                    <a:pt x="2402" y="136"/>
                  </a:lnTo>
                  <a:cubicBezTo>
                    <a:pt x="2288" y="45"/>
                    <a:pt x="2152" y="0"/>
                    <a:pt x="2015"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98"/>
            <p:cNvSpPr/>
            <p:nvPr/>
          </p:nvSpPr>
          <p:spPr>
            <a:xfrm>
              <a:off x="4157650" y="2074800"/>
              <a:ext cx="535725" cy="565025"/>
            </a:xfrm>
            <a:custGeom>
              <a:avLst/>
              <a:gdLst/>
              <a:ahLst/>
              <a:cxnLst/>
              <a:rect l="l" t="t" r="r" b="b"/>
              <a:pathLst>
                <a:path w="21429" h="22601" extrusionOk="0">
                  <a:moveTo>
                    <a:pt x="21429" y="0"/>
                  </a:moveTo>
                  <a:cubicBezTo>
                    <a:pt x="21429" y="0"/>
                    <a:pt x="18025" y="3313"/>
                    <a:pt x="15745" y="7994"/>
                  </a:cubicBezTo>
                  <a:cubicBezTo>
                    <a:pt x="13465" y="12675"/>
                    <a:pt x="11672" y="15350"/>
                    <a:pt x="11672" y="15350"/>
                  </a:cubicBezTo>
                  <a:lnTo>
                    <a:pt x="1246" y="6322"/>
                  </a:lnTo>
                  <a:cubicBezTo>
                    <a:pt x="1109" y="6198"/>
                    <a:pt x="941" y="6139"/>
                    <a:pt x="776" y="6139"/>
                  </a:cubicBezTo>
                  <a:cubicBezTo>
                    <a:pt x="539" y="6139"/>
                    <a:pt x="308" y="6259"/>
                    <a:pt x="182" y="6474"/>
                  </a:cubicBezTo>
                  <a:lnTo>
                    <a:pt x="152" y="6474"/>
                  </a:lnTo>
                  <a:cubicBezTo>
                    <a:pt x="0" y="6717"/>
                    <a:pt x="0" y="7021"/>
                    <a:pt x="182" y="7265"/>
                  </a:cubicBezTo>
                  <a:lnTo>
                    <a:pt x="1945" y="9787"/>
                  </a:lnTo>
                  <a:cubicBezTo>
                    <a:pt x="1945" y="9787"/>
                    <a:pt x="152" y="12766"/>
                    <a:pt x="3496" y="15259"/>
                  </a:cubicBezTo>
                  <a:cubicBezTo>
                    <a:pt x="5471" y="16748"/>
                    <a:pt x="8663" y="19666"/>
                    <a:pt x="10973" y="21824"/>
                  </a:cubicBezTo>
                  <a:cubicBezTo>
                    <a:pt x="11524" y="22350"/>
                    <a:pt x="12218" y="22601"/>
                    <a:pt x="12906" y="22601"/>
                  </a:cubicBezTo>
                  <a:cubicBezTo>
                    <a:pt x="13926" y="22601"/>
                    <a:pt x="14933" y="22050"/>
                    <a:pt x="15441" y="21034"/>
                  </a:cubicBezTo>
                  <a:lnTo>
                    <a:pt x="21429" y="9180"/>
                  </a:lnTo>
                  <a:lnTo>
                    <a:pt x="21429"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98"/>
            <p:cNvSpPr/>
            <p:nvPr/>
          </p:nvSpPr>
          <p:spPr>
            <a:xfrm>
              <a:off x="4672075" y="1643150"/>
              <a:ext cx="335900" cy="603400"/>
            </a:xfrm>
            <a:custGeom>
              <a:avLst/>
              <a:gdLst/>
              <a:ahLst/>
              <a:cxnLst/>
              <a:rect l="l" t="t" r="r" b="b"/>
              <a:pathLst>
                <a:path w="13436" h="24136" extrusionOk="0">
                  <a:moveTo>
                    <a:pt x="6976" y="1"/>
                  </a:moveTo>
                  <a:cubicBezTo>
                    <a:pt x="6536" y="1"/>
                    <a:pt x="3086" y="134"/>
                    <a:pt x="3314" y="4318"/>
                  </a:cubicBezTo>
                  <a:cubicBezTo>
                    <a:pt x="3557" y="8755"/>
                    <a:pt x="1" y="23558"/>
                    <a:pt x="1" y="23558"/>
                  </a:cubicBezTo>
                  <a:lnTo>
                    <a:pt x="10001" y="24135"/>
                  </a:lnTo>
                  <a:cubicBezTo>
                    <a:pt x="10001" y="24135"/>
                    <a:pt x="10244" y="19789"/>
                    <a:pt x="11855" y="10427"/>
                  </a:cubicBezTo>
                  <a:cubicBezTo>
                    <a:pt x="13436" y="1065"/>
                    <a:pt x="7022" y="1"/>
                    <a:pt x="7022" y="1"/>
                  </a:cubicBezTo>
                  <a:cubicBezTo>
                    <a:pt x="7022" y="1"/>
                    <a:pt x="7006" y="1"/>
                    <a:pt x="6976"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98"/>
            <p:cNvSpPr/>
            <p:nvPr/>
          </p:nvSpPr>
          <p:spPr>
            <a:xfrm>
              <a:off x="4602175" y="3555050"/>
              <a:ext cx="280425" cy="964325"/>
            </a:xfrm>
            <a:custGeom>
              <a:avLst/>
              <a:gdLst/>
              <a:ahLst/>
              <a:cxnLst/>
              <a:rect l="l" t="t" r="r" b="b"/>
              <a:pathLst>
                <a:path w="11217" h="38573" extrusionOk="0">
                  <a:moveTo>
                    <a:pt x="2797" y="1"/>
                  </a:moveTo>
                  <a:lnTo>
                    <a:pt x="4499" y="35077"/>
                  </a:lnTo>
                  <a:cubicBezTo>
                    <a:pt x="4499" y="35077"/>
                    <a:pt x="1" y="36293"/>
                    <a:pt x="1" y="38573"/>
                  </a:cubicBezTo>
                  <a:lnTo>
                    <a:pt x="9302" y="38573"/>
                  </a:lnTo>
                  <a:lnTo>
                    <a:pt x="11217" y="1"/>
                  </a:lnTo>
                  <a:close/>
                </a:path>
              </a:pathLst>
            </a:custGeom>
            <a:solidFill>
              <a:srgbClr val="C4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98"/>
            <p:cNvSpPr/>
            <p:nvPr/>
          </p:nvSpPr>
          <p:spPr>
            <a:xfrm>
              <a:off x="4602175" y="4431975"/>
              <a:ext cx="234825" cy="87400"/>
            </a:xfrm>
            <a:custGeom>
              <a:avLst/>
              <a:gdLst/>
              <a:ahLst/>
              <a:cxnLst/>
              <a:rect l="l" t="t" r="r" b="b"/>
              <a:pathLst>
                <a:path w="9393" h="3496" extrusionOk="0">
                  <a:moveTo>
                    <a:pt x="4499" y="0"/>
                  </a:moveTo>
                  <a:cubicBezTo>
                    <a:pt x="4499" y="0"/>
                    <a:pt x="1" y="1216"/>
                    <a:pt x="1" y="3496"/>
                  </a:cubicBezTo>
                  <a:lnTo>
                    <a:pt x="9302" y="3496"/>
                  </a:lnTo>
                  <a:lnTo>
                    <a:pt x="9393" y="1490"/>
                  </a:lnTo>
                  <a:cubicBezTo>
                    <a:pt x="8815" y="1429"/>
                    <a:pt x="8055" y="1398"/>
                    <a:pt x="7113" y="1398"/>
                  </a:cubicBezTo>
                  <a:cubicBezTo>
                    <a:pt x="6232" y="122"/>
                    <a:pt x="4499" y="0"/>
                    <a:pt x="4499" y="0"/>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98"/>
            <p:cNvSpPr/>
            <p:nvPr/>
          </p:nvSpPr>
          <p:spPr>
            <a:xfrm>
              <a:off x="4745800" y="3571775"/>
              <a:ext cx="316900" cy="947600"/>
            </a:xfrm>
            <a:custGeom>
              <a:avLst/>
              <a:gdLst/>
              <a:ahLst/>
              <a:cxnLst/>
              <a:rect l="l" t="t" r="r" b="b"/>
              <a:pathLst>
                <a:path w="12676" h="37904" extrusionOk="0">
                  <a:moveTo>
                    <a:pt x="3587" y="0"/>
                  </a:moveTo>
                  <a:lnTo>
                    <a:pt x="2675" y="35016"/>
                  </a:lnTo>
                  <a:cubicBezTo>
                    <a:pt x="1064" y="35411"/>
                    <a:pt x="0" y="37904"/>
                    <a:pt x="0" y="37904"/>
                  </a:cubicBezTo>
                  <a:lnTo>
                    <a:pt x="10852" y="37904"/>
                  </a:lnTo>
                  <a:lnTo>
                    <a:pt x="12675" y="335"/>
                  </a:lnTo>
                  <a:lnTo>
                    <a:pt x="3587"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98"/>
            <p:cNvSpPr/>
            <p:nvPr/>
          </p:nvSpPr>
          <p:spPr>
            <a:xfrm>
              <a:off x="4745800" y="4447150"/>
              <a:ext cx="273575" cy="72225"/>
            </a:xfrm>
            <a:custGeom>
              <a:avLst/>
              <a:gdLst/>
              <a:ahLst/>
              <a:cxnLst/>
              <a:rect l="l" t="t" r="r" b="b"/>
              <a:pathLst>
                <a:path w="10943" h="2889" extrusionOk="0">
                  <a:moveTo>
                    <a:pt x="2702" y="1"/>
                  </a:moveTo>
                  <a:cubicBezTo>
                    <a:pt x="2684" y="1"/>
                    <a:pt x="2675" y="1"/>
                    <a:pt x="2675" y="1"/>
                  </a:cubicBezTo>
                  <a:cubicBezTo>
                    <a:pt x="1064" y="396"/>
                    <a:pt x="0" y="2889"/>
                    <a:pt x="0" y="2889"/>
                  </a:cubicBezTo>
                  <a:lnTo>
                    <a:pt x="10852" y="2889"/>
                  </a:lnTo>
                  <a:lnTo>
                    <a:pt x="10943" y="1126"/>
                  </a:lnTo>
                  <a:lnTo>
                    <a:pt x="6779" y="1126"/>
                  </a:lnTo>
                  <a:cubicBezTo>
                    <a:pt x="6403" y="28"/>
                    <a:pt x="3038" y="1"/>
                    <a:pt x="2702" y="1"/>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98"/>
            <p:cNvSpPr/>
            <p:nvPr/>
          </p:nvSpPr>
          <p:spPr>
            <a:xfrm>
              <a:off x="4672075" y="3555050"/>
              <a:ext cx="390625" cy="90075"/>
            </a:xfrm>
            <a:custGeom>
              <a:avLst/>
              <a:gdLst/>
              <a:ahLst/>
              <a:cxnLst/>
              <a:rect l="l" t="t" r="r" b="b"/>
              <a:pathLst>
                <a:path w="15625" h="3603" extrusionOk="0">
                  <a:moveTo>
                    <a:pt x="1" y="1"/>
                  </a:moveTo>
                  <a:lnTo>
                    <a:pt x="183" y="3587"/>
                  </a:lnTo>
                  <a:cubicBezTo>
                    <a:pt x="436" y="3597"/>
                    <a:pt x="695" y="3602"/>
                    <a:pt x="958" y="3602"/>
                  </a:cubicBezTo>
                  <a:cubicBezTo>
                    <a:pt x="7075" y="3602"/>
                    <a:pt x="15624" y="1004"/>
                    <a:pt x="15624" y="1004"/>
                  </a:cubicBezTo>
                  <a:lnTo>
                    <a:pt x="8390" y="730"/>
                  </a:lnTo>
                  <a:lnTo>
                    <a:pt x="8421" y="1"/>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98"/>
            <p:cNvSpPr/>
            <p:nvPr/>
          </p:nvSpPr>
          <p:spPr>
            <a:xfrm>
              <a:off x="4825575" y="3746550"/>
              <a:ext cx="91975" cy="201400"/>
            </a:xfrm>
            <a:custGeom>
              <a:avLst/>
              <a:gdLst/>
              <a:ahLst/>
              <a:cxnLst/>
              <a:rect l="l" t="t" r="r" b="b"/>
              <a:pathLst>
                <a:path w="3679" h="8056" extrusionOk="0">
                  <a:moveTo>
                    <a:pt x="214" y="0"/>
                  </a:moveTo>
                  <a:cubicBezTo>
                    <a:pt x="153" y="2037"/>
                    <a:pt x="92" y="4651"/>
                    <a:pt x="1" y="8055"/>
                  </a:cubicBezTo>
                  <a:cubicBezTo>
                    <a:pt x="2068" y="7873"/>
                    <a:pt x="3679" y="6110"/>
                    <a:pt x="3679" y="4013"/>
                  </a:cubicBezTo>
                  <a:cubicBezTo>
                    <a:pt x="3679" y="1976"/>
                    <a:pt x="2189" y="304"/>
                    <a:pt x="214"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98"/>
            <p:cNvSpPr/>
            <p:nvPr/>
          </p:nvSpPr>
          <p:spPr>
            <a:xfrm>
              <a:off x="4681975" y="3756425"/>
              <a:ext cx="55475" cy="176325"/>
            </a:xfrm>
            <a:custGeom>
              <a:avLst/>
              <a:gdLst/>
              <a:ahLst/>
              <a:cxnLst/>
              <a:rect l="l" t="t" r="r" b="b"/>
              <a:pathLst>
                <a:path w="2219" h="7053" extrusionOk="0">
                  <a:moveTo>
                    <a:pt x="0" y="0"/>
                  </a:moveTo>
                  <a:lnTo>
                    <a:pt x="334" y="7052"/>
                  </a:lnTo>
                  <a:cubicBezTo>
                    <a:pt x="1459" y="6323"/>
                    <a:pt x="2219" y="5046"/>
                    <a:pt x="2219" y="3618"/>
                  </a:cubicBezTo>
                  <a:cubicBezTo>
                    <a:pt x="2219" y="2037"/>
                    <a:pt x="1307" y="669"/>
                    <a:pt x="0" y="0"/>
                  </a:cubicBezTo>
                  <a:close/>
                </a:path>
              </a:pathLst>
            </a:custGeom>
            <a:solidFill>
              <a:srgbClr val="BC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98"/>
            <p:cNvSpPr/>
            <p:nvPr/>
          </p:nvSpPr>
          <p:spPr>
            <a:xfrm>
              <a:off x="4589250" y="2779975"/>
              <a:ext cx="607175" cy="818300"/>
            </a:xfrm>
            <a:custGeom>
              <a:avLst/>
              <a:gdLst/>
              <a:ahLst/>
              <a:cxnLst/>
              <a:rect l="l" t="t" r="r" b="b"/>
              <a:pathLst>
                <a:path w="24287" h="32732" extrusionOk="0">
                  <a:moveTo>
                    <a:pt x="3922" y="0"/>
                  </a:moveTo>
                  <a:lnTo>
                    <a:pt x="153" y="29514"/>
                  </a:lnTo>
                  <a:cubicBezTo>
                    <a:pt x="1" y="30730"/>
                    <a:pt x="852" y="31855"/>
                    <a:pt x="2098" y="32037"/>
                  </a:cubicBezTo>
                  <a:cubicBezTo>
                    <a:pt x="4213" y="32342"/>
                    <a:pt x="7651" y="32731"/>
                    <a:pt x="11592" y="32731"/>
                  </a:cubicBezTo>
                  <a:cubicBezTo>
                    <a:pt x="14334" y="32731"/>
                    <a:pt x="17320" y="32543"/>
                    <a:pt x="20275" y="32007"/>
                  </a:cubicBezTo>
                  <a:cubicBezTo>
                    <a:pt x="24287" y="14712"/>
                    <a:pt x="18147" y="0"/>
                    <a:pt x="18147" y="0"/>
                  </a:cubicBez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98"/>
            <p:cNvSpPr/>
            <p:nvPr/>
          </p:nvSpPr>
          <p:spPr>
            <a:xfrm>
              <a:off x="4971475" y="2779975"/>
              <a:ext cx="224950" cy="813850"/>
            </a:xfrm>
            <a:custGeom>
              <a:avLst/>
              <a:gdLst/>
              <a:ahLst/>
              <a:cxnLst/>
              <a:rect l="l" t="t" r="r" b="b"/>
              <a:pathLst>
                <a:path w="8998" h="32554" extrusionOk="0">
                  <a:moveTo>
                    <a:pt x="1" y="0"/>
                  </a:moveTo>
                  <a:cubicBezTo>
                    <a:pt x="730" y="3830"/>
                    <a:pt x="4226" y="23769"/>
                    <a:pt x="974" y="32463"/>
                  </a:cubicBezTo>
                  <a:cubicBezTo>
                    <a:pt x="974" y="32493"/>
                    <a:pt x="943" y="32523"/>
                    <a:pt x="943" y="32554"/>
                  </a:cubicBezTo>
                  <a:cubicBezTo>
                    <a:pt x="2220" y="32432"/>
                    <a:pt x="3588" y="32250"/>
                    <a:pt x="4986" y="32007"/>
                  </a:cubicBezTo>
                  <a:cubicBezTo>
                    <a:pt x="8998" y="14712"/>
                    <a:pt x="2858" y="0"/>
                    <a:pt x="2858"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98"/>
            <p:cNvSpPr/>
            <p:nvPr/>
          </p:nvSpPr>
          <p:spPr>
            <a:xfrm>
              <a:off x="4687275" y="2779975"/>
              <a:ext cx="386050" cy="101000"/>
            </a:xfrm>
            <a:custGeom>
              <a:avLst/>
              <a:gdLst/>
              <a:ahLst/>
              <a:cxnLst/>
              <a:rect l="l" t="t" r="r" b="b"/>
              <a:pathLst>
                <a:path w="15442" h="4040" extrusionOk="0">
                  <a:moveTo>
                    <a:pt x="1" y="0"/>
                  </a:moveTo>
                  <a:cubicBezTo>
                    <a:pt x="1" y="0"/>
                    <a:pt x="3997" y="4040"/>
                    <a:pt x="11279" y="4040"/>
                  </a:cubicBezTo>
                  <a:cubicBezTo>
                    <a:pt x="12566" y="4040"/>
                    <a:pt x="13954" y="3914"/>
                    <a:pt x="15442" y="3617"/>
                  </a:cubicBezTo>
                  <a:cubicBezTo>
                    <a:pt x="14773" y="1307"/>
                    <a:pt x="14226" y="0"/>
                    <a:pt x="14226" y="0"/>
                  </a:cubicBez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98"/>
            <p:cNvSpPr/>
            <p:nvPr/>
          </p:nvSpPr>
          <p:spPr>
            <a:xfrm>
              <a:off x="4622700" y="2017025"/>
              <a:ext cx="452150" cy="795050"/>
            </a:xfrm>
            <a:custGeom>
              <a:avLst/>
              <a:gdLst/>
              <a:ahLst/>
              <a:cxnLst/>
              <a:rect l="l" t="t" r="r" b="b"/>
              <a:pathLst>
                <a:path w="18086" h="31802" extrusionOk="0">
                  <a:moveTo>
                    <a:pt x="7386" y="1"/>
                  </a:moveTo>
                  <a:lnTo>
                    <a:pt x="2827" y="2311"/>
                  </a:lnTo>
                  <a:lnTo>
                    <a:pt x="1611" y="6111"/>
                  </a:lnTo>
                  <a:cubicBezTo>
                    <a:pt x="0" y="11399"/>
                    <a:pt x="1946" y="14591"/>
                    <a:pt x="2462" y="17661"/>
                  </a:cubicBezTo>
                  <a:cubicBezTo>
                    <a:pt x="3009" y="20761"/>
                    <a:pt x="2584" y="30518"/>
                    <a:pt x="2584" y="30518"/>
                  </a:cubicBezTo>
                  <a:cubicBezTo>
                    <a:pt x="2584" y="30518"/>
                    <a:pt x="4718" y="31802"/>
                    <a:pt x="8933" y="31802"/>
                  </a:cubicBezTo>
                  <a:cubicBezTo>
                    <a:pt x="11041" y="31802"/>
                    <a:pt x="13668" y="31481"/>
                    <a:pt x="16809" y="30518"/>
                  </a:cubicBezTo>
                  <a:cubicBezTo>
                    <a:pt x="15715" y="24439"/>
                    <a:pt x="18086" y="4196"/>
                    <a:pt x="18086" y="4196"/>
                  </a:cubicBezTo>
                  <a:lnTo>
                    <a:pt x="10608"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98"/>
            <p:cNvSpPr/>
            <p:nvPr/>
          </p:nvSpPr>
          <p:spPr>
            <a:xfrm>
              <a:off x="4809625" y="2017025"/>
              <a:ext cx="98800" cy="202175"/>
            </a:xfrm>
            <a:custGeom>
              <a:avLst/>
              <a:gdLst/>
              <a:ahLst/>
              <a:cxnLst/>
              <a:rect l="l" t="t" r="r" b="b"/>
              <a:pathLst>
                <a:path w="3952" h="8087" extrusionOk="0">
                  <a:moveTo>
                    <a:pt x="3131" y="1"/>
                  </a:moveTo>
                  <a:lnTo>
                    <a:pt x="1" y="3071"/>
                  </a:lnTo>
                  <a:lnTo>
                    <a:pt x="3952" y="8086"/>
                  </a:lnTo>
                  <a:lnTo>
                    <a:pt x="3131"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98"/>
            <p:cNvSpPr/>
            <p:nvPr/>
          </p:nvSpPr>
          <p:spPr>
            <a:xfrm>
              <a:off x="4736700" y="2017025"/>
              <a:ext cx="72950" cy="163450"/>
            </a:xfrm>
            <a:custGeom>
              <a:avLst/>
              <a:gdLst/>
              <a:ahLst/>
              <a:cxnLst/>
              <a:rect l="l" t="t" r="r" b="b"/>
              <a:pathLst>
                <a:path w="2918" h="6538" extrusionOk="0">
                  <a:moveTo>
                    <a:pt x="2826" y="1"/>
                  </a:moveTo>
                  <a:lnTo>
                    <a:pt x="2158" y="396"/>
                  </a:lnTo>
                  <a:cubicBezTo>
                    <a:pt x="2158" y="396"/>
                    <a:pt x="1" y="6537"/>
                    <a:pt x="29" y="6537"/>
                  </a:cubicBezTo>
                  <a:cubicBezTo>
                    <a:pt x="29" y="6537"/>
                    <a:pt x="30" y="6537"/>
                    <a:pt x="30" y="6536"/>
                  </a:cubicBezTo>
                  <a:cubicBezTo>
                    <a:pt x="1367" y="4925"/>
                    <a:pt x="2918" y="3071"/>
                    <a:pt x="2918" y="3071"/>
                  </a:cubicBezTo>
                  <a:lnTo>
                    <a:pt x="2826"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98"/>
            <p:cNvSpPr/>
            <p:nvPr/>
          </p:nvSpPr>
          <p:spPr>
            <a:xfrm>
              <a:off x="4732875" y="1642100"/>
              <a:ext cx="291075" cy="235900"/>
            </a:xfrm>
            <a:custGeom>
              <a:avLst/>
              <a:gdLst/>
              <a:ahLst/>
              <a:cxnLst/>
              <a:rect l="l" t="t" r="r" b="b"/>
              <a:pathLst>
                <a:path w="11643" h="9436" extrusionOk="0">
                  <a:moveTo>
                    <a:pt x="3887" y="0"/>
                  </a:moveTo>
                  <a:cubicBezTo>
                    <a:pt x="896" y="0"/>
                    <a:pt x="1" y="2475"/>
                    <a:pt x="1" y="2475"/>
                  </a:cubicBezTo>
                  <a:cubicBezTo>
                    <a:pt x="183" y="4876"/>
                    <a:pt x="6171" y="9436"/>
                    <a:pt x="6171" y="9436"/>
                  </a:cubicBezTo>
                  <a:lnTo>
                    <a:pt x="7660" y="8980"/>
                  </a:lnTo>
                  <a:cubicBezTo>
                    <a:pt x="11642" y="5241"/>
                    <a:pt x="8147" y="469"/>
                    <a:pt x="4590" y="43"/>
                  </a:cubicBezTo>
                  <a:cubicBezTo>
                    <a:pt x="4344" y="14"/>
                    <a:pt x="4110" y="0"/>
                    <a:pt x="3887"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98"/>
            <p:cNvSpPr/>
            <p:nvPr/>
          </p:nvSpPr>
          <p:spPr>
            <a:xfrm>
              <a:off x="4804300" y="1874175"/>
              <a:ext cx="83625" cy="219625"/>
            </a:xfrm>
            <a:custGeom>
              <a:avLst/>
              <a:gdLst/>
              <a:ahLst/>
              <a:cxnLst/>
              <a:rect l="l" t="t" r="r" b="b"/>
              <a:pathLst>
                <a:path w="3345" h="8785" extrusionOk="0">
                  <a:moveTo>
                    <a:pt x="3344" y="1"/>
                  </a:moveTo>
                  <a:lnTo>
                    <a:pt x="1" y="1916"/>
                  </a:lnTo>
                  <a:lnTo>
                    <a:pt x="214" y="8785"/>
                  </a:lnTo>
                  <a:lnTo>
                    <a:pt x="3344" y="5715"/>
                  </a:lnTo>
                  <a:lnTo>
                    <a:pt x="3344"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98"/>
            <p:cNvSpPr/>
            <p:nvPr/>
          </p:nvSpPr>
          <p:spPr>
            <a:xfrm>
              <a:off x="4804300" y="1874175"/>
              <a:ext cx="83625" cy="120100"/>
            </a:xfrm>
            <a:custGeom>
              <a:avLst/>
              <a:gdLst/>
              <a:ahLst/>
              <a:cxnLst/>
              <a:rect l="l" t="t" r="r" b="b"/>
              <a:pathLst>
                <a:path w="3345" h="4804" extrusionOk="0">
                  <a:moveTo>
                    <a:pt x="3344" y="1"/>
                  </a:moveTo>
                  <a:lnTo>
                    <a:pt x="1" y="1916"/>
                  </a:lnTo>
                  <a:lnTo>
                    <a:pt x="92" y="4803"/>
                  </a:lnTo>
                  <a:cubicBezTo>
                    <a:pt x="2098" y="3679"/>
                    <a:pt x="3344" y="1"/>
                    <a:pt x="3344" y="1"/>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98"/>
            <p:cNvSpPr/>
            <p:nvPr/>
          </p:nvSpPr>
          <p:spPr>
            <a:xfrm>
              <a:off x="4696400" y="1703975"/>
              <a:ext cx="209000" cy="253400"/>
            </a:xfrm>
            <a:custGeom>
              <a:avLst/>
              <a:gdLst/>
              <a:ahLst/>
              <a:cxnLst/>
              <a:rect l="l" t="t" r="r" b="b"/>
              <a:pathLst>
                <a:path w="8360" h="10136" extrusionOk="0">
                  <a:moveTo>
                    <a:pt x="1460" y="0"/>
                  </a:moveTo>
                  <a:cubicBezTo>
                    <a:pt x="1459" y="0"/>
                    <a:pt x="1" y="6292"/>
                    <a:pt x="1885" y="9696"/>
                  </a:cubicBezTo>
                  <a:cubicBezTo>
                    <a:pt x="2064" y="10002"/>
                    <a:pt x="2500" y="10136"/>
                    <a:pt x="3045" y="10136"/>
                  </a:cubicBezTo>
                  <a:cubicBezTo>
                    <a:pt x="4072" y="10136"/>
                    <a:pt x="5489" y="9661"/>
                    <a:pt x="6323" y="8967"/>
                  </a:cubicBezTo>
                  <a:cubicBezTo>
                    <a:pt x="7600" y="7933"/>
                    <a:pt x="8359" y="4803"/>
                    <a:pt x="8359" y="4803"/>
                  </a:cubicBezTo>
                  <a:cubicBezTo>
                    <a:pt x="8359" y="4803"/>
                    <a:pt x="2827" y="2766"/>
                    <a:pt x="1460"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98"/>
            <p:cNvSpPr/>
            <p:nvPr/>
          </p:nvSpPr>
          <p:spPr>
            <a:xfrm>
              <a:off x="4873450" y="1820975"/>
              <a:ext cx="69950" cy="69175"/>
            </a:xfrm>
            <a:custGeom>
              <a:avLst/>
              <a:gdLst/>
              <a:ahLst/>
              <a:cxnLst/>
              <a:rect l="l" t="t" r="r" b="b"/>
              <a:pathLst>
                <a:path w="2798" h="2767" extrusionOk="0">
                  <a:moveTo>
                    <a:pt x="1399" y="1"/>
                  </a:moveTo>
                  <a:cubicBezTo>
                    <a:pt x="639" y="1"/>
                    <a:pt x="1" y="609"/>
                    <a:pt x="1" y="1369"/>
                  </a:cubicBezTo>
                  <a:cubicBezTo>
                    <a:pt x="1" y="2159"/>
                    <a:pt x="639" y="2767"/>
                    <a:pt x="1399" y="2767"/>
                  </a:cubicBezTo>
                  <a:cubicBezTo>
                    <a:pt x="2159" y="2767"/>
                    <a:pt x="2797" y="2159"/>
                    <a:pt x="2797" y="1369"/>
                  </a:cubicBezTo>
                  <a:cubicBezTo>
                    <a:pt x="2797" y="609"/>
                    <a:pt x="2159" y="1"/>
                    <a:pt x="1399"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98"/>
            <p:cNvSpPr/>
            <p:nvPr/>
          </p:nvSpPr>
          <p:spPr>
            <a:xfrm>
              <a:off x="4817975" y="1642100"/>
              <a:ext cx="169500" cy="164475"/>
            </a:xfrm>
            <a:custGeom>
              <a:avLst/>
              <a:gdLst/>
              <a:ahLst/>
              <a:cxnLst/>
              <a:rect l="l" t="t" r="r" b="b"/>
              <a:pathLst>
                <a:path w="6780" h="6579" extrusionOk="0">
                  <a:moveTo>
                    <a:pt x="329" y="0"/>
                  </a:moveTo>
                  <a:cubicBezTo>
                    <a:pt x="217" y="0"/>
                    <a:pt x="108" y="4"/>
                    <a:pt x="1" y="13"/>
                  </a:cubicBezTo>
                  <a:cubicBezTo>
                    <a:pt x="609" y="1685"/>
                    <a:pt x="2341" y="5606"/>
                    <a:pt x="5837" y="6578"/>
                  </a:cubicBezTo>
                  <a:cubicBezTo>
                    <a:pt x="6779" y="3448"/>
                    <a:pt x="3983" y="378"/>
                    <a:pt x="1186" y="43"/>
                  </a:cubicBezTo>
                  <a:cubicBezTo>
                    <a:pt x="885" y="22"/>
                    <a:pt x="600" y="0"/>
                    <a:pt x="329"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98"/>
            <p:cNvSpPr/>
            <p:nvPr/>
          </p:nvSpPr>
          <p:spPr>
            <a:xfrm>
              <a:off x="4888650" y="1842275"/>
              <a:ext cx="33475" cy="26600"/>
            </a:xfrm>
            <a:custGeom>
              <a:avLst/>
              <a:gdLst/>
              <a:ahLst/>
              <a:cxnLst/>
              <a:rect l="l" t="t" r="r" b="b"/>
              <a:pathLst>
                <a:path w="1339" h="1064" fill="none" extrusionOk="0">
                  <a:moveTo>
                    <a:pt x="1338" y="0"/>
                  </a:moveTo>
                  <a:lnTo>
                    <a:pt x="1" y="1064"/>
                  </a:ln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98"/>
            <p:cNvSpPr/>
            <p:nvPr/>
          </p:nvSpPr>
          <p:spPr>
            <a:xfrm>
              <a:off x="4754925" y="1850625"/>
              <a:ext cx="17500" cy="35725"/>
            </a:xfrm>
            <a:custGeom>
              <a:avLst/>
              <a:gdLst/>
              <a:ahLst/>
              <a:cxnLst/>
              <a:rect l="l" t="t" r="r" b="b"/>
              <a:pathLst>
                <a:path w="700" h="1429" fill="none" extrusionOk="0">
                  <a:moveTo>
                    <a:pt x="152" y="0"/>
                  </a:moveTo>
                  <a:lnTo>
                    <a:pt x="0" y="1429"/>
                  </a:lnTo>
                  <a:lnTo>
                    <a:pt x="699" y="1429"/>
                  </a:ln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98"/>
            <p:cNvSpPr/>
            <p:nvPr/>
          </p:nvSpPr>
          <p:spPr>
            <a:xfrm>
              <a:off x="4745025" y="1903825"/>
              <a:ext cx="53225" cy="13125"/>
            </a:xfrm>
            <a:custGeom>
              <a:avLst/>
              <a:gdLst/>
              <a:ahLst/>
              <a:cxnLst/>
              <a:rect l="l" t="t" r="r" b="b"/>
              <a:pathLst>
                <a:path w="2129" h="525" extrusionOk="0">
                  <a:moveTo>
                    <a:pt x="2129" y="0"/>
                  </a:moveTo>
                  <a:lnTo>
                    <a:pt x="1" y="122"/>
                  </a:lnTo>
                  <a:cubicBezTo>
                    <a:pt x="272" y="421"/>
                    <a:pt x="578" y="525"/>
                    <a:pt x="871" y="525"/>
                  </a:cubicBezTo>
                  <a:cubicBezTo>
                    <a:pt x="1531" y="525"/>
                    <a:pt x="2129" y="0"/>
                    <a:pt x="2129" y="0"/>
                  </a:cubicBezTo>
                  <a:close/>
                </a:path>
              </a:pathLst>
            </a:custGeom>
            <a:solidFill>
              <a:srgbClr val="FEFEFE"/>
            </a:solidFill>
            <a:ln w="9875" cap="flat" cmpd="sng">
              <a:solidFill>
                <a:srgbClr val="FFFDF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98"/>
            <p:cNvSpPr/>
            <p:nvPr/>
          </p:nvSpPr>
          <p:spPr>
            <a:xfrm>
              <a:off x="4758725" y="2121900"/>
              <a:ext cx="467350" cy="1042400"/>
            </a:xfrm>
            <a:custGeom>
              <a:avLst/>
              <a:gdLst/>
              <a:ahLst/>
              <a:cxnLst/>
              <a:rect l="l" t="t" r="r" b="b"/>
              <a:pathLst>
                <a:path w="18694" h="41696" extrusionOk="0">
                  <a:moveTo>
                    <a:pt x="12645" y="1"/>
                  </a:moveTo>
                  <a:cubicBezTo>
                    <a:pt x="7812" y="578"/>
                    <a:pt x="8389" y="5867"/>
                    <a:pt x="8389" y="5867"/>
                  </a:cubicBezTo>
                  <a:lnTo>
                    <a:pt x="12645" y="21733"/>
                  </a:lnTo>
                  <a:lnTo>
                    <a:pt x="152" y="40913"/>
                  </a:lnTo>
                  <a:cubicBezTo>
                    <a:pt x="0" y="41187"/>
                    <a:pt x="91" y="41521"/>
                    <a:pt x="395" y="41643"/>
                  </a:cubicBezTo>
                  <a:cubicBezTo>
                    <a:pt x="467" y="41678"/>
                    <a:pt x="539" y="41696"/>
                    <a:pt x="609" y="41696"/>
                  </a:cubicBezTo>
                  <a:cubicBezTo>
                    <a:pt x="717" y="41696"/>
                    <a:pt x="820" y="41655"/>
                    <a:pt x="912" y="41582"/>
                  </a:cubicBezTo>
                  <a:lnTo>
                    <a:pt x="2827" y="39971"/>
                  </a:lnTo>
                  <a:lnTo>
                    <a:pt x="4772" y="40548"/>
                  </a:lnTo>
                  <a:cubicBezTo>
                    <a:pt x="5155" y="40663"/>
                    <a:pt x="5544" y="40717"/>
                    <a:pt x="5928" y="40717"/>
                  </a:cubicBezTo>
                  <a:cubicBezTo>
                    <a:pt x="7280" y="40717"/>
                    <a:pt x="8567" y="40037"/>
                    <a:pt x="9301" y="38877"/>
                  </a:cubicBezTo>
                  <a:lnTo>
                    <a:pt x="17751" y="25563"/>
                  </a:lnTo>
                  <a:cubicBezTo>
                    <a:pt x="18481" y="24378"/>
                    <a:pt x="18693" y="22949"/>
                    <a:pt x="18329" y="21612"/>
                  </a:cubicBezTo>
                  <a:cubicBezTo>
                    <a:pt x="17630" y="19059"/>
                    <a:pt x="16475" y="14621"/>
                    <a:pt x="15836" y="10700"/>
                  </a:cubicBezTo>
                  <a:cubicBezTo>
                    <a:pt x="14833" y="4773"/>
                    <a:pt x="12645" y="1"/>
                    <a:pt x="12645"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98"/>
            <p:cNvSpPr/>
            <p:nvPr/>
          </p:nvSpPr>
          <p:spPr>
            <a:xfrm>
              <a:off x="5130300" y="2636350"/>
              <a:ext cx="95775" cy="166450"/>
            </a:xfrm>
            <a:custGeom>
              <a:avLst/>
              <a:gdLst/>
              <a:ahLst/>
              <a:cxnLst/>
              <a:rect l="l" t="t" r="r" b="b"/>
              <a:pathLst>
                <a:path w="3831" h="6658" extrusionOk="0">
                  <a:moveTo>
                    <a:pt x="3192" y="0"/>
                  </a:moveTo>
                  <a:cubicBezTo>
                    <a:pt x="1399" y="183"/>
                    <a:pt x="1" y="1703"/>
                    <a:pt x="1" y="3557"/>
                  </a:cubicBezTo>
                  <a:cubicBezTo>
                    <a:pt x="1" y="4894"/>
                    <a:pt x="730" y="6049"/>
                    <a:pt x="1824" y="6657"/>
                  </a:cubicBezTo>
                  <a:lnTo>
                    <a:pt x="2888" y="4985"/>
                  </a:lnTo>
                  <a:cubicBezTo>
                    <a:pt x="3618" y="3800"/>
                    <a:pt x="3830" y="2371"/>
                    <a:pt x="3466" y="1034"/>
                  </a:cubicBezTo>
                  <a:cubicBezTo>
                    <a:pt x="3374" y="730"/>
                    <a:pt x="3283" y="365"/>
                    <a:pt x="3192"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98"/>
            <p:cNvSpPr/>
            <p:nvPr/>
          </p:nvSpPr>
          <p:spPr>
            <a:xfrm>
              <a:off x="4974525" y="2292875"/>
              <a:ext cx="64625" cy="327550"/>
            </a:xfrm>
            <a:custGeom>
              <a:avLst/>
              <a:gdLst/>
              <a:ahLst/>
              <a:cxnLst/>
              <a:rect l="l" t="t" r="r" b="b"/>
              <a:pathLst>
                <a:path w="2585" h="13102" extrusionOk="0">
                  <a:moveTo>
                    <a:pt x="0" y="1"/>
                  </a:moveTo>
                  <a:lnTo>
                    <a:pt x="2462" y="13101"/>
                  </a:lnTo>
                  <a:lnTo>
                    <a:pt x="2584" y="9636"/>
                  </a:lnTo>
                  <a:lnTo>
                    <a:pt x="0" y="1"/>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98"/>
            <p:cNvSpPr/>
            <p:nvPr/>
          </p:nvSpPr>
          <p:spPr>
            <a:xfrm>
              <a:off x="4419800" y="2563400"/>
              <a:ext cx="132250" cy="76425"/>
            </a:xfrm>
            <a:custGeom>
              <a:avLst/>
              <a:gdLst/>
              <a:ahLst/>
              <a:cxnLst/>
              <a:rect l="l" t="t" r="r" b="b"/>
              <a:pathLst>
                <a:path w="5290" h="3057" extrusionOk="0">
                  <a:moveTo>
                    <a:pt x="3040" y="0"/>
                  </a:moveTo>
                  <a:cubicBezTo>
                    <a:pt x="1703" y="0"/>
                    <a:pt x="578" y="730"/>
                    <a:pt x="1" y="1824"/>
                  </a:cubicBezTo>
                  <a:cubicBezTo>
                    <a:pt x="153" y="1976"/>
                    <a:pt x="305" y="2128"/>
                    <a:pt x="487" y="2280"/>
                  </a:cubicBezTo>
                  <a:cubicBezTo>
                    <a:pt x="1038" y="2806"/>
                    <a:pt x="1732" y="3057"/>
                    <a:pt x="2420" y="3057"/>
                  </a:cubicBezTo>
                  <a:cubicBezTo>
                    <a:pt x="3440" y="3057"/>
                    <a:pt x="4447" y="2506"/>
                    <a:pt x="4955" y="1490"/>
                  </a:cubicBezTo>
                  <a:lnTo>
                    <a:pt x="5289" y="821"/>
                  </a:lnTo>
                  <a:cubicBezTo>
                    <a:pt x="4681" y="304"/>
                    <a:pt x="3891" y="0"/>
                    <a:pt x="3040"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98"/>
            <p:cNvSpPr/>
            <p:nvPr/>
          </p:nvSpPr>
          <p:spPr>
            <a:xfrm>
              <a:off x="5074825" y="2601400"/>
              <a:ext cx="38025" cy="63850"/>
            </a:xfrm>
            <a:custGeom>
              <a:avLst/>
              <a:gdLst/>
              <a:ahLst/>
              <a:cxnLst/>
              <a:rect l="l" t="t" r="r" b="b"/>
              <a:pathLst>
                <a:path w="1521" h="2554" fill="none" extrusionOk="0">
                  <a:moveTo>
                    <a:pt x="1" y="2553"/>
                  </a:moveTo>
                  <a:lnTo>
                    <a:pt x="1520" y="0"/>
                  </a:ln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98"/>
            <p:cNvSpPr/>
            <p:nvPr/>
          </p:nvSpPr>
          <p:spPr>
            <a:xfrm>
              <a:off x="4449425" y="2458525"/>
              <a:ext cx="54000" cy="38775"/>
            </a:xfrm>
            <a:custGeom>
              <a:avLst/>
              <a:gdLst/>
              <a:ahLst/>
              <a:cxnLst/>
              <a:rect l="l" t="t" r="r" b="b"/>
              <a:pathLst>
                <a:path w="2160" h="1551" fill="none" extrusionOk="0">
                  <a:moveTo>
                    <a:pt x="1" y="1"/>
                  </a:moveTo>
                  <a:lnTo>
                    <a:pt x="2159" y="1551"/>
                  </a:ln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98"/>
            <p:cNvSpPr/>
            <p:nvPr/>
          </p:nvSpPr>
          <p:spPr>
            <a:xfrm>
              <a:off x="4771625" y="2093775"/>
              <a:ext cx="74500" cy="686225"/>
            </a:xfrm>
            <a:custGeom>
              <a:avLst/>
              <a:gdLst/>
              <a:ahLst/>
              <a:cxnLst/>
              <a:rect l="l" t="t" r="r" b="b"/>
              <a:pathLst>
                <a:path w="2980" h="27449" extrusionOk="0">
                  <a:moveTo>
                    <a:pt x="1521" y="1"/>
                  </a:moveTo>
                  <a:lnTo>
                    <a:pt x="366" y="1369"/>
                  </a:lnTo>
                  <a:lnTo>
                    <a:pt x="1065" y="3466"/>
                  </a:lnTo>
                  <a:lnTo>
                    <a:pt x="1" y="25047"/>
                  </a:lnTo>
                  <a:lnTo>
                    <a:pt x="1308" y="27448"/>
                  </a:lnTo>
                  <a:lnTo>
                    <a:pt x="2980" y="25320"/>
                  </a:lnTo>
                  <a:lnTo>
                    <a:pt x="2068" y="3466"/>
                  </a:lnTo>
                  <a:lnTo>
                    <a:pt x="2828" y="1825"/>
                  </a:lnTo>
                  <a:lnTo>
                    <a:pt x="1521" y="1"/>
                  </a:lnTo>
                  <a:close/>
                </a:path>
              </a:pathLst>
            </a:custGeom>
            <a:solidFill>
              <a:srgbClr val="506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98"/>
            <p:cNvSpPr/>
            <p:nvPr/>
          </p:nvSpPr>
          <p:spPr>
            <a:xfrm>
              <a:off x="4782275" y="1786800"/>
              <a:ext cx="47125" cy="11425"/>
            </a:xfrm>
            <a:custGeom>
              <a:avLst/>
              <a:gdLst/>
              <a:ahLst/>
              <a:cxnLst/>
              <a:rect l="l" t="t" r="r" b="b"/>
              <a:pathLst>
                <a:path w="1885" h="457" fill="none" extrusionOk="0">
                  <a:moveTo>
                    <a:pt x="0" y="213"/>
                  </a:moveTo>
                  <a:cubicBezTo>
                    <a:pt x="0" y="213"/>
                    <a:pt x="1155" y="0"/>
                    <a:pt x="1885" y="456"/>
                  </a:cubicBezTo>
                </a:path>
              </a:pathLst>
            </a:custGeom>
            <a:noFill/>
            <a:ln w="912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98"/>
            <p:cNvSpPr/>
            <p:nvPr/>
          </p:nvSpPr>
          <p:spPr>
            <a:xfrm>
              <a:off x="4719200" y="1790600"/>
              <a:ext cx="18250" cy="25"/>
            </a:xfrm>
            <a:custGeom>
              <a:avLst/>
              <a:gdLst/>
              <a:ahLst/>
              <a:cxnLst/>
              <a:rect l="l" t="t" r="r" b="b"/>
              <a:pathLst>
                <a:path w="730" h="1" fill="none" extrusionOk="0">
                  <a:moveTo>
                    <a:pt x="730" y="0"/>
                  </a:moveTo>
                  <a:lnTo>
                    <a:pt x="0" y="0"/>
                  </a:lnTo>
                </a:path>
              </a:pathLst>
            </a:custGeom>
            <a:noFill/>
            <a:ln w="912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98"/>
            <p:cNvSpPr/>
            <p:nvPr/>
          </p:nvSpPr>
          <p:spPr>
            <a:xfrm>
              <a:off x="4790625" y="1820975"/>
              <a:ext cx="15225" cy="29675"/>
            </a:xfrm>
            <a:custGeom>
              <a:avLst/>
              <a:gdLst/>
              <a:ahLst/>
              <a:cxnLst/>
              <a:rect l="l" t="t" r="r" b="b"/>
              <a:pathLst>
                <a:path w="609" h="1187" extrusionOk="0">
                  <a:moveTo>
                    <a:pt x="305" y="1"/>
                  </a:moveTo>
                  <a:cubicBezTo>
                    <a:pt x="153" y="1"/>
                    <a:pt x="1" y="123"/>
                    <a:pt x="1" y="305"/>
                  </a:cubicBezTo>
                  <a:lnTo>
                    <a:pt x="1" y="882"/>
                  </a:lnTo>
                  <a:cubicBezTo>
                    <a:pt x="1" y="1034"/>
                    <a:pt x="153" y="1186"/>
                    <a:pt x="305" y="1186"/>
                  </a:cubicBezTo>
                  <a:cubicBezTo>
                    <a:pt x="487" y="1186"/>
                    <a:pt x="609" y="1034"/>
                    <a:pt x="609" y="882"/>
                  </a:cubicBezTo>
                  <a:lnTo>
                    <a:pt x="609" y="305"/>
                  </a:lnTo>
                  <a:cubicBezTo>
                    <a:pt x="609" y="123"/>
                    <a:pt x="487" y="1"/>
                    <a:pt x="305" y="1"/>
                  </a:cubicBezTo>
                  <a:close/>
                </a:path>
              </a:pathLst>
            </a:custGeom>
            <a:solidFill>
              <a:srgbClr val="506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98"/>
            <p:cNvSpPr/>
            <p:nvPr/>
          </p:nvSpPr>
          <p:spPr>
            <a:xfrm>
              <a:off x="4729850" y="1823275"/>
              <a:ext cx="12175" cy="24325"/>
            </a:xfrm>
            <a:custGeom>
              <a:avLst/>
              <a:gdLst/>
              <a:ahLst/>
              <a:cxnLst/>
              <a:rect l="l" t="t" r="r" b="b"/>
              <a:pathLst>
                <a:path w="487" h="973" extrusionOk="0">
                  <a:moveTo>
                    <a:pt x="243" y="0"/>
                  </a:moveTo>
                  <a:cubicBezTo>
                    <a:pt x="122" y="0"/>
                    <a:pt x="0" y="122"/>
                    <a:pt x="0" y="243"/>
                  </a:cubicBezTo>
                  <a:lnTo>
                    <a:pt x="0" y="730"/>
                  </a:lnTo>
                  <a:cubicBezTo>
                    <a:pt x="0" y="851"/>
                    <a:pt x="122" y="973"/>
                    <a:pt x="243" y="973"/>
                  </a:cubicBezTo>
                  <a:cubicBezTo>
                    <a:pt x="395" y="973"/>
                    <a:pt x="486" y="851"/>
                    <a:pt x="486" y="730"/>
                  </a:cubicBezTo>
                  <a:lnTo>
                    <a:pt x="486" y="243"/>
                  </a:lnTo>
                  <a:cubicBezTo>
                    <a:pt x="486" y="122"/>
                    <a:pt x="395" y="0"/>
                    <a:pt x="243" y="0"/>
                  </a:cubicBezTo>
                  <a:close/>
                </a:path>
              </a:pathLst>
            </a:custGeom>
            <a:solidFill>
              <a:srgbClr val="5063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D08E6761-AC77-0992-E957-42A8068D0E12}"/>
              </a:ext>
            </a:extLst>
          </p:cNvPr>
          <p:cNvGrpSpPr/>
          <p:nvPr/>
        </p:nvGrpSpPr>
        <p:grpSpPr>
          <a:xfrm>
            <a:off x="930728" y="60222"/>
            <a:ext cx="7282543" cy="5023056"/>
            <a:chOff x="0" y="160592"/>
            <a:chExt cx="10287000" cy="6697408"/>
          </a:xfrm>
        </p:grpSpPr>
        <p:grpSp>
          <p:nvGrpSpPr>
            <p:cNvPr id="4" name="Group 3">
              <a:extLst>
                <a:ext uri="{FF2B5EF4-FFF2-40B4-BE49-F238E27FC236}">
                  <a16:creationId xmlns:a16="http://schemas.microsoft.com/office/drawing/2014/main" id="{28E1D593-E794-AD1E-7BF6-AC4F56B88D2F}"/>
                </a:ext>
              </a:extLst>
            </p:cNvPr>
            <p:cNvGrpSpPr/>
            <p:nvPr/>
          </p:nvGrpSpPr>
          <p:grpSpPr>
            <a:xfrm>
              <a:off x="0" y="160592"/>
              <a:ext cx="6858000" cy="6697408"/>
              <a:chOff x="0" y="160592"/>
              <a:chExt cx="5181600" cy="6629400"/>
            </a:xfrm>
          </p:grpSpPr>
          <p:pic>
            <p:nvPicPr>
              <p:cNvPr id="5" name="Picture 4">
                <a:extLst>
                  <a:ext uri="{FF2B5EF4-FFF2-40B4-BE49-F238E27FC236}">
                    <a16:creationId xmlns:a16="http://schemas.microsoft.com/office/drawing/2014/main" id="{52C844EC-31F5-B3A1-6302-B3452C3B314E}"/>
                  </a:ext>
                </a:extLst>
              </p:cNvPr>
              <p:cNvPicPr>
                <a:picLocks noChangeAspect="1"/>
              </p:cNvPicPr>
              <p:nvPr/>
            </p:nvPicPr>
            <p:blipFill>
              <a:blip r:embed="rId2"/>
              <a:stretch>
                <a:fillRect/>
              </a:stretch>
            </p:blipFill>
            <p:spPr>
              <a:xfrm>
                <a:off x="0" y="160592"/>
                <a:ext cx="2590800" cy="2209800"/>
              </a:xfrm>
              <a:prstGeom prst="rect">
                <a:avLst/>
              </a:prstGeom>
            </p:spPr>
          </p:pic>
          <p:pic>
            <p:nvPicPr>
              <p:cNvPr id="6" name="Picture 5">
                <a:extLst>
                  <a:ext uri="{FF2B5EF4-FFF2-40B4-BE49-F238E27FC236}">
                    <a16:creationId xmlns:a16="http://schemas.microsoft.com/office/drawing/2014/main" id="{BD214DFD-F9F7-BC11-1E4A-A742B7E1EF4D}"/>
                  </a:ext>
                </a:extLst>
              </p:cNvPr>
              <p:cNvPicPr>
                <a:picLocks noChangeAspect="1"/>
              </p:cNvPicPr>
              <p:nvPr/>
            </p:nvPicPr>
            <p:blipFill>
              <a:blip r:embed="rId2"/>
              <a:stretch>
                <a:fillRect/>
              </a:stretch>
            </p:blipFill>
            <p:spPr>
              <a:xfrm>
                <a:off x="2590800" y="160592"/>
                <a:ext cx="2590800" cy="2209800"/>
              </a:xfrm>
              <a:prstGeom prst="rect">
                <a:avLst/>
              </a:prstGeom>
            </p:spPr>
          </p:pic>
          <p:pic>
            <p:nvPicPr>
              <p:cNvPr id="8" name="Picture 7">
                <a:extLst>
                  <a:ext uri="{FF2B5EF4-FFF2-40B4-BE49-F238E27FC236}">
                    <a16:creationId xmlns:a16="http://schemas.microsoft.com/office/drawing/2014/main" id="{B9A1D24E-E75F-E1FC-3151-5A44F904F4C9}"/>
                  </a:ext>
                </a:extLst>
              </p:cNvPr>
              <p:cNvPicPr>
                <a:picLocks noChangeAspect="1"/>
              </p:cNvPicPr>
              <p:nvPr/>
            </p:nvPicPr>
            <p:blipFill>
              <a:blip r:embed="rId2"/>
              <a:stretch>
                <a:fillRect/>
              </a:stretch>
            </p:blipFill>
            <p:spPr>
              <a:xfrm>
                <a:off x="2590800" y="2370392"/>
                <a:ext cx="2590800" cy="2209800"/>
              </a:xfrm>
              <a:prstGeom prst="rect">
                <a:avLst/>
              </a:prstGeom>
            </p:spPr>
          </p:pic>
          <p:pic>
            <p:nvPicPr>
              <p:cNvPr id="10" name="Picture 9">
                <a:extLst>
                  <a:ext uri="{FF2B5EF4-FFF2-40B4-BE49-F238E27FC236}">
                    <a16:creationId xmlns:a16="http://schemas.microsoft.com/office/drawing/2014/main" id="{0010DBBB-9AB7-9A35-F4CF-D55BC81C27F3}"/>
                  </a:ext>
                </a:extLst>
              </p:cNvPr>
              <p:cNvPicPr>
                <a:picLocks noChangeAspect="1"/>
              </p:cNvPicPr>
              <p:nvPr/>
            </p:nvPicPr>
            <p:blipFill>
              <a:blip r:embed="rId2"/>
              <a:stretch>
                <a:fillRect/>
              </a:stretch>
            </p:blipFill>
            <p:spPr>
              <a:xfrm>
                <a:off x="2590800" y="4580192"/>
                <a:ext cx="2590800" cy="2209800"/>
              </a:xfrm>
              <a:prstGeom prst="rect">
                <a:avLst/>
              </a:prstGeom>
            </p:spPr>
          </p:pic>
        </p:grpSp>
        <p:grpSp>
          <p:nvGrpSpPr>
            <p:cNvPr id="11" name="Group 10">
              <a:extLst>
                <a:ext uri="{FF2B5EF4-FFF2-40B4-BE49-F238E27FC236}">
                  <a16:creationId xmlns:a16="http://schemas.microsoft.com/office/drawing/2014/main" id="{F6858363-D02A-33FF-124D-685F93FD8BB1}"/>
                </a:ext>
              </a:extLst>
            </p:cNvPr>
            <p:cNvGrpSpPr/>
            <p:nvPr/>
          </p:nvGrpSpPr>
          <p:grpSpPr>
            <a:xfrm>
              <a:off x="6858000" y="160592"/>
              <a:ext cx="3429000" cy="6697408"/>
              <a:chOff x="0" y="160592"/>
              <a:chExt cx="2590800" cy="6629400"/>
            </a:xfrm>
          </p:grpSpPr>
          <p:pic>
            <p:nvPicPr>
              <p:cNvPr id="12" name="Picture 11">
                <a:extLst>
                  <a:ext uri="{FF2B5EF4-FFF2-40B4-BE49-F238E27FC236}">
                    <a16:creationId xmlns:a16="http://schemas.microsoft.com/office/drawing/2014/main" id="{65CB5411-057C-73E1-56B9-04ED92C64152}"/>
                  </a:ext>
                </a:extLst>
              </p:cNvPr>
              <p:cNvPicPr>
                <a:picLocks noChangeAspect="1"/>
              </p:cNvPicPr>
              <p:nvPr/>
            </p:nvPicPr>
            <p:blipFill>
              <a:blip r:embed="rId2"/>
              <a:stretch>
                <a:fillRect/>
              </a:stretch>
            </p:blipFill>
            <p:spPr>
              <a:xfrm>
                <a:off x="0" y="160592"/>
                <a:ext cx="2590800" cy="2209800"/>
              </a:xfrm>
              <a:prstGeom prst="rect">
                <a:avLst/>
              </a:prstGeom>
            </p:spPr>
          </p:pic>
          <p:pic>
            <p:nvPicPr>
              <p:cNvPr id="14" name="Picture 13">
                <a:extLst>
                  <a:ext uri="{FF2B5EF4-FFF2-40B4-BE49-F238E27FC236}">
                    <a16:creationId xmlns:a16="http://schemas.microsoft.com/office/drawing/2014/main" id="{D397C185-00F7-1A8B-0FE1-88C93CA214A6}"/>
                  </a:ext>
                </a:extLst>
              </p:cNvPr>
              <p:cNvPicPr>
                <a:picLocks noChangeAspect="1"/>
              </p:cNvPicPr>
              <p:nvPr/>
            </p:nvPicPr>
            <p:blipFill>
              <a:blip r:embed="rId2"/>
              <a:stretch>
                <a:fillRect/>
              </a:stretch>
            </p:blipFill>
            <p:spPr>
              <a:xfrm>
                <a:off x="0" y="2370392"/>
                <a:ext cx="2590800" cy="2209800"/>
              </a:xfrm>
              <a:prstGeom prst="rect">
                <a:avLst/>
              </a:prstGeom>
            </p:spPr>
          </p:pic>
          <p:pic>
            <p:nvPicPr>
              <p:cNvPr id="16" name="Picture 15">
                <a:extLst>
                  <a:ext uri="{FF2B5EF4-FFF2-40B4-BE49-F238E27FC236}">
                    <a16:creationId xmlns:a16="http://schemas.microsoft.com/office/drawing/2014/main" id="{0EF2C9E6-D2E3-3A1A-5511-68B62897AA4B}"/>
                  </a:ext>
                </a:extLst>
              </p:cNvPr>
              <p:cNvPicPr>
                <a:picLocks noChangeAspect="1"/>
              </p:cNvPicPr>
              <p:nvPr/>
            </p:nvPicPr>
            <p:blipFill>
              <a:blip r:embed="rId2"/>
              <a:stretch>
                <a:fillRect/>
              </a:stretch>
            </p:blipFill>
            <p:spPr>
              <a:xfrm>
                <a:off x="0" y="4580192"/>
                <a:ext cx="2590800" cy="2209800"/>
              </a:xfrm>
              <a:prstGeom prst="rect">
                <a:avLst/>
              </a:prstGeom>
            </p:spPr>
          </p:pic>
        </p:grpSp>
      </p:grpSp>
    </p:spTree>
    <p:extLst>
      <p:ext uri="{BB962C8B-B14F-4D97-AF65-F5344CB8AC3E}">
        <p14:creationId xmlns:p14="http://schemas.microsoft.com/office/powerpoint/2010/main" val="738422371"/>
      </p:ext>
    </p:extLst>
  </p:cSld>
  <p:clrMapOvr>
    <a:masterClrMapping/>
  </p:clrMapOvr>
  <mc:AlternateContent xmlns:mc="http://schemas.openxmlformats.org/markup-compatibility/2006" xmlns:p14="http://schemas.microsoft.com/office/powerpoint/2010/main">
    <mc:Choice Requires="p14">
      <p:transition spd="slow" p14:dur="1400">
        <p14:doors dir="vert"/>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829"/>
        <p:cNvGrpSpPr/>
        <p:nvPr/>
      </p:nvGrpSpPr>
      <p:grpSpPr>
        <a:xfrm>
          <a:off x="0" y="0"/>
          <a:ext cx="0" cy="0"/>
          <a:chOff x="0" y="0"/>
          <a:chExt cx="0" cy="0"/>
        </a:xfrm>
      </p:grpSpPr>
      <p:sp>
        <p:nvSpPr>
          <p:cNvPr id="1830" name="Google Shape;1830;p100"/>
          <p:cNvSpPr txBox="1">
            <a:spLocks noGrp="1"/>
          </p:cNvSpPr>
          <p:nvPr>
            <p:ph type="body" idx="1"/>
          </p:nvPr>
        </p:nvSpPr>
        <p:spPr>
          <a:xfrm>
            <a:off x="539499" y="713225"/>
            <a:ext cx="5598000" cy="1490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
        <p:nvSpPr>
          <p:cNvPr id="1831" name="Google Shape;1831;p100"/>
          <p:cNvSpPr txBox="1">
            <a:spLocks noGrp="1"/>
          </p:cNvSpPr>
          <p:nvPr>
            <p:ph type="subTitle" idx="2"/>
          </p:nvPr>
        </p:nvSpPr>
        <p:spPr>
          <a:xfrm>
            <a:off x="1218099" y="2203625"/>
            <a:ext cx="4240800" cy="419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a:t>
            </a:r>
            <a:r>
              <a:rPr lang="en">
                <a:solidFill>
                  <a:schemeClr val="accent3"/>
                </a:solidFill>
              </a:rPr>
              <a:t>Famous</a:t>
            </a:r>
            <a:endParaRPr>
              <a:solidFill>
                <a:schemeClr val="accent3"/>
              </a:solidFill>
            </a:endParaRPr>
          </a:p>
        </p:txBody>
      </p:sp>
      <p:grpSp>
        <p:nvGrpSpPr>
          <p:cNvPr id="1832" name="Google Shape;1832;p100"/>
          <p:cNvGrpSpPr/>
          <p:nvPr/>
        </p:nvGrpSpPr>
        <p:grpSpPr>
          <a:xfrm>
            <a:off x="4857983" y="2077453"/>
            <a:ext cx="3746528" cy="2348245"/>
            <a:chOff x="750275" y="3018800"/>
            <a:chExt cx="2914225" cy="1826575"/>
          </a:xfrm>
        </p:grpSpPr>
        <p:sp>
          <p:nvSpPr>
            <p:cNvPr id="1833" name="Google Shape;1833;p100"/>
            <p:cNvSpPr/>
            <p:nvPr/>
          </p:nvSpPr>
          <p:spPr>
            <a:xfrm>
              <a:off x="2494225" y="3512500"/>
              <a:ext cx="861750" cy="1209000"/>
            </a:xfrm>
            <a:custGeom>
              <a:avLst/>
              <a:gdLst/>
              <a:ahLst/>
              <a:cxnLst/>
              <a:rect l="l" t="t" r="r" b="b"/>
              <a:pathLst>
                <a:path w="34470" h="48360" extrusionOk="0">
                  <a:moveTo>
                    <a:pt x="4317" y="0"/>
                  </a:moveTo>
                  <a:cubicBezTo>
                    <a:pt x="1946" y="0"/>
                    <a:pt x="1" y="1946"/>
                    <a:pt x="1" y="4317"/>
                  </a:cubicBezTo>
                  <a:lnTo>
                    <a:pt x="1" y="48360"/>
                  </a:lnTo>
                  <a:lnTo>
                    <a:pt x="34470" y="48360"/>
                  </a:lnTo>
                  <a:lnTo>
                    <a:pt x="34470" y="4317"/>
                  </a:lnTo>
                  <a:cubicBezTo>
                    <a:pt x="34470" y="1946"/>
                    <a:pt x="32555" y="0"/>
                    <a:pt x="30153" y="0"/>
                  </a:cubicBez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00"/>
            <p:cNvSpPr/>
            <p:nvPr/>
          </p:nvSpPr>
          <p:spPr>
            <a:xfrm>
              <a:off x="2372650" y="3512500"/>
              <a:ext cx="861750" cy="1209000"/>
            </a:xfrm>
            <a:custGeom>
              <a:avLst/>
              <a:gdLst/>
              <a:ahLst/>
              <a:cxnLst/>
              <a:rect l="l" t="t" r="r" b="b"/>
              <a:pathLst>
                <a:path w="34470" h="48360" extrusionOk="0">
                  <a:moveTo>
                    <a:pt x="4317" y="0"/>
                  </a:moveTo>
                  <a:cubicBezTo>
                    <a:pt x="1915" y="0"/>
                    <a:pt x="1" y="1946"/>
                    <a:pt x="1" y="4317"/>
                  </a:cubicBezTo>
                  <a:lnTo>
                    <a:pt x="1" y="48360"/>
                  </a:lnTo>
                  <a:lnTo>
                    <a:pt x="34469" y="48360"/>
                  </a:lnTo>
                  <a:lnTo>
                    <a:pt x="34469" y="4317"/>
                  </a:lnTo>
                  <a:cubicBezTo>
                    <a:pt x="34469" y="1946"/>
                    <a:pt x="32524" y="0"/>
                    <a:pt x="30153"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00"/>
            <p:cNvSpPr/>
            <p:nvPr/>
          </p:nvSpPr>
          <p:spPr>
            <a:xfrm>
              <a:off x="1747250" y="3683475"/>
              <a:ext cx="681650" cy="1038025"/>
            </a:xfrm>
            <a:custGeom>
              <a:avLst/>
              <a:gdLst/>
              <a:ahLst/>
              <a:cxnLst/>
              <a:rect l="l" t="t" r="r" b="b"/>
              <a:pathLst>
                <a:path w="27266" h="41521" extrusionOk="0">
                  <a:moveTo>
                    <a:pt x="27266" y="0"/>
                  </a:moveTo>
                  <a:cubicBezTo>
                    <a:pt x="27266" y="0"/>
                    <a:pt x="22858" y="2250"/>
                    <a:pt x="21643" y="7204"/>
                  </a:cubicBezTo>
                  <a:cubicBezTo>
                    <a:pt x="20427" y="12159"/>
                    <a:pt x="15411" y="34803"/>
                    <a:pt x="15411" y="34803"/>
                  </a:cubicBezTo>
                  <a:lnTo>
                    <a:pt x="6658" y="34803"/>
                  </a:lnTo>
                  <a:cubicBezTo>
                    <a:pt x="2980" y="34803"/>
                    <a:pt x="1" y="37782"/>
                    <a:pt x="1" y="41460"/>
                  </a:cubicBezTo>
                  <a:lnTo>
                    <a:pt x="1" y="41521"/>
                  </a:lnTo>
                  <a:lnTo>
                    <a:pt x="20913" y="41521"/>
                  </a:lnTo>
                  <a:lnTo>
                    <a:pt x="27266" y="20761"/>
                  </a:lnTo>
                  <a:lnTo>
                    <a:pt x="27266"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00"/>
            <p:cNvSpPr/>
            <p:nvPr/>
          </p:nvSpPr>
          <p:spPr>
            <a:xfrm>
              <a:off x="1747250" y="4553550"/>
              <a:ext cx="274350" cy="167950"/>
            </a:xfrm>
            <a:custGeom>
              <a:avLst/>
              <a:gdLst/>
              <a:ahLst/>
              <a:cxnLst/>
              <a:rect l="l" t="t" r="r" b="b"/>
              <a:pathLst>
                <a:path w="10974" h="6718" extrusionOk="0">
                  <a:moveTo>
                    <a:pt x="6658" y="0"/>
                  </a:moveTo>
                  <a:cubicBezTo>
                    <a:pt x="2980" y="0"/>
                    <a:pt x="1" y="2979"/>
                    <a:pt x="1" y="6657"/>
                  </a:cubicBezTo>
                  <a:lnTo>
                    <a:pt x="1" y="6718"/>
                  </a:lnTo>
                  <a:lnTo>
                    <a:pt x="10974" y="6718"/>
                  </a:lnTo>
                  <a:cubicBezTo>
                    <a:pt x="10609" y="3800"/>
                    <a:pt x="9576" y="1429"/>
                    <a:pt x="8816" y="0"/>
                  </a:cubicBez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00"/>
            <p:cNvSpPr/>
            <p:nvPr/>
          </p:nvSpPr>
          <p:spPr>
            <a:xfrm>
              <a:off x="2132525" y="4553550"/>
              <a:ext cx="98800" cy="25"/>
            </a:xfrm>
            <a:custGeom>
              <a:avLst/>
              <a:gdLst/>
              <a:ahLst/>
              <a:cxnLst/>
              <a:rect l="l" t="t" r="r" b="b"/>
              <a:pathLst>
                <a:path w="3952" h="1" fill="none" extrusionOk="0">
                  <a:moveTo>
                    <a:pt x="0" y="0"/>
                  </a:moveTo>
                  <a:lnTo>
                    <a:pt x="3952" y="0"/>
                  </a:lnTo>
                </a:path>
              </a:pathLst>
            </a:custGeom>
            <a:noFill/>
            <a:ln w="9875" cap="flat" cmpd="sng">
              <a:solidFill>
                <a:srgbClr val="3E4D5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00"/>
            <p:cNvSpPr/>
            <p:nvPr/>
          </p:nvSpPr>
          <p:spPr>
            <a:xfrm>
              <a:off x="799675" y="3974525"/>
              <a:ext cx="1085900" cy="679350"/>
            </a:xfrm>
            <a:custGeom>
              <a:avLst/>
              <a:gdLst/>
              <a:ahLst/>
              <a:cxnLst/>
              <a:rect l="l" t="t" r="r" b="b"/>
              <a:pathLst>
                <a:path w="43436" h="27174" extrusionOk="0">
                  <a:moveTo>
                    <a:pt x="0" y="0"/>
                  </a:moveTo>
                  <a:lnTo>
                    <a:pt x="8268" y="27174"/>
                  </a:lnTo>
                  <a:lnTo>
                    <a:pt x="43436" y="27174"/>
                  </a:lnTo>
                  <a:lnTo>
                    <a:pt x="35168"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00"/>
            <p:cNvSpPr/>
            <p:nvPr/>
          </p:nvSpPr>
          <p:spPr>
            <a:xfrm>
              <a:off x="2270075" y="3558850"/>
              <a:ext cx="1001550" cy="1162650"/>
            </a:xfrm>
            <a:custGeom>
              <a:avLst/>
              <a:gdLst/>
              <a:ahLst/>
              <a:cxnLst/>
              <a:rect l="l" t="t" r="r" b="b"/>
              <a:pathLst>
                <a:path w="40062" h="46506" extrusionOk="0">
                  <a:moveTo>
                    <a:pt x="17265" y="1"/>
                  </a:moveTo>
                  <a:lnTo>
                    <a:pt x="6353" y="4985"/>
                  </a:lnTo>
                  <a:lnTo>
                    <a:pt x="0" y="46506"/>
                  </a:lnTo>
                  <a:lnTo>
                    <a:pt x="37782" y="46506"/>
                  </a:lnTo>
                  <a:lnTo>
                    <a:pt x="40062" y="7326"/>
                  </a:lnTo>
                  <a:lnTo>
                    <a:pt x="27539"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00"/>
            <p:cNvSpPr/>
            <p:nvPr/>
          </p:nvSpPr>
          <p:spPr>
            <a:xfrm>
              <a:off x="2658375" y="3703825"/>
              <a:ext cx="111725" cy="93650"/>
            </a:xfrm>
            <a:custGeom>
              <a:avLst/>
              <a:gdLst/>
              <a:ahLst/>
              <a:cxnLst/>
              <a:rect l="l" t="t" r="r" b="b"/>
              <a:pathLst>
                <a:path w="4469" h="3746" extrusionOk="0">
                  <a:moveTo>
                    <a:pt x="1092" y="1"/>
                  </a:moveTo>
                  <a:cubicBezTo>
                    <a:pt x="726" y="1"/>
                    <a:pt x="357" y="38"/>
                    <a:pt x="0" y="129"/>
                  </a:cubicBezTo>
                  <a:lnTo>
                    <a:pt x="699" y="3746"/>
                  </a:lnTo>
                  <a:lnTo>
                    <a:pt x="3101" y="3746"/>
                  </a:lnTo>
                  <a:lnTo>
                    <a:pt x="4468" y="828"/>
                  </a:lnTo>
                  <a:cubicBezTo>
                    <a:pt x="4468" y="828"/>
                    <a:pt x="2814" y="1"/>
                    <a:pt x="1092"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00"/>
            <p:cNvSpPr/>
            <p:nvPr/>
          </p:nvSpPr>
          <p:spPr>
            <a:xfrm>
              <a:off x="2575550" y="3797450"/>
              <a:ext cx="174800" cy="880750"/>
            </a:xfrm>
            <a:custGeom>
              <a:avLst/>
              <a:gdLst/>
              <a:ahLst/>
              <a:cxnLst/>
              <a:rect l="l" t="t" r="r" b="b"/>
              <a:pathLst>
                <a:path w="6992" h="35230" extrusionOk="0">
                  <a:moveTo>
                    <a:pt x="4012" y="1"/>
                  </a:moveTo>
                  <a:lnTo>
                    <a:pt x="0" y="33132"/>
                  </a:lnTo>
                  <a:lnTo>
                    <a:pt x="2888" y="35229"/>
                  </a:lnTo>
                  <a:lnTo>
                    <a:pt x="6991" y="33527"/>
                  </a:lnTo>
                  <a:lnTo>
                    <a:pt x="6414"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00"/>
            <p:cNvSpPr/>
            <p:nvPr/>
          </p:nvSpPr>
          <p:spPr>
            <a:xfrm>
              <a:off x="2482075" y="3741975"/>
              <a:ext cx="981050" cy="979525"/>
            </a:xfrm>
            <a:custGeom>
              <a:avLst/>
              <a:gdLst/>
              <a:ahLst/>
              <a:cxnLst/>
              <a:rect l="l" t="t" r="r" b="b"/>
              <a:pathLst>
                <a:path w="39242" h="39181" extrusionOk="0">
                  <a:moveTo>
                    <a:pt x="31582" y="1"/>
                  </a:moveTo>
                  <a:cubicBezTo>
                    <a:pt x="23740" y="700"/>
                    <a:pt x="22433" y="9819"/>
                    <a:pt x="22433" y="9819"/>
                  </a:cubicBezTo>
                  <a:lnTo>
                    <a:pt x="25351" y="29454"/>
                  </a:lnTo>
                  <a:lnTo>
                    <a:pt x="10700" y="29454"/>
                  </a:lnTo>
                  <a:cubicBezTo>
                    <a:pt x="1" y="29454"/>
                    <a:pt x="152" y="39181"/>
                    <a:pt x="152" y="39181"/>
                  </a:cubicBezTo>
                  <a:lnTo>
                    <a:pt x="33101" y="39181"/>
                  </a:lnTo>
                  <a:cubicBezTo>
                    <a:pt x="36597" y="39181"/>
                    <a:pt x="39241" y="36020"/>
                    <a:pt x="38633" y="32585"/>
                  </a:cubicBezTo>
                  <a:cubicBezTo>
                    <a:pt x="37296" y="24956"/>
                    <a:pt x="35229" y="12980"/>
                    <a:pt x="34804" y="9028"/>
                  </a:cubicBezTo>
                  <a:cubicBezTo>
                    <a:pt x="34135" y="3071"/>
                    <a:pt x="31582" y="1"/>
                    <a:pt x="31582" y="1"/>
                  </a:cubicBez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00"/>
            <p:cNvSpPr/>
            <p:nvPr/>
          </p:nvSpPr>
          <p:spPr>
            <a:xfrm>
              <a:off x="2771600" y="3974525"/>
              <a:ext cx="196075" cy="53200"/>
            </a:xfrm>
            <a:custGeom>
              <a:avLst/>
              <a:gdLst/>
              <a:ahLst/>
              <a:cxnLst/>
              <a:rect l="l" t="t" r="r" b="b"/>
              <a:pathLst>
                <a:path w="7843" h="2128" extrusionOk="0">
                  <a:moveTo>
                    <a:pt x="0" y="0"/>
                  </a:moveTo>
                  <a:lnTo>
                    <a:pt x="0" y="2128"/>
                  </a:lnTo>
                  <a:lnTo>
                    <a:pt x="7842" y="2128"/>
                  </a:lnTo>
                  <a:lnTo>
                    <a:pt x="7842"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00"/>
            <p:cNvSpPr/>
            <p:nvPr/>
          </p:nvSpPr>
          <p:spPr>
            <a:xfrm>
              <a:off x="2846075" y="3797450"/>
              <a:ext cx="36500" cy="177075"/>
            </a:xfrm>
            <a:custGeom>
              <a:avLst/>
              <a:gdLst/>
              <a:ahLst/>
              <a:cxnLst/>
              <a:rect l="l" t="t" r="r" b="b"/>
              <a:pathLst>
                <a:path w="1460" h="7083" extrusionOk="0">
                  <a:moveTo>
                    <a:pt x="730" y="1"/>
                  </a:moveTo>
                  <a:cubicBezTo>
                    <a:pt x="334" y="1"/>
                    <a:pt x="0" y="305"/>
                    <a:pt x="0" y="700"/>
                  </a:cubicBezTo>
                  <a:lnTo>
                    <a:pt x="0" y="7083"/>
                  </a:lnTo>
                  <a:lnTo>
                    <a:pt x="1459" y="7083"/>
                  </a:lnTo>
                  <a:lnTo>
                    <a:pt x="1459" y="700"/>
                  </a:lnTo>
                  <a:cubicBezTo>
                    <a:pt x="1459" y="305"/>
                    <a:pt x="1125" y="1"/>
                    <a:pt x="730"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00"/>
            <p:cNvSpPr/>
            <p:nvPr/>
          </p:nvSpPr>
          <p:spPr>
            <a:xfrm>
              <a:off x="2846075" y="3797450"/>
              <a:ext cx="36500" cy="88950"/>
            </a:xfrm>
            <a:custGeom>
              <a:avLst/>
              <a:gdLst/>
              <a:ahLst/>
              <a:cxnLst/>
              <a:rect l="l" t="t" r="r" b="b"/>
              <a:pathLst>
                <a:path w="1460" h="3558" extrusionOk="0">
                  <a:moveTo>
                    <a:pt x="730" y="1"/>
                  </a:moveTo>
                  <a:cubicBezTo>
                    <a:pt x="334" y="1"/>
                    <a:pt x="0" y="305"/>
                    <a:pt x="0" y="700"/>
                  </a:cubicBezTo>
                  <a:lnTo>
                    <a:pt x="0" y="3557"/>
                  </a:lnTo>
                  <a:lnTo>
                    <a:pt x="1459" y="3557"/>
                  </a:lnTo>
                  <a:lnTo>
                    <a:pt x="1459" y="700"/>
                  </a:lnTo>
                  <a:cubicBezTo>
                    <a:pt x="1459" y="305"/>
                    <a:pt x="1125" y="1"/>
                    <a:pt x="730"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00"/>
            <p:cNvSpPr/>
            <p:nvPr/>
          </p:nvSpPr>
          <p:spPr>
            <a:xfrm>
              <a:off x="3258675" y="4520875"/>
              <a:ext cx="204450" cy="200625"/>
            </a:xfrm>
            <a:custGeom>
              <a:avLst/>
              <a:gdLst/>
              <a:ahLst/>
              <a:cxnLst/>
              <a:rect l="l" t="t" r="r" b="b"/>
              <a:pathLst>
                <a:path w="8178" h="8025" extrusionOk="0">
                  <a:moveTo>
                    <a:pt x="6080" y="0"/>
                  </a:moveTo>
                  <a:cubicBezTo>
                    <a:pt x="2706" y="0"/>
                    <a:pt x="1" y="2706"/>
                    <a:pt x="1" y="6049"/>
                  </a:cubicBezTo>
                  <a:cubicBezTo>
                    <a:pt x="1" y="6748"/>
                    <a:pt x="123" y="7417"/>
                    <a:pt x="335" y="8025"/>
                  </a:cubicBezTo>
                  <a:lnTo>
                    <a:pt x="2037" y="8025"/>
                  </a:lnTo>
                  <a:cubicBezTo>
                    <a:pt x="5533" y="8025"/>
                    <a:pt x="8177" y="4864"/>
                    <a:pt x="7569" y="1429"/>
                  </a:cubicBezTo>
                  <a:cubicBezTo>
                    <a:pt x="7509" y="1003"/>
                    <a:pt x="7417" y="578"/>
                    <a:pt x="7357" y="122"/>
                  </a:cubicBezTo>
                  <a:cubicBezTo>
                    <a:pt x="6931" y="31"/>
                    <a:pt x="6506" y="0"/>
                    <a:pt x="6080"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00"/>
            <p:cNvSpPr/>
            <p:nvPr/>
          </p:nvSpPr>
          <p:spPr>
            <a:xfrm>
              <a:off x="2339975" y="4585475"/>
              <a:ext cx="253075" cy="136025"/>
            </a:xfrm>
            <a:custGeom>
              <a:avLst/>
              <a:gdLst/>
              <a:ahLst/>
              <a:cxnLst/>
              <a:rect l="l" t="t" r="r" b="b"/>
              <a:pathLst>
                <a:path w="10123" h="5441" extrusionOk="0">
                  <a:moveTo>
                    <a:pt x="5350" y="0"/>
                  </a:moveTo>
                  <a:cubicBezTo>
                    <a:pt x="2402" y="0"/>
                    <a:pt x="1" y="2432"/>
                    <a:pt x="1" y="5380"/>
                  </a:cubicBezTo>
                  <a:lnTo>
                    <a:pt x="1" y="5441"/>
                  </a:lnTo>
                  <a:lnTo>
                    <a:pt x="10122" y="5441"/>
                  </a:lnTo>
                  <a:lnTo>
                    <a:pt x="10122"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00"/>
            <p:cNvSpPr/>
            <p:nvPr/>
          </p:nvSpPr>
          <p:spPr>
            <a:xfrm>
              <a:off x="2746525" y="4478325"/>
              <a:ext cx="262175" cy="243175"/>
            </a:xfrm>
            <a:custGeom>
              <a:avLst/>
              <a:gdLst/>
              <a:ahLst/>
              <a:cxnLst/>
              <a:rect l="l" t="t" r="r" b="b"/>
              <a:pathLst>
                <a:path w="10487" h="9727" extrusionOk="0">
                  <a:moveTo>
                    <a:pt x="0" y="0"/>
                  </a:moveTo>
                  <a:lnTo>
                    <a:pt x="122" y="9727"/>
                  </a:lnTo>
                  <a:lnTo>
                    <a:pt x="9909" y="9727"/>
                  </a:lnTo>
                  <a:cubicBezTo>
                    <a:pt x="10487" y="5107"/>
                    <a:pt x="8815" y="1854"/>
                    <a:pt x="7417"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00"/>
            <p:cNvSpPr/>
            <p:nvPr/>
          </p:nvSpPr>
          <p:spPr>
            <a:xfrm>
              <a:off x="2482075" y="4478325"/>
              <a:ext cx="427075" cy="243175"/>
            </a:xfrm>
            <a:custGeom>
              <a:avLst/>
              <a:gdLst/>
              <a:ahLst/>
              <a:cxnLst/>
              <a:rect l="l" t="t" r="r" b="b"/>
              <a:pathLst>
                <a:path w="17083" h="9727" extrusionOk="0">
                  <a:moveTo>
                    <a:pt x="10700" y="0"/>
                  </a:moveTo>
                  <a:cubicBezTo>
                    <a:pt x="1" y="0"/>
                    <a:pt x="152" y="9727"/>
                    <a:pt x="152" y="9727"/>
                  </a:cubicBezTo>
                  <a:lnTo>
                    <a:pt x="16171" y="9727"/>
                  </a:lnTo>
                  <a:cubicBezTo>
                    <a:pt x="17083" y="2645"/>
                    <a:pt x="12949" y="0"/>
                    <a:pt x="12949" y="0"/>
                  </a:cubicBez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00"/>
            <p:cNvSpPr/>
            <p:nvPr/>
          </p:nvSpPr>
          <p:spPr>
            <a:xfrm>
              <a:off x="2551975" y="4585475"/>
              <a:ext cx="73750" cy="136025"/>
            </a:xfrm>
            <a:custGeom>
              <a:avLst/>
              <a:gdLst/>
              <a:ahLst/>
              <a:cxnLst/>
              <a:rect l="l" t="t" r="r" b="b"/>
              <a:pathLst>
                <a:path w="2950" h="5441" fill="none" extrusionOk="0">
                  <a:moveTo>
                    <a:pt x="335" y="5441"/>
                  </a:moveTo>
                  <a:cubicBezTo>
                    <a:pt x="335" y="5441"/>
                    <a:pt x="1" y="1915"/>
                    <a:pt x="2949" y="0"/>
                  </a:cubicBezTo>
                </a:path>
              </a:pathLst>
            </a:custGeom>
            <a:noFill/>
            <a:ln w="9875" cap="flat"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00"/>
            <p:cNvSpPr/>
            <p:nvPr/>
          </p:nvSpPr>
          <p:spPr>
            <a:xfrm>
              <a:off x="2412925" y="4478325"/>
              <a:ext cx="336650" cy="75250"/>
            </a:xfrm>
            <a:custGeom>
              <a:avLst/>
              <a:gdLst/>
              <a:ahLst/>
              <a:cxnLst/>
              <a:rect l="l" t="t" r="r" b="b"/>
              <a:pathLst>
                <a:path w="13466" h="3010" extrusionOk="0">
                  <a:moveTo>
                    <a:pt x="1459" y="0"/>
                  </a:moveTo>
                  <a:cubicBezTo>
                    <a:pt x="639" y="0"/>
                    <a:pt x="1" y="669"/>
                    <a:pt x="1" y="1490"/>
                  </a:cubicBezTo>
                  <a:lnTo>
                    <a:pt x="1" y="1520"/>
                  </a:lnTo>
                  <a:cubicBezTo>
                    <a:pt x="1" y="2341"/>
                    <a:pt x="639" y="3009"/>
                    <a:pt x="1459" y="3009"/>
                  </a:cubicBezTo>
                  <a:lnTo>
                    <a:pt x="13466" y="3009"/>
                  </a:lnTo>
                  <a:lnTo>
                    <a:pt x="13466" y="0"/>
                  </a:ln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00"/>
            <p:cNvSpPr/>
            <p:nvPr/>
          </p:nvSpPr>
          <p:spPr>
            <a:xfrm>
              <a:off x="1836175" y="4653850"/>
              <a:ext cx="433925" cy="67650"/>
            </a:xfrm>
            <a:custGeom>
              <a:avLst/>
              <a:gdLst/>
              <a:ahLst/>
              <a:cxnLst/>
              <a:rect l="l" t="t" r="r" b="b"/>
              <a:pathLst>
                <a:path w="17357" h="2706" extrusionOk="0">
                  <a:moveTo>
                    <a:pt x="0" y="1"/>
                  </a:moveTo>
                  <a:lnTo>
                    <a:pt x="0" y="2706"/>
                  </a:lnTo>
                  <a:lnTo>
                    <a:pt x="17356" y="2706"/>
                  </a:lnTo>
                  <a:lnTo>
                    <a:pt x="17356"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00"/>
            <p:cNvSpPr/>
            <p:nvPr/>
          </p:nvSpPr>
          <p:spPr>
            <a:xfrm>
              <a:off x="956975" y="4653850"/>
              <a:ext cx="879225" cy="67650"/>
            </a:xfrm>
            <a:custGeom>
              <a:avLst/>
              <a:gdLst/>
              <a:ahLst/>
              <a:cxnLst/>
              <a:rect l="l" t="t" r="r" b="b"/>
              <a:pathLst>
                <a:path w="35169" h="2706" extrusionOk="0">
                  <a:moveTo>
                    <a:pt x="0" y="1"/>
                  </a:moveTo>
                  <a:lnTo>
                    <a:pt x="0" y="2706"/>
                  </a:lnTo>
                  <a:lnTo>
                    <a:pt x="35168" y="2706"/>
                  </a:lnTo>
                  <a:lnTo>
                    <a:pt x="35168"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00"/>
            <p:cNvSpPr/>
            <p:nvPr/>
          </p:nvSpPr>
          <p:spPr>
            <a:xfrm>
              <a:off x="2900025" y="3628775"/>
              <a:ext cx="272050" cy="145900"/>
            </a:xfrm>
            <a:custGeom>
              <a:avLst/>
              <a:gdLst/>
              <a:ahLst/>
              <a:cxnLst/>
              <a:rect l="l" t="t" r="r" b="b"/>
              <a:pathLst>
                <a:path w="10882" h="5836" fill="none" extrusionOk="0">
                  <a:moveTo>
                    <a:pt x="0" y="0"/>
                  </a:moveTo>
                  <a:lnTo>
                    <a:pt x="10882" y="5836"/>
                  </a:lnTo>
                </a:path>
              </a:pathLst>
            </a:custGeom>
            <a:noFill/>
            <a:ln w="987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00"/>
            <p:cNvSpPr/>
            <p:nvPr/>
          </p:nvSpPr>
          <p:spPr>
            <a:xfrm>
              <a:off x="2412925" y="3628775"/>
              <a:ext cx="234825" cy="113225"/>
            </a:xfrm>
            <a:custGeom>
              <a:avLst/>
              <a:gdLst/>
              <a:ahLst/>
              <a:cxnLst/>
              <a:rect l="l" t="t" r="r" b="b"/>
              <a:pathLst>
                <a:path w="9393" h="4529" fill="none" extrusionOk="0">
                  <a:moveTo>
                    <a:pt x="9393" y="0"/>
                  </a:moveTo>
                  <a:lnTo>
                    <a:pt x="1" y="4529"/>
                  </a:lnTo>
                </a:path>
              </a:pathLst>
            </a:custGeom>
            <a:noFill/>
            <a:ln w="987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00"/>
            <p:cNvSpPr/>
            <p:nvPr/>
          </p:nvSpPr>
          <p:spPr>
            <a:xfrm>
              <a:off x="2912925" y="4621175"/>
              <a:ext cx="57025" cy="57025"/>
            </a:xfrm>
            <a:custGeom>
              <a:avLst/>
              <a:gdLst/>
              <a:ahLst/>
              <a:cxnLst/>
              <a:rect l="l" t="t" r="r" b="b"/>
              <a:pathLst>
                <a:path w="2281" h="2281" extrusionOk="0">
                  <a:moveTo>
                    <a:pt x="1126" y="1"/>
                  </a:moveTo>
                  <a:cubicBezTo>
                    <a:pt x="487" y="1"/>
                    <a:pt x="1" y="517"/>
                    <a:pt x="1" y="1156"/>
                  </a:cubicBezTo>
                  <a:cubicBezTo>
                    <a:pt x="1" y="1764"/>
                    <a:pt x="487" y="2280"/>
                    <a:pt x="1126" y="2280"/>
                  </a:cubicBezTo>
                  <a:cubicBezTo>
                    <a:pt x="1764" y="2280"/>
                    <a:pt x="2281" y="1764"/>
                    <a:pt x="2281" y="1156"/>
                  </a:cubicBezTo>
                  <a:cubicBezTo>
                    <a:pt x="2281" y="517"/>
                    <a:pt x="1764" y="1"/>
                    <a:pt x="1126"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00"/>
            <p:cNvSpPr/>
            <p:nvPr/>
          </p:nvSpPr>
          <p:spPr>
            <a:xfrm>
              <a:off x="750275" y="3974525"/>
              <a:ext cx="1085925" cy="679350"/>
            </a:xfrm>
            <a:custGeom>
              <a:avLst/>
              <a:gdLst/>
              <a:ahLst/>
              <a:cxnLst/>
              <a:rect l="l" t="t" r="r" b="b"/>
              <a:pathLst>
                <a:path w="43437" h="27174" extrusionOk="0">
                  <a:moveTo>
                    <a:pt x="1" y="0"/>
                  </a:moveTo>
                  <a:lnTo>
                    <a:pt x="8268" y="27174"/>
                  </a:lnTo>
                  <a:lnTo>
                    <a:pt x="43436" y="27174"/>
                  </a:lnTo>
                  <a:lnTo>
                    <a:pt x="35169"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00"/>
            <p:cNvSpPr/>
            <p:nvPr/>
          </p:nvSpPr>
          <p:spPr>
            <a:xfrm>
              <a:off x="1157575" y="4276950"/>
              <a:ext cx="239400" cy="53975"/>
            </a:xfrm>
            <a:custGeom>
              <a:avLst/>
              <a:gdLst/>
              <a:ahLst/>
              <a:cxnLst/>
              <a:rect l="l" t="t" r="r" b="b"/>
              <a:pathLst>
                <a:path w="9576" h="2159" extrusionOk="0">
                  <a:moveTo>
                    <a:pt x="1065" y="0"/>
                  </a:moveTo>
                  <a:cubicBezTo>
                    <a:pt x="487" y="0"/>
                    <a:pt x="1" y="456"/>
                    <a:pt x="1" y="1064"/>
                  </a:cubicBezTo>
                  <a:cubicBezTo>
                    <a:pt x="1" y="1672"/>
                    <a:pt x="487" y="2159"/>
                    <a:pt x="1065" y="2159"/>
                  </a:cubicBezTo>
                  <a:lnTo>
                    <a:pt x="8512" y="2159"/>
                  </a:lnTo>
                  <a:cubicBezTo>
                    <a:pt x="9089" y="2159"/>
                    <a:pt x="9575" y="1672"/>
                    <a:pt x="9575" y="1064"/>
                  </a:cubicBezTo>
                  <a:cubicBezTo>
                    <a:pt x="9575" y="456"/>
                    <a:pt x="9089" y="0"/>
                    <a:pt x="8512"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00"/>
            <p:cNvSpPr/>
            <p:nvPr/>
          </p:nvSpPr>
          <p:spPr>
            <a:xfrm>
              <a:off x="1042075" y="4678175"/>
              <a:ext cx="91975" cy="19775"/>
            </a:xfrm>
            <a:custGeom>
              <a:avLst/>
              <a:gdLst/>
              <a:ahLst/>
              <a:cxnLst/>
              <a:rect l="l" t="t" r="r" b="b"/>
              <a:pathLst>
                <a:path w="3679" h="791" extrusionOk="0">
                  <a:moveTo>
                    <a:pt x="1" y="0"/>
                  </a:moveTo>
                  <a:lnTo>
                    <a:pt x="1" y="791"/>
                  </a:lnTo>
                  <a:lnTo>
                    <a:pt x="3679" y="791"/>
                  </a:lnTo>
                  <a:lnTo>
                    <a:pt x="3679"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00"/>
            <p:cNvSpPr/>
            <p:nvPr/>
          </p:nvSpPr>
          <p:spPr>
            <a:xfrm>
              <a:off x="1185700" y="4678175"/>
              <a:ext cx="91975" cy="19775"/>
            </a:xfrm>
            <a:custGeom>
              <a:avLst/>
              <a:gdLst/>
              <a:ahLst/>
              <a:cxnLst/>
              <a:rect l="l" t="t" r="r" b="b"/>
              <a:pathLst>
                <a:path w="3679" h="791" extrusionOk="0">
                  <a:moveTo>
                    <a:pt x="0" y="0"/>
                  </a:moveTo>
                  <a:lnTo>
                    <a:pt x="0" y="791"/>
                  </a:lnTo>
                  <a:lnTo>
                    <a:pt x="3678" y="791"/>
                  </a:lnTo>
                  <a:lnTo>
                    <a:pt x="3678"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00"/>
            <p:cNvSpPr/>
            <p:nvPr/>
          </p:nvSpPr>
          <p:spPr>
            <a:xfrm>
              <a:off x="842975" y="4721475"/>
              <a:ext cx="2748575" cy="123900"/>
            </a:xfrm>
            <a:custGeom>
              <a:avLst/>
              <a:gdLst/>
              <a:ahLst/>
              <a:cxnLst/>
              <a:rect l="l" t="t" r="r" b="b"/>
              <a:pathLst>
                <a:path w="109943" h="4956" extrusionOk="0">
                  <a:moveTo>
                    <a:pt x="2037" y="1"/>
                  </a:moveTo>
                  <a:cubicBezTo>
                    <a:pt x="913" y="1"/>
                    <a:pt x="1" y="913"/>
                    <a:pt x="1" y="2007"/>
                  </a:cubicBezTo>
                  <a:lnTo>
                    <a:pt x="1" y="2919"/>
                  </a:lnTo>
                  <a:cubicBezTo>
                    <a:pt x="1" y="4043"/>
                    <a:pt x="913" y="4955"/>
                    <a:pt x="2037" y="4955"/>
                  </a:cubicBezTo>
                  <a:lnTo>
                    <a:pt x="107906" y="4955"/>
                  </a:lnTo>
                  <a:cubicBezTo>
                    <a:pt x="109030" y="4955"/>
                    <a:pt x="109942" y="4043"/>
                    <a:pt x="109942" y="2919"/>
                  </a:cubicBezTo>
                  <a:lnTo>
                    <a:pt x="109942" y="2007"/>
                  </a:lnTo>
                  <a:cubicBezTo>
                    <a:pt x="109942" y="913"/>
                    <a:pt x="109030" y="1"/>
                    <a:pt x="107906" y="1"/>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00"/>
            <p:cNvSpPr/>
            <p:nvPr/>
          </p:nvSpPr>
          <p:spPr>
            <a:xfrm>
              <a:off x="2672050" y="4721475"/>
              <a:ext cx="992450" cy="123900"/>
            </a:xfrm>
            <a:custGeom>
              <a:avLst/>
              <a:gdLst/>
              <a:ahLst/>
              <a:cxnLst/>
              <a:rect l="l" t="t" r="r" b="b"/>
              <a:pathLst>
                <a:path w="39698" h="4956" extrusionOk="0">
                  <a:moveTo>
                    <a:pt x="1855" y="1"/>
                  </a:moveTo>
                  <a:cubicBezTo>
                    <a:pt x="821" y="1"/>
                    <a:pt x="0" y="822"/>
                    <a:pt x="0" y="1825"/>
                  </a:cubicBezTo>
                  <a:lnTo>
                    <a:pt x="0" y="3132"/>
                  </a:lnTo>
                  <a:cubicBezTo>
                    <a:pt x="0" y="4135"/>
                    <a:pt x="821" y="4955"/>
                    <a:pt x="1855" y="4955"/>
                  </a:cubicBezTo>
                  <a:lnTo>
                    <a:pt x="37843" y="4955"/>
                  </a:lnTo>
                  <a:cubicBezTo>
                    <a:pt x="38877" y="4955"/>
                    <a:pt x="39697" y="4135"/>
                    <a:pt x="39697" y="3132"/>
                  </a:cubicBezTo>
                  <a:lnTo>
                    <a:pt x="39697" y="1825"/>
                  </a:lnTo>
                  <a:cubicBezTo>
                    <a:pt x="39697" y="822"/>
                    <a:pt x="38877" y="1"/>
                    <a:pt x="37843"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00"/>
            <p:cNvSpPr/>
            <p:nvPr/>
          </p:nvSpPr>
          <p:spPr>
            <a:xfrm>
              <a:off x="2882550" y="3841525"/>
              <a:ext cx="12175" cy="99575"/>
            </a:xfrm>
            <a:custGeom>
              <a:avLst/>
              <a:gdLst/>
              <a:ahLst/>
              <a:cxnLst/>
              <a:rect l="l" t="t" r="r" b="b"/>
              <a:pathLst>
                <a:path w="487" h="3983" extrusionOk="0">
                  <a:moveTo>
                    <a:pt x="0" y="1"/>
                  </a:moveTo>
                  <a:lnTo>
                    <a:pt x="0" y="3983"/>
                  </a:lnTo>
                  <a:lnTo>
                    <a:pt x="486" y="3983"/>
                  </a:lnTo>
                  <a:lnTo>
                    <a:pt x="486"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00"/>
            <p:cNvSpPr/>
            <p:nvPr/>
          </p:nvSpPr>
          <p:spPr>
            <a:xfrm>
              <a:off x="2771600" y="4027700"/>
              <a:ext cx="196075" cy="143650"/>
            </a:xfrm>
            <a:custGeom>
              <a:avLst/>
              <a:gdLst/>
              <a:ahLst/>
              <a:cxnLst/>
              <a:rect l="l" t="t" r="r" b="b"/>
              <a:pathLst>
                <a:path w="7843" h="5746" extrusionOk="0">
                  <a:moveTo>
                    <a:pt x="0" y="1"/>
                  </a:moveTo>
                  <a:lnTo>
                    <a:pt x="0" y="5745"/>
                  </a:lnTo>
                  <a:lnTo>
                    <a:pt x="7842" y="5745"/>
                  </a:lnTo>
                  <a:lnTo>
                    <a:pt x="7842"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00"/>
            <p:cNvSpPr/>
            <p:nvPr/>
          </p:nvSpPr>
          <p:spPr>
            <a:xfrm>
              <a:off x="2738925" y="3628775"/>
              <a:ext cx="94250" cy="95750"/>
            </a:xfrm>
            <a:custGeom>
              <a:avLst/>
              <a:gdLst/>
              <a:ahLst/>
              <a:cxnLst/>
              <a:rect l="l" t="t" r="r" b="b"/>
              <a:pathLst>
                <a:path w="3770" h="3830" extrusionOk="0">
                  <a:moveTo>
                    <a:pt x="2219" y="0"/>
                  </a:moveTo>
                  <a:lnTo>
                    <a:pt x="0" y="3344"/>
                  </a:lnTo>
                  <a:lnTo>
                    <a:pt x="1246" y="3830"/>
                  </a:lnTo>
                  <a:lnTo>
                    <a:pt x="3769"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00"/>
            <p:cNvSpPr/>
            <p:nvPr/>
          </p:nvSpPr>
          <p:spPr>
            <a:xfrm>
              <a:off x="2658375" y="3613575"/>
              <a:ext cx="37250" cy="99550"/>
            </a:xfrm>
            <a:custGeom>
              <a:avLst/>
              <a:gdLst/>
              <a:ahLst/>
              <a:cxnLst/>
              <a:rect l="l" t="t" r="r" b="b"/>
              <a:pathLst>
                <a:path w="1490" h="3982" extrusionOk="0">
                  <a:moveTo>
                    <a:pt x="699" y="0"/>
                  </a:moveTo>
                  <a:lnTo>
                    <a:pt x="0" y="608"/>
                  </a:lnTo>
                  <a:lnTo>
                    <a:pt x="0" y="3739"/>
                  </a:lnTo>
                  <a:lnTo>
                    <a:pt x="1490" y="3982"/>
                  </a:lnTo>
                  <a:lnTo>
                    <a:pt x="699"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00"/>
            <p:cNvSpPr/>
            <p:nvPr/>
          </p:nvSpPr>
          <p:spPr>
            <a:xfrm>
              <a:off x="2770075" y="3520100"/>
              <a:ext cx="188475" cy="163400"/>
            </a:xfrm>
            <a:custGeom>
              <a:avLst/>
              <a:gdLst/>
              <a:ahLst/>
              <a:cxnLst/>
              <a:rect l="l" t="t" r="r" b="b"/>
              <a:pathLst>
                <a:path w="7539" h="6536" extrusionOk="0">
                  <a:moveTo>
                    <a:pt x="4621" y="0"/>
                  </a:moveTo>
                  <a:lnTo>
                    <a:pt x="608" y="335"/>
                  </a:lnTo>
                  <a:lnTo>
                    <a:pt x="0" y="2645"/>
                  </a:lnTo>
                  <a:lnTo>
                    <a:pt x="1520" y="6535"/>
                  </a:lnTo>
                  <a:cubicBezTo>
                    <a:pt x="1520" y="6535"/>
                    <a:pt x="6110" y="4621"/>
                    <a:pt x="7539" y="1551"/>
                  </a:cubicBezTo>
                  <a:lnTo>
                    <a:pt x="4621" y="0"/>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00"/>
            <p:cNvSpPr/>
            <p:nvPr/>
          </p:nvSpPr>
          <p:spPr>
            <a:xfrm>
              <a:off x="2647725" y="3558850"/>
              <a:ext cx="56275" cy="108700"/>
            </a:xfrm>
            <a:custGeom>
              <a:avLst/>
              <a:gdLst/>
              <a:ahLst/>
              <a:cxnLst/>
              <a:rect l="l" t="t" r="r" b="b"/>
              <a:pathLst>
                <a:path w="2251" h="4348" extrusionOk="0">
                  <a:moveTo>
                    <a:pt x="2250" y="1"/>
                  </a:moveTo>
                  <a:lnTo>
                    <a:pt x="426" y="791"/>
                  </a:lnTo>
                  <a:lnTo>
                    <a:pt x="1" y="4347"/>
                  </a:lnTo>
                  <a:lnTo>
                    <a:pt x="2250" y="1703"/>
                  </a:lnTo>
                  <a:lnTo>
                    <a:pt x="2250" y="1"/>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00"/>
            <p:cNvSpPr/>
            <p:nvPr/>
          </p:nvSpPr>
          <p:spPr>
            <a:xfrm>
              <a:off x="956975" y="4653850"/>
              <a:ext cx="879225" cy="25"/>
            </a:xfrm>
            <a:custGeom>
              <a:avLst/>
              <a:gdLst/>
              <a:ahLst/>
              <a:cxnLst/>
              <a:rect l="l" t="t" r="r" b="b"/>
              <a:pathLst>
                <a:path w="35169" h="1" fill="none" extrusionOk="0">
                  <a:moveTo>
                    <a:pt x="0" y="1"/>
                  </a:moveTo>
                  <a:lnTo>
                    <a:pt x="35168" y="1"/>
                  </a:lnTo>
                </a:path>
              </a:pathLst>
            </a:custGeom>
            <a:noFill/>
            <a:ln w="9875" cap="flat" cmpd="sng">
              <a:solidFill>
                <a:srgbClr val="8372A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00"/>
            <p:cNvSpPr/>
            <p:nvPr/>
          </p:nvSpPr>
          <p:spPr>
            <a:xfrm>
              <a:off x="2805800" y="4478325"/>
              <a:ext cx="465825" cy="25"/>
            </a:xfrm>
            <a:custGeom>
              <a:avLst/>
              <a:gdLst/>
              <a:ahLst/>
              <a:cxnLst/>
              <a:rect l="l" t="t" r="r" b="b"/>
              <a:pathLst>
                <a:path w="18633" h="1" fill="none" extrusionOk="0">
                  <a:moveTo>
                    <a:pt x="0" y="0"/>
                  </a:moveTo>
                  <a:lnTo>
                    <a:pt x="18633" y="0"/>
                  </a:lnTo>
                </a:path>
              </a:pathLst>
            </a:custGeom>
            <a:noFill/>
            <a:ln w="987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00"/>
            <p:cNvSpPr/>
            <p:nvPr/>
          </p:nvSpPr>
          <p:spPr>
            <a:xfrm>
              <a:off x="2625700" y="3018800"/>
              <a:ext cx="351100" cy="350100"/>
            </a:xfrm>
            <a:custGeom>
              <a:avLst/>
              <a:gdLst/>
              <a:ahLst/>
              <a:cxnLst/>
              <a:rect l="l" t="t" r="r" b="b"/>
              <a:pathLst>
                <a:path w="14044" h="14004" extrusionOk="0">
                  <a:moveTo>
                    <a:pt x="7436" y="1"/>
                  </a:moveTo>
                  <a:cubicBezTo>
                    <a:pt x="6467" y="1"/>
                    <a:pt x="5402" y="141"/>
                    <a:pt x="4256" y="417"/>
                  </a:cubicBezTo>
                  <a:cubicBezTo>
                    <a:pt x="91" y="1420"/>
                    <a:pt x="0" y="4946"/>
                    <a:pt x="0" y="4946"/>
                  </a:cubicBezTo>
                  <a:cubicBezTo>
                    <a:pt x="0" y="4946"/>
                    <a:pt x="5046" y="9596"/>
                    <a:pt x="8845" y="14004"/>
                  </a:cubicBezTo>
                  <a:cubicBezTo>
                    <a:pt x="14043" y="11268"/>
                    <a:pt x="14043" y="5767"/>
                    <a:pt x="12797" y="3001"/>
                  </a:cubicBezTo>
                  <a:cubicBezTo>
                    <a:pt x="11872" y="974"/>
                    <a:pt x="9988" y="1"/>
                    <a:pt x="7436" y="1"/>
                  </a:cubicBezTo>
                  <a:close/>
                </a:path>
              </a:pathLst>
            </a:custGeom>
            <a:solidFill>
              <a:srgbClr val="7A47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00"/>
            <p:cNvSpPr/>
            <p:nvPr/>
          </p:nvSpPr>
          <p:spPr>
            <a:xfrm>
              <a:off x="2695600" y="3294400"/>
              <a:ext cx="190000" cy="389100"/>
            </a:xfrm>
            <a:custGeom>
              <a:avLst/>
              <a:gdLst/>
              <a:ahLst/>
              <a:cxnLst/>
              <a:rect l="l" t="t" r="r" b="b"/>
              <a:pathLst>
                <a:path w="7600" h="15564" extrusionOk="0">
                  <a:moveTo>
                    <a:pt x="7356" y="1"/>
                  </a:moveTo>
                  <a:lnTo>
                    <a:pt x="1" y="5047"/>
                  </a:lnTo>
                  <a:lnTo>
                    <a:pt x="457" y="15563"/>
                  </a:lnTo>
                  <a:lnTo>
                    <a:pt x="2979" y="11673"/>
                  </a:lnTo>
                  <a:cubicBezTo>
                    <a:pt x="5016" y="11278"/>
                    <a:pt x="7600" y="9028"/>
                    <a:pt x="7600" y="9028"/>
                  </a:cubicBezTo>
                  <a:lnTo>
                    <a:pt x="7356" y="1"/>
                  </a:ln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00"/>
            <p:cNvSpPr/>
            <p:nvPr/>
          </p:nvSpPr>
          <p:spPr>
            <a:xfrm>
              <a:off x="2695600" y="3365075"/>
              <a:ext cx="151250" cy="163400"/>
            </a:xfrm>
            <a:custGeom>
              <a:avLst/>
              <a:gdLst/>
              <a:ahLst/>
              <a:cxnLst/>
              <a:rect l="l" t="t" r="r" b="b"/>
              <a:pathLst>
                <a:path w="6050" h="6536" extrusionOk="0">
                  <a:moveTo>
                    <a:pt x="3223" y="1"/>
                  </a:moveTo>
                  <a:lnTo>
                    <a:pt x="1" y="2220"/>
                  </a:lnTo>
                  <a:lnTo>
                    <a:pt x="183" y="6536"/>
                  </a:lnTo>
                  <a:cubicBezTo>
                    <a:pt x="1855" y="5563"/>
                    <a:pt x="5168" y="3344"/>
                    <a:pt x="6049" y="153"/>
                  </a:cubicBezTo>
                  <a:cubicBezTo>
                    <a:pt x="5016" y="153"/>
                    <a:pt x="4074" y="92"/>
                    <a:pt x="3223" y="1"/>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00"/>
            <p:cNvSpPr/>
            <p:nvPr/>
          </p:nvSpPr>
          <p:spPr>
            <a:xfrm>
              <a:off x="2596825" y="3078600"/>
              <a:ext cx="305225" cy="387400"/>
            </a:xfrm>
            <a:custGeom>
              <a:avLst/>
              <a:gdLst/>
              <a:ahLst/>
              <a:cxnLst/>
              <a:rect l="l" t="t" r="r" b="b"/>
              <a:pathLst>
                <a:path w="12209" h="15496" extrusionOk="0">
                  <a:moveTo>
                    <a:pt x="3952" y="1"/>
                  </a:moveTo>
                  <a:cubicBezTo>
                    <a:pt x="3951" y="1"/>
                    <a:pt x="0" y="943"/>
                    <a:pt x="122" y="7934"/>
                  </a:cubicBezTo>
                  <a:cubicBezTo>
                    <a:pt x="122" y="13373"/>
                    <a:pt x="617" y="15496"/>
                    <a:pt x="3252" y="15496"/>
                  </a:cubicBezTo>
                  <a:cubicBezTo>
                    <a:pt x="3945" y="15496"/>
                    <a:pt x="4787" y="15349"/>
                    <a:pt x="5806" y="15077"/>
                  </a:cubicBezTo>
                  <a:cubicBezTo>
                    <a:pt x="8572" y="14165"/>
                    <a:pt x="10821" y="12037"/>
                    <a:pt x="11216" y="6870"/>
                  </a:cubicBezTo>
                  <a:cubicBezTo>
                    <a:pt x="11611" y="1733"/>
                    <a:pt x="12007" y="1581"/>
                    <a:pt x="12159" y="791"/>
                  </a:cubicBezTo>
                  <a:cubicBezTo>
                    <a:pt x="12209" y="464"/>
                    <a:pt x="11560" y="272"/>
                    <a:pt x="10632" y="272"/>
                  </a:cubicBezTo>
                  <a:cubicBezTo>
                    <a:pt x="9320" y="272"/>
                    <a:pt x="7447" y="655"/>
                    <a:pt x="6201" y="1581"/>
                  </a:cubicBezTo>
                  <a:cubicBezTo>
                    <a:pt x="5595" y="2040"/>
                    <a:pt x="4982" y="2228"/>
                    <a:pt x="4463" y="2228"/>
                  </a:cubicBezTo>
                  <a:cubicBezTo>
                    <a:pt x="3160" y="2228"/>
                    <a:pt x="2452" y="1044"/>
                    <a:pt x="3952" y="1"/>
                  </a:cubicBez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00"/>
            <p:cNvSpPr/>
            <p:nvPr/>
          </p:nvSpPr>
          <p:spPr>
            <a:xfrm>
              <a:off x="2841500" y="3235900"/>
              <a:ext cx="117050" cy="117050"/>
            </a:xfrm>
            <a:custGeom>
              <a:avLst/>
              <a:gdLst/>
              <a:ahLst/>
              <a:cxnLst/>
              <a:rect l="l" t="t" r="r" b="b"/>
              <a:pathLst>
                <a:path w="4682" h="4682" extrusionOk="0">
                  <a:moveTo>
                    <a:pt x="2341" y="1"/>
                  </a:moveTo>
                  <a:cubicBezTo>
                    <a:pt x="1034" y="1"/>
                    <a:pt x="1" y="1034"/>
                    <a:pt x="1" y="2341"/>
                  </a:cubicBezTo>
                  <a:cubicBezTo>
                    <a:pt x="1" y="3648"/>
                    <a:pt x="1034" y="4681"/>
                    <a:pt x="2341" y="4681"/>
                  </a:cubicBezTo>
                  <a:cubicBezTo>
                    <a:pt x="3618" y="4681"/>
                    <a:pt x="4682" y="3648"/>
                    <a:pt x="4682" y="2341"/>
                  </a:cubicBezTo>
                  <a:cubicBezTo>
                    <a:pt x="4682" y="1034"/>
                    <a:pt x="3618" y="1"/>
                    <a:pt x="2341" y="1"/>
                  </a:cubicBezTo>
                  <a:close/>
                </a:path>
              </a:pathLst>
            </a:custGeom>
            <a:solidFill>
              <a:srgbClr val="CC81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00"/>
            <p:cNvSpPr/>
            <p:nvPr/>
          </p:nvSpPr>
          <p:spPr>
            <a:xfrm>
              <a:off x="2880250" y="3272375"/>
              <a:ext cx="51700" cy="49425"/>
            </a:xfrm>
            <a:custGeom>
              <a:avLst/>
              <a:gdLst/>
              <a:ahLst/>
              <a:cxnLst/>
              <a:rect l="l" t="t" r="r" b="b"/>
              <a:pathLst>
                <a:path w="2068" h="1977" fill="none" extrusionOk="0">
                  <a:moveTo>
                    <a:pt x="2068" y="0"/>
                  </a:moveTo>
                  <a:lnTo>
                    <a:pt x="1" y="1976"/>
                  </a:lnTo>
                </a:path>
              </a:pathLst>
            </a:custGeom>
            <a:noFill/>
            <a:ln w="9875" cap="rnd" cmpd="sng">
              <a:solidFill>
                <a:srgbClr val="7A473D"/>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00"/>
            <p:cNvSpPr/>
            <p:nvPr/>
          </p:nvSpPr>
          <p:spPr>
            <a:xfrm>
              <a:off x="2716875" y="3244250"/>
              <a:ext cx="68425" cy="9900"/>
            </a:xfrm>
            <a:custGeom>
              <a:avLst/>
              <a:gdLst/>
              <a:ahLst/>
              <a:cxnLst/>
              <a:rect l="l" t="t" r="r" b="b"/>
              <a:pathLst>
                <a:path w="2737" h="396" fill="none" extrusionOk="0">
                  <a:moveTo>
                    <a:pt x="1" y="396"/>
                  </a:moveTo>
                  <a:cubicBezTo>
                    <a:pt x="1" y="396"/>
                    <a:pt x="1733" y="1"/>
                    <a:pt x="2736" y="396"/>
                  </a:cubicBezTo>
                </a:path>
              </a:pathLst>
            </a:custGeom>
            <a:noFill/>
            <a:ln w="9875" cap="rnd"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00"/>
            <p:cNvSpPr/>
            <p:nvPr/>
          </p:nvSpPr>
          <p:spPr>
            <a:xfrm>
              <a:off x="2716875" y="3178900"/>
              <a:ext cx="77550" cy="30425"/>
            </a:xfrm>
            <a:custGeom>
              <a:avLst/>
              <a:gdLst/>
              <a:ahLst/>
              <a:cxnLst/>
              <a:rect l="l" t="t" r="r" b="b"/>
              <a:pathLst>
                <a:path w="3102" h="1217" fill="none" extrusionOk="0">
                  <a:moveTo>
                    <a:pt x="1" y="609"/>
                  </a:moveTo>
                  <a:cubicBezTo>
                    <a:pt x="1" y="609"/>
                    <a:pt x="1551" y="1"/>
                    <a:pt x="3101" y="1217"/>
                  </a:cubicBezTo>
                </a:path>
              </a:pathLst>
            </a:custGeom>
            <a:noFill/>
            <a:ln w="19750" cap="rnd" cmpd="sng">
              <a:solidFill>
                <a:srgbClr val="7A473D"/>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00"/>
            <p:cNvSpPr/>
            <p:nvPr/>
          </p:nvSpPr>
          <p:spPr>
            <a:xfrm>
              <a:off x="2640900" y="3265525"/>
              <a:ext cx="34975" cy="76775"/>
            </a:xfrm>
            <a:custGeom>
              <a:avLst/>
              <a:gdLst/>
              <a:ahLst/>
              <a:cxnLst/>
              <a:rect l="l" t="t" r="r" b="b"/>
              <a:pathLst>
                <a:path w="1399" h="3071" fill="none" extrusionOk="0">
                  <a:moveTo>
                    <a:pt x="487" y="1"/>
                  </a:moveTo>
                  <a:lnTo>
                    <a:pt x="0" y="3071"/>
                  </a:lnTo>
                  <a:lnTo>
                    <a:pt x="1398" y="3071"/>
                  </a:lnTo>
                </a:path>
              </a:pathLst>
            </a:custGeom>
            <a:noFill/>
            <a:ln w="9875" cap="flat"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00"/>
            <p:cNvSpPr/>
            <p:nvPr/>
          </p:nvSpPr>
          <p:spPr>
            <a:xfrm>
              <a:off x="2647725" y="3368875"/>
              <a:ext cx="69175" cy="18275"/>
            </a:xfrm>
            <a:custGeom>
              <a:avLst/>
              <a:gdLst/>
              <a:ahLst/>
              <a:cxnLst/>
              <a:rect l="l" t="t" r="r" b="b"/>
              <a:pathLst>
                <a:path w="2767" h="731" fill="none" extrusionOk="0">
                  <a:moveTo>
                    <a:pt x="1" y="609"/>
                  </a:moveTo>
                  <a:cubicBezTo>
                    <a:pt x="1" y="609"/>
                    <a:pt x="1338" y="730"/>
                    <a:pt x="2767" y="1"/>
                  </a:cubicBezTo>
                </a:path>
              </a:pathLst>
            </a:custGeom>
            <a:noFill/>
            <a:ln w="9875" cap="flat"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00"/>
            <p:cNvSpPr/>
            <p:nvPr/>
          </p:nvSpPr>
          <p:spPr>
            <a:xfrm>
              <a:off x="2599850" y="3248050"/>
              <a:ext cx="25875" cy="1550"/>
            </a:xfrm>
            <a:custGeom>
              <a:avLst/>
              <a:gdLst/>
              <a:ahLst/>
              <a:cxnLst/>
              <a:rect l="l" t="t" r="r" b="b"/>
              <a:pathLst>
                <a:path w="1035" h="62" fill="none" extrusionOk="0">
                  <a:moveTo>
                    <a:pt x="1034" y="62"/>
                  </a:moveTo>
                  <a:cubicBezTo>
                    <a:pt x="1034" y="62"/>
                    <a:pt x="366" y="1"/>
                    <a:pt x="1" y="62"/>
                  </a:cubicBezTo>
                </a:path>
              </a:pathLst>
            </a:custGeom>
            <a:noFill/>
            <a:ln w="9875" cap="rnd" cmpd="sng">
              <a:solidFill>
                <a:srgbClr val="59332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00"/>
            <p:cNvSpPr/>
            <p:nvPr/>
          </p:nvSpPr>
          <p:spPr>
            <a:xfrm>
              <a:off x="2607450" y="3184975"/>
              <a:ext cx="40300" cy="9150"/>
            </a:xfrm>
            <a:custGeom>
              <a:avLst/>
              <a:gdLst/>
              <a:ahLst/>
              <a:cxnLst/>
              <a:rect l="l" t="t" r="r" b="b"/>
              <a:pathLst>
                <a:path w="1612" h="366" fill="none" extrusionOk="0">
                  <a:moveTo>
                    <a:pt x="1612" y="62"/>
                  </a:moveTo>
                  <a:cubicBezTo>
                    <a:pt x="1612" y="62"/>
                    <a:pt x="730" y="1"/>
                    <a:pt x="1" y="366"/>
                  </a:cubicBezTo>
                </a:path>
              </a:pathLst>
            </a:custGeom>
            <a:noFill/>
            <a:ln w="19750" cap="rnd" cmpd="sng">
              <a:solidFill>
                <a:srgbClr val="7A473D"/>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886"/>
        <p:cNvGrpSpPr/>
        <p:nvPr/>
      </p:nvGrpSpPr>
      <p:grpSpPr>
        <a:xfrm>
          <a:off x="0" y="0"/>
          <a:ext cx="0" cy="0"/>
          <a:chOff x="0" y="0"/>
          <a:chExt cx="0" cy="0"/>
        </a:xfrm>
      </p:grpSpPr>
      <p:sp>
        <p:nvSpPr>
          <p:cNvPr id="1887" name="Google Shape;1887;p101"/>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Political decision </a:t>
            </a:r>
            <a:r>
              <a:rPr lang="en">
                <a:solidFill>
                  <a:schemeClr val="accent3"/>
                </a:solidFill>
              </a:rPr>
              <a:t>structures</a:t>
            </a:r>
            <a:endParaRPr>
              <a:solidFill>
                <a:schemeClr val="accent3"/>
              </a:solidFill>
            </a:endParaRPr>
          </a:p>
        </p:txBody>
      </p:sp>
      <p:sp>
        <p:nvSpPr>
          <p:cNvPr id="1888" name="Google Shape;1888;p101"/>
          <p:cNvSpPr/>
          <p:nvPr/>
        </p:nvSpPr>
        <p:spPr>
          <a:xfrm>
            <a:off x="2912848" y="1690575"/>
            <a:ext cx="18216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500" b="1">
                <a:solidFill>
                  <a:schemeClr val="lt1"/>
                </a:solidFill>
                <a:latin typeface="Cabin"/>
                <a:ea typeface="Cabin"/>
                <a:cs typeface="Cabin"/>
                <a:sym typeface="Cabin"/>
              </a:rPr>
              <a:t>State</a:t>
            </a:r>
            <a:endParaRPr sz="2500" b="1">
              <a:solidFill>
                <a:schemeClr val="lt1"/>
              </a:solidFill>
              <a:latin typeface="Cabin"/>
              <a:ea typeface="Cabin"/>
              <a:cs typeface="Cabin"/>
              <a:sym typeface="Cabin"/>
            </a:endParaRPr>
          </a:p>
        </p:txBody>
      </p:sp>
      <p:sp>
        <p:nvSpPr>
          <p:cNvPr id="1889" name="Google Shape;1889;p101"/>
          <p:cNvSpPr/>
          <p:nvPr/>
        </p:nvSpPr>
        <p:spPr>
          <a:xfrm>
            <a:off x="4795158" y="240232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lt1"/>
                </a:solidFill>
                <a:latin typeface="Cabin"/>
                <a:ea typeface="Cabin"/>
                <a:cs typeface="Cabin"/>
                <a:sym typeface="Cabin"/>
              </a:rPr>
              <a:t>Judicial</a:t>
            </a:r>
            <a:endParaRPr sz="2000" b="1">
              <a:solidFill>
                <a:schemeClr val="lt1"/>
              </a:solidFill>
              <a:latin typeface="Cabin"/>
              <a:ea typeface="Cabin"/>
              <a:cs typeface="Cabin"/>
              <a:sym typeface="Cabin"/>
            </a:endParaRPr>
          </a:p>
        </p:txBody>
      </p:sp>
      <p:sp>
        <p:nvSpPr>
          <p:cNvPr id="1890" name="Google Shape;1890;p101"/>
          <p:cNvSpPr/>
          <p:nvPr/>
        </p:nvSpPr>
        <p:spPr>
          <a:xfrm>
            <a:off x="1359666" y="240232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a:solidFill>
                  <a:schemeClr val="lt1"/>
                </a:solidFill>
                <a:latin typeface="Cabin"/>
                <a:ea typeface="Cabin"/>
                <a:cs typeface="Cabin"/>
                <a:sym typeface="Cabin"/>
              </a:rPr>
              <a:t>Legislative</a:t>
            </a:r>
            <a:endParaRPr sz="2000" b="1">
              <a:solidFill>
                <a:schemeClr val="lt1"/>
              </a:solidFill>
              <a:latin typeface="Cabin"/>
              <a:ea typeface="Cabin"/>
              <a:cs typeface="Cabin"/>
              <a:sym typeface="Cabin"/>
            </a:endParaRPr>
          </a:p>
        </p:txBody>
      </p:sp>
      <p:sp>
        <p:nvSpPr>
          <p:cNvPr id="1891" name="Google Shape;1891;p101"/>
          <p:cNvSpPr/>
          <p:nvPr/>
        </p:nvSpPr>
        <p:spPr>
          <a:xfrm>
            <a:off x="539510" y="311407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Livvic"/>
                <a:ea typeface="Livvic"/>
                <a:cs typeface="Livvic"/>
                <a:sym typeface="Livvic"/>
              </a:rPr>
              <a:t>Mercury</a:t>
            </a:r>
            <a:endParaRPr sz="1600">
              <a:solidFill>
                <a:schemeClr val="dk2"/>
              </a:solidFill>
              <a:latin typeface="Livvic"/>
              <a:ea typeface="Livvic"/>
              <a:cs typeface="Livvic"/>
              <a:sym typeface="Livvic"/>
            </a:endParaRPr>
          </a:p>
        </p:txBody>
      </p:sp>
      <p:sp>
        <p:nvSpPr>
          <p:cNvPr id="1892" name="Google Shape;1892;p101"/>
          <p:cNvSpPr/>
          <p:nvPr/>
        </p:nvSpPr>
        <p:spPr>
          <a:xfrm>
            <a:off x="2179822" y="311407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Livvic"/>
                <a:ea typeface="Livvic"/>
                <a:cs typeface="Livvic"/>
                <a:sym typeface="Livvic"/>
              </a:rPr>
              <a:t>Venus</a:t>
            </a:r>
            <a:endParaRPr sz="1600">
              <a:solidFill>
                <a:schemeClr val="dk2"/>
              </a:solidFill>
              <a:latin typeface="Livvic"/>
              <a:ea typeface="Livvic"/>
              <a:cs typeface="Livvic"/>
              <a:sym typeface="Livvic"/>
            </a:endParaRPr>
          </a:p>
        </p:txBody>
      </p:sp>
      <p:sp>
        <p:nvSpPr>
          <p:cNvPr id="1893" name="Google Shape;1893;p101"/>
          <p:cNvSpPr/>
          <p:nvPr/>
        </p:nvSpPr>
        <p:spPr>
          <a:xfrm>
            <a:off x="3975009" y="311407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Livvic"/>
                <a:ea typeface="Livvic"/>
                <a:cs typeface="Livvic"/>
                <a:sym typeface="Livvic"/>
              </a:rPr>
              <a:t>Jupiter</a:t>
            </a:r>
            <a:endParaRPr sz="1600">
              <a:solidFill>
                <a:schemeClr val="dk2"/>
              </a:solidFill>
              <a:latin typeface="Livvic"/>
              <a:ea typeface="Livvic"/>
              <a:cs typeface="Livvic"/>
              <a:sym typeface="Livvic"/>
            </a:endParaRPr>
          </a:p>
        </p:txBody>
      </p:sp>
      <p:sp>
        <p:nvSpPr>
          <p:cNvPr id="1894" name="Google Shape;1894;p101"/>
          <p:cNvSpPr/>
          <p:nvPr/>
        </p:nvSpPr>
        <p:spPr>
          <a:xfrm>
            <a:off x="5615321" y="3114076"/>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dk2"/>
                </a:solidFill>
                <a:latin typeface="Livvic"/>
                <a:ea typeface="Livvic"/>
                <a:cs typeface="Livvic"/>
                <a:sym typeface="Livvic"/>
              </a:rPr>
              <a:t>Neptune</a:t>
            </a:r>
            <a:endParaRPr sz="1600">
              <a:solidFill>
                <a:schemeClr val="dk2"/>
              </a:solidFill>
              <a:latin typeface="Livvic"/>
              <a:ea typeface="Livvic"/>
              <a:cs typeface="Livvic"/>
              <a:sym typeface="Livvic"/>
            </a:endParaRPr>
          </a:p>
        </p:txBody>
      </p:sp>
      <p:cxnSp>
        <p:nvCxnSpPr>
          <p:cNvPr id="1895" name="Google Shape;1895;p101"/>
          <p:cNvCxnSpPr>
            <a:stCxn id="1888" idx="2"/>
            <a:endCxn id="1889" idx="0"/>
          </p:cNvCxnSpPr>
          <p:nvPr/>
        </p:nvCxnSpPr>
        <p:spPr>
          <a:xfrm rot="-5400000" flipH="1">
            <a:off x="4501648" y="1362675"/>
            <a:ext cx="361800" cy="1717800"/>
          </a:xfrm>
          <a:prstGeom prst="bentConnector3">
            <a:avLst>
              <a:gd name="adj1" fmla="val 49982"/>
            </a:avLst>
          </a:prstGeom>
          <a:noFill/>
          <a:ln w="19050" cap="flat" cmpd="sng">
            <a:solidFill>
              <a:schemeClr val="accent3"/>
            </a:solidFill>
            <a:prstDash val="solid"/>
            <a:round/>
            <a:headEnd type="none" w="sm" len="sm"/>
            <a:tailEnd type="none" w="sm" len="sm"/>
          </a:ln>
        </p:spPr>
      </p:cxnSp>
      <p:cxnSp>
        <p:nvCxnSpPr>
          <p:cNvPr id="1896" name="Google Shape;1896;p101"/>
          <p:cNvCxnSpPr>
            <a:stCxn id="1890" idx="0"/>
            <a:endCxn id="1888" idx="2"/>
          </p:cNvCxnSpPr>
          <p:nvPr/>
        </p:nvCxnSpPr>
        <p:spPr>
          <a:xfrm rot="-5400000">
            <a:off x="2783916" y="1362526"/>
            <a:ext cx="361800" cy="1717800"/>
          </a:xfrm>
          <a:prstGeom prst="bentConnector3">
            <a:avLst>
              <a:gd name="adj1" fmla="val 49982"/>
            </a:avLst>
          </a:prstGeom>
          <a:noFill/>
          <a:ln w="19050" cap="flat" cmpd="sng">
            <a:solidFill>
              <a:schemeClr val="accent3"/>
            </a:solidFill>
            <a:prstDash val="solid"/>
            <a:round/>
            <a:headEnd type="none" w="sm" len="sm"/>
            <a:tailEnd type="none" w="sm" len="sm"/>
          </a:ln>
        </p:spPr>
      </p:cxnSp>
      <p:cxnSp>
        <p:nvCxnSpPr>
          <p:cNvPr id="1897" name="Google Shape;1897;p101"/>
          <p:cNvCxnSpPr>
            <a:stCxn id="1890" idx="2"/>
            <a:endCxn id="1892" idx="0"/>
          </p:cNvCxnSpPr>
          <p:nvPr/>
        </p:nvCxnSpPr>
        <p:spPr>
          <a:xfrm rot="-5400000" flipH="1">
            <a:off x="2335116" y="2523226"/>
            <a:ext cx="361800" cy="820200"/>
          </a:xfrm>
          <a:prstGeom prst="bentConnector3">
            <a:avLst>
              <a:gd name="adj1" fmla="val 50000"/>
            </a:avLst>
          </a:prstGeom>
          <a:noFill/>
          <a:ln w="19050" cap="flat" cmpd="sng">
            <a:solidFill>
              <a:schemeClr val="accent3"/>
            </a:solidFill>
            <a:prstDash val="solid"/>
            <a:round/>
            <a:headEnd type="none" w="sm" len="sm"/>
            <a:tailEnd type="none" w="sm" len="sm"/>
          </a:ln>
        </p:spPr>
      </p:cxnSp>
      <p:cxnSp>
        <p:nvCxnSpPr>
          <p:cNvPr id="1898" name="Google Shape;1898;p101"/>
          <p:cNvCxnSpPr>
            <a:stCxn id="1891" idx="0"/>
            <a:endCxn id="1890" idx="2"/>
          </p:cNvCxnSpPr>
          <p:nvPr/>
        </p:nvCxnSpPr>
        <p:spPr>
          <a:xfrm rot="-5400000">
            <a:off x="1514960" y="2523076"/>
            <a:ext cx="361800" cy="820200"/>
          </a:xfrm>
          <a:prstGeom prst="bentConnector3">
            <a:avLst>
              <a:gd name="adj1" fmla="val 50000"/>
            </a:avLst>
          </a:prstGeom>
          <a:noFill/>
          <a:ln w="19050" cap="flat" cmpd="sng">
            <a:solidFill>
              <a:schemeClr val="accent3"/>
            </a:solidFill>
            <a:prstDash val="solid"/>
            <a:round/>
            <a:headEnd type="none" w="sm" len="sm"/>
            <a:tailEnd type="none" w="sm" len="sm"/>
          </a:ln>
        </p:spPr>
      </p:cxnSp>
      <p:cxnSp>
        <p:nvCxnSpPr>
          <p:cNvPr id="1899" name="Google Shape;1899;p101"/>
          <p:cNvCxnSpPr>
            <a:stCxn id="1889" idx="2"/>
            <a:endCxn id="1894" idx="0"/>
          </p:cNvCxnSpPr>
          <p:nvPr/>
        </p:nvCxnSpPr>
        <p:spPr>
          <a:xfrm rot="-5400000" flipH="1">
            <a:off x="5770608" y="2523226"/>
            <a:ext cx="361800" cy="820200"/>
          </a:xfrm>
          <a:prstGeom prst="bentConnector3">
            <a:avLst>
              <a:gd name="adj1" fmla="val 50000"/>
            </a:avLst>
          </a:prstGeom>
          <a:noFill/>
          <a:ln w="19050" cap="flat" cmpd="sng">
            <a:solidFill>
              <a:schemeClr val="accent3"/>
            </a:solidFill>
            <a:prstDash val="solid"/>
            <a:round/>
            <a:headEnd type="none" w="sm" len="sm"/>
            <a:tailEnd type="none" w="sm" len="sm"/>
          </a:ln>
        </p:spPr>
      </p:cxnSp>
      <p:cxnSp>
        <p:nvCxnSpPr>
          <p:cNvPr id="1900" name="Google Shape;1900;p101"/>
          <p:cNvCxnSpPr>
            <a:stCxn id="1893" idx="0"/>
            <a:endCxn id="1889" idx="2"/>
          </p:cNvCxnSpPr>
          <p:nvPr/>
        </p:nvCxnSpPr>
        <p:spPr>
          <a:xfrm rot="-5400000">
            <a:off x="4950459" y="2523076"/>
            <a:ext cx="361800" cy="820200"/>
          </a:xfrm>
          <a:prstGeom prst="bentConnector3">
            <a:avLst>
              <a:gd name="adj1" fmla="val 50000"/>
            </a:avLst>
          </a:prstGeom>
          <a:noFill/>
          <a:ln w="19050" cap="flat" cmpd="sng">
            <a:solidFill>
              <a:schemeClr val="accent3"/>
            </a:solidFill>
            <a:prstDash val="solid"/>
            <a:round/>
            <a:headEnd type="none" w="sm" len="sm"/>
            <a:tailEnd type="none" w="sm" len="sm"/>
          </a:ln>
        </p:spPr>
      </p:cxnSp>
      <p:sp>
        <p:nvSpPr>
          <p:cNvPr id="1901" name="Google Shape;1901;p101"/>
          <p:cNvSpPr/>
          <p:nvPr/>
        </p:nvSpPr>
        <p:spPr>
          <a:xfrm>
            <a:off x="539500" y="3825825"/>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Pluto</a:t>
            </a:r>
            <a:endParaRPr>
              <a:solidFill>
                <a:schemeClr val="dk2"/>
              </a:solidFill>
              <a:latin typeface="Livvic"/>
              <a:ea typeface="Livvic"/>
              <a:cs typeface="Livvic"/>
              <a:sym typeface="Livvic"/>
            </a:endParaRPr>
          </a:p>
        </p:txBody>
      </p:sp>
      <p:sp>
        <p:nvSpPr>
          <p:cNvPr id="1902" name="Google Shape;1902;p101"/>
          <p:cNvSpPr/>
          <p:nvPr/>
        </p:nvSpPr>
        <p:spPr>
          <a:xfrm>
            <a:off x="3077455" y="3825825"/>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Saturn</a:t>
            </a:r>
            <a:endParaRPr>
              <a:solidFill>
                <a:schemeClr val="dk2"/>
              </a:solidFill>
              <a:latin typeface="Livvic"/>
              <a:ea typeface="Livvic"/>
              <a:cs typeface="Livvic"/>
              <a:sym typeface="Livvic"/>
            </a:endParaRPr>
          </a:p>
        </p:txBody>
      </p:sp>
      <p:sp>
        <p:nvSpPr>
          <p:cNvPr id="1903" name="Google Shape;1903;p101"/>
          <p:cNvSpPr/>
          <p:nvPr/>
        </p:nvSpPr>
        <p:spPr>
          <a:xfrm>
            <a:off x="4717767" y="3825825"/>
            <a:ext cx="1492500" cy="350100"/>
          </a:xfrm>
          <a:prstGeom prst="roundRect">
            <a:avLst>
              <a:gd name="adj" fmla="val 50000"/>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Mars</a:t>
            </a:r>
            <a:endParaRPr>
              <a:solidFill>
                <a:schemeClr val="dk2"/>
              </a:solidFill>
              <a:latin typeface="Livvic"/>
              <a:ea typeface="Livvic"/>
              <a:cs typeface="Livvic"/>
              <a:sym typeface="Livvic"/>
            </a:endParaRPr>
          </a:p>
        </p:txBody>
      </p:sp>
      <p:cxnSp>
        <p:nvCxnSpPr>
          <p:cNvPr id="1904" name="Google Shape;1904;p101"/>
          <p:cNvCxnSpPr>
            <a:stCxn id="1901" idx="0"/>
            <a:endCxn id="1891" idx="2"/>
          </p:cNvCxnSpPr>
          <p:nvPr/>
        </p:nvCxnSpPr>
        <p:spPr>
          <a:xfrm rot="-5400000">
            <a:off x="1105300" y="3644775"/>
            <a:ext cx="361500" cy="600"/>
          </a:xfrm>
          <a:prstGeom prst="bentConnector3">
            <a:avLst>
              <a:gd name="adj1" fmla="val 49982"/>
            </a:avLst>
          </a:prstGeom>
          <a:noFill/>
          <a:ln w="19050" cap="flat" cmpd="sng">
            <a:solidFill>
              <a:schemeClr val="accent3"/>
            </a:solidFill>
            <a:prstDash val="solid"/>
            <a:round/>
            <a:headEnd type="none" w="sm" len="sm"/>
            <a:tailEnd type="none" w="sm" len="sm"/>
          </a:ln>
        </p:spPr>
      </p:cxnSp>
      <p:cxnSp>
        <p:nvCxnSpPr>
          <p:cNvPr id="1905" name="Google Shape;1905;p101"/>
          <p:cNvCxnSpPr>
            <a:stCxn id="1902" idx="0"/>
            <a:endCxn id="1893" idx="2"/>
          </p:cNvCxnSpPr>
          <p:nvPr/>
        </p:nvCxnSpPr>
        <p:spPr>
          <a:xfrm rot="-5400000">
            <a:off x="4091755" y="3196275"/>
            <a:ext cx="361500" cy="897600"/>
          </a:xfrm>
          <a:prstGeom prst="bentConnector3">
            <a:avLst>
              <a:gd name="adj1" fmla="val 50000"/>
            </a:avLst>
          </a:prstGeom>
          <a:noFill/>
          <a:ln w="19050" cap="flat" cmpd="sng">
            <a:solidFill>
              <a:schemeClr val="accent3"/>
            </a:solidFill>
            <a:prstDash val="solid"/>
            <a:round/>
            <a:headEnd type="none" w="sm" len="sm"/>
            <a:tailEnd type="none" w="sm" len="sm"/>
          </a:ln>
        </p:spPr>
      </p:cxnSp>
      <p:cxnSp>
        <p:nvCxnSpPr>
          <p:cNvPr id="1906" name="Google Shape;1906;p101"/>
          <p:cNvCxnSpPr>
            <a:stCxn id="1903" idx="0"/>
            <a:endCxn id="1893" idx="2"/>
          </p:cNvCxnSpPr>
          <p:nvPr/>
        </p:nvCxnSpPr>
        <p:spPr>
          <a:xfrm rot="5400000" flipH="1">
            <a:off x="4911867" y="3273675"/>
            <a:ext cx="361500" cy="742800"/>
          </a:xfrm>
          <a:prstGeom prst="bentConnector3">
            <a:avLst>
              <a:gd name="adj1" fmla="val 50000"/>
            </a:avLst>
          </a:prstGeom>
          <a:noFill/>
          <a:ln w="19050" cap="flat" cmpd="sng">
            <a:solidFill>
              <a:schemeClr val="accent3"/>
            </a:solidFill>
            <a:prstDash val="solid"/>
            <a:round/>
            <a:headEnd type="none" w="sm" len="sm"/>
            <a:tailEnd type="none" w="sm" len="sm"/>
          </a:ln>
        </p:spPr>
      </p:cxnSp>
      <p:grpSp>
        <p:nvGrpSpPr>
          <p:cNvPr id="1907" name="Google Shape;1907;p101"/>
          <p:cNvGrpSpPr/>
          <p:nvPr/>
        </p:nvGrpSpPr>
        <p:grpSpPr>
          <a:xfrm>
            <a:off x="7515550" y="1796688"/>
            <a:ext cx="1088950" cy="2984875"/>
            <a:chOff x="5376500" y="1573250"/>
            <a:chExt cx="1088950" cy="2984875"/>
          </a:xfrm>
        </p:grpSpPr>
        <p:sp>
          <p:nvSpPr>
            <p:cNvPr id="1908" name="Google Shape;1908;p101"/>
            <p:cNvSpPr/>
            <p:nvPr/>
          </p:nvSpPr>
          <p:spPr>
            <a:xfrm>
              <a:off x="5376500" y="4469200"/>
              <a:ext cx="1088950" cy="88925"/>
            </a:xfrm>
            <a:custGeom>
              <a:avLst/>
              <a:gdLst/>
              <a:ahLst/>
              <a:cxnLst/>
              <a:rect l="l" t="t" r="r" b="b"/>
              <a:pathLst>
                <a:path w="43558" h="3557" extrusionOk="0">
                  <a:moveTo>
                    <a:pt x="21764" y="1"/>
                  </a:moveTo>
                  <a:cubicBezTo>
                    <a:pt x="9727" y="1"/>
                    <a:pt x="1" y="791"/>
                    <a:pt x="1" y="1763"/>
                  </a:cubicBezTo>
                  <a:cubicBezTo>
                    <a:pt x="1" y="2767"/>
                    <a:pt x="9727" y="3557"/>
                    <a:pt x="21764" y="3557"/>
                  </a:cubicBezTo>
                  <a:cubicBezTo>
                    <a:pt x="33801" y="3557"/>
                    <a:pt x="43558" y="2767"/>
                    <a:pt x="43558" y="1763"/>
                  </a:cubicBezTo>
                  <a:cubicBezTo>
                    <a:pt x="43558" y="791"/>
                    <a:pt x="33801" y="1"/>
                    <a:pt x="21764"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01"/>
            <p:cNvSpPr/>
            <p:nvPr/>
          </p:nvSpPr>
          <p:spPr>
            <a:xfrm>
              <a:off x="5435025" y="2063400"/>
              <a:ext cx="361725" cy="1057775"/>
            </a:xfrm>
            <a:custGeom>
              <a:avLst/>
              <a:gdLst/>
              <a:ahLst/>
              <a:cxnLst/>
              <a:rect l="l" t="t" r="r" b="b"/>
              <a:pathLst>
                <a:path w="14469" h="42311" extrusionOk="0">
                  <a:moveTo>
                    <a:pt x="10152" y="0"/>
                  </a:moveTo>
                  <a:lnTo>
                    <a:pt x="9149" y="578"/>
                  </a:lnTo>
                  <a:cubicBezTo>
                    <a:pt x="6809" y="2097"/>
                    <a:pt x="6171" y="4195"/>
                    <a:pt x="5502" y="6930"/>
                  </a:cubicBezTo>
                  <a:lnTo>
                    <a:pt x="395" y="27873"/>
                  </a:lnTo>
                  <a:cubicBezTo>
                    <a:pt x="0" y="29484"/>
                    <a:pt x="426" y="31186"/>
                    <a:pt x="1581" y="32371"/>
                  </a:cubicBezTo>
                  <a:lnTo>
                    <a:pt x="10912" y="42311"/>
                  </a:lnTo>
                  <a:lnTo>
                    <a:pt x="14469" y="34469"/>
                  </a:lnTo>
                  <a:lnTo>
                    <a:pt x="7994" y="26870"/>
                  </a:lnTo>
                  <a:lnTo>
                    <a:pt x="11003" y="17356"/>
                  </a:lnTo>
                  <a:lnTo>
                    <a:pt x="10152"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01"/>
            <p:cNvSpPr/>
            <p:nvPr/>
          </p:nvSpPr>
          <p:spPr>
            <a:xfrm>
              <a:off x="5593825" y="2680425"/>
              <a:ext cx="41075" cy="54725"/>
            </a:xfrm>
            <a:custGeom>
              <a:avLst/>
              <a:gdLst/>
              <a:ahLst/>
              <a:cxnLst/>
              <a:rect l="l" t="t" r="r" b="b"/>
              <a:pathLst>
                <a:path w="1643" h="2189" fill="none" extrusionOk="0">
                  <a:moveTo>
                    <a:pt x="1642" y="2189"/>
                  </a:moveTo>
                  <a:lnTo>
                    <a:pt x="1" y="0"/>
                  </a:lnTo>
                </a:path>
              </a:pathLst>
            </a:custGeom>
            <a:noFill/>
            <a:ln w="9875" cap="rnd" cmpd="sng">
              <a:solidFill>
                <a:srgbClr val="DEF5F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01"/>
            <p:cNvSpPr/>
            <p:nvPr/>
          </p:nvSpPr>
          <p:spPr>
            <a:xfrm>
              <a:off x="5435025" y="2701700"/>
              <a:ext cx="79800" cy="180125"/>
            </a:xfrm>
            <a:custGeom>
              <a:avLst/>
              <a:gdLst/>
              <a:ahLst/>
              <a:cxnLst/>
              <a:rect l="l" t="t" r="r" b="b"/>
              <a:pathLst>
                <a:path w="3192" h="7205" extrusionOk="0">
                  <a:moveTo>
                    <a:pt x="942" y="0"/>
                  </a:moveTo>
                  <a:lnTo>
                    <a:pt x="395" y="2341"/>
                  </a:lnTo>
                  <a:cubicBezTo>
                    <a:pt x="0" y="3952"/>
                    <a:pt x="426" y="5654"/>
                    <a:pt x="1581" y="6839"/>
                  </a:cubicBezTo>
                  <a:lnTo>
                    <a:pt x="1915" y="7204"/>
                  </a:lnTo>
                  <a:cubicBezTo>
                    <a:pt x="2705" y="6383"/>
                    <a:pt x="3192" y="5259"/>
                    <a:pt x="3192" y="4013"/>
                  </a:cubicBezTo>
                  <a:cubicBezTo>
                    <a:pt x="3192" y="2310"/>
                    <a:pt x="2310" y="821"/>
                    <a:pt x="942" y="0"/>
                  </a:cubicBez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01"/>
            <p:cNvSpPr/>
            <p:nvPr/>
          </p:nvSpPr>
          <p:spPr>
            <a:xfrm>
              <a:off x="5663750" y="2841525"/>
              <a:ext cx="339700" cy="1586675"/>
            </a:xfrm>
            <a:custGeom>
              <a:avLst/>
              <a:gdLst/>
              <a:ahLst/>
              <a:cxnLst/>
              <a:rect l="l" t="t" r="r" b="b"/>
              <a:pathLst>
                <a:path w="13588" h="63467" extrusionOk="0">
                  <a:moveTo>
                    <a:pt x="0" y="0"/>
                  </a:moveTo>
                  <a:lnTo>
                    <a:pt x="912" y="63466"/>
                  </a:lnTo>
                  <a:lnTo>
                    <a:pt x="13587" y="63466"/>
                  </a:lnTo>
                  <a:lnTo>
                    <a:pt x="12128"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01"/>
            <p:cNvSpPr/>
            <p:nvPr/>
          </p:nvSpPr>
          <p:spPr>
            <a:xfrm>
              <a:off x="5749625" y="2849875"/>
              <a:ext cx="25" cy="1578325"/>
            </a:xfrm>
            <a:custGeom>
              <a:avLst/>
              <a:gdLst/>
              <a:ahLst/>
              <a:cxnLst/>
              <a:rect l="l" t="t" r="r" b="b"/>
              <a:pathLst>
                <a:path w="1" h="63133" fill="none" extrusionOk="0">
                  <a:moveTo>
                    <a:pt x="0" y="1"/>
                  </a:moveTo>
                  <a:lnTo>
                    <a:pt x="0" y="63132"/>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01"/>
            <p:cNvSpPr/>
            <p:nvPr/>
          </p:nvSpPr>
          <p:spPr>
            <a:xfrm>
              <a:off x="5553550" y="4428175"/>
              <a:ext cx="427100" cy="81325"/>
            </a:xfrm>
            <a:custGeom>
              <a:avLst/>
              <a:gdLst/>
              <a:ahLst/>
              <a:cxnLst/>
              <a:rect l="l" t="t" r="r" b="b"/>
              <a:pathLst>
                <a:path w="17084" h="3253" extrusionOk="0">
                  <a:moveTo>
                    <a:pt x="4408" y="0"/>
                  </a:moveTo>
                  <a:cubicBezTo>
                    <a:pt x="791" y="0"/>
                    <a:pt x="1" y="3252"/>
                    <a:pt x="1" y="3252"/>
                  </a:cubicBezTo>
                  <a:lnTo>
                    <a:pt x="17083" y="3252"/>
                  </a:lnTo>
                  <a:lnTo>
                    <a:pt x="17083"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01"/>
            <p:cNvSpPr/>
            <p:nvPr/>
          </p:nvSpPr>
          <p:spPr>
            <a:xfrm>
              <a:off x="5767100" y="2814150"/>
              <a:ext cx="113550" cy="367400"/>
            </a:xfrm>
            <a:custGeom>
              <a:avLst/>
              <a:gdLst/>
              <a:ahLst/>
              <a:cxnLst/>
              <a:rect l="l" t="t" r="r" b="b"/>
              <a:pathLst>
                <a:path w="4542" h="14696" extrusionOk="0">
                  <a:moveTo>
                    <a:pt x="3435" y="1"/>
                  </a:moveTo>
                  <a:lnTo>
                    <a:pt x="0" y="1278"/>
                  </a:lnTo>
                  <a:cubicBezTo>
                    <a:pt x="0" y="1278"/>
                    <a:pt x="638" y="13041"/>
                    <a:pt x="2645" y="14591"/>
                  </a:cubicBezTo>
                  <a:cubicBezTo>
                    <a:pt x="2736" y="14662"/>
                    <a:pt x="2822" y="14696"/>
                    <a:pt x="2900" y="14696"/>
                  </a:cubicBezTo>
                  <a:cubicBezTo>
                    <a:pt x="4542" y="14696"/>
                    <a:pt x="3435" y="1"/>
                    <a:pt x="3435" y="1"/>
                  </a:cubicBezTo>
                  <a:close/>
                </a:path>
              </a:pathLst>
            </a:custGeom>
            <a:solidFill>
              <a:srgbClr val="536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01"/>
            <p:cNvSpPr/>
            <p:nvPr/>
          </p:nvSpPr>
          <p:spPr>
            <a:xfrm>
              <a:off x="5828650" y="2869625"/>
              <a:ext cx="339700" cy="1558575"/>
            </a:xfrm>
            <a:custGeom>
              <a:avLst/>
              <a:gdLst/>
              <a:ahLst/>
              <a:cxnLst/>
              <a:rect l="l" t="t" r="r" b="b"/>
              <a:pathLst>
                <a:path w="13588" h="62343" extrusionOk="0">
                  <a:moveTo>
                    <a:pt x="0" y="1"/>
                  </a:moveTo>
                  <a:lnTo>
                    <a:pt x="912" y="62342"/>
                  </a:lnTo>
                  <a:lnTo>
                    <a:pt x="13587" y="62342"/>
                  </a:lnTo>
                  <a:lnTo>
                    <a:pt x="12128"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01"/>
            <p:cNvSpPr/>
            <p:nvPr/>
          </p:nvSpPr>
          <p:spPr>
            <a:xfrm>
              <a:off x="5659950" y="1956250"/>
              <a:ext cx="508400" cy="921575"/>
            </a:xfrm>
            <a:custGeom>
              <a:avLst/>
              <a:gdLst/>
              <a:ahLst/>
              <a:cxnLst/>
              <a:rect l="l" t="t" r="r" b="b"/>
              <a:pathLst>
                <a:path w="20336" h="36863" extrusionOk="0">
                  <a:moveTo>
                    <a:pt x="8481" y="0"/>
                  </a:moveTo>
                  <a:lnTo>
                    <a:pt x="1155" y="4286"/>
                  </a:lnTo>
                  <a:lnTo>
                    <a:pt x="0" y="35654"/>
                  </a:lnTo>
                  <a:cubicBezTo>
                    <a:pt x="2407" y="36609"/>
                    <a:pt x="6702" y="36862"/>
                    <a:pt x="10588" y="36862"/>
                  </a:cubicBezTo>
                  <a:cubicBezTo>
                    <a:pt x="14995" y="36862"/>
                    <a:pt x="18876" y="36536"/>
                    <a:pt x="18876" y="36536"/>
                  </a:cubicBezTo>
                  <a:lnTo>
                    <a:pt x="20335" y="4590"/>
                  </a:lnTo>
                  <a:lnTo>
                    <a:pt x="12706"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01"/>
            <p:cNvSpPr/>
            <p:nvPr/>
          </p:nvSpPr>
          <p:spPr>
            <a:xfrm>
              <a:off x="6061925" y="2071000"/>
              <a:ext cx="362500" cy="1050175"/>
            </a:xfrm>
            <a:custGeom>
              <a:avLst/>
              <a:gdLst/>
              <a:ahLst/>
              <a:cxnLst/>
              <a:rect l="l" t="t" r="r" b="b"/>
              <a:pathLst>
                <a:path w="14500" h="42007" extrusionOk="0">
                  <a:moveTo>
                    <a:pt x="4256" y="0"/>
                  </a:moveTo>
                  <a:lnTo>
                    <a:pt x="3496" y="17052"/>
                  </a:lnTo>
                  <a:lnTo>
                    <a:pt x="6505" y="26566"/>
                  </a:lnTo>
                  <a:lnTo>
                    <a:pt x="1" y="34165"/>
                  </a:lnTo>
                  <a:lnTo>
                    <a:pt x="3587" y="42007"/>
                  </a:lnTo>
                  <a:lnTo>
                    <a:pt x="12919" y="32098"/>
                  </a:lnTo>
                  <a:cubicBezTo>
                    <a:pt x="14043" y="30882"/>
                    <a:pt x="14499" y="29180"/>
                    <a:pt x="14104" y="27569"/>
                  </a:cubicBezTo>
                  <a:lnTo>
                    <a:pt x="8967" y="6626"/>
                  </a:lnTo>
                  <a:cubicBezTo>
                    <a:pt x="8329" y="3891"/>
                    <a:pt x="6627" y="1550"/>
                    <a:pt x="4286" y="30"/>
                  </a:cubicBezTo>
                  <a:lnTo>
                    <a:pt x="4256"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01"/>
            <p:cNvSpPr/>
            <p:nvPr/>
          </p:nvSpPr>
          <p:spPr>
            <a:xfrm>
              <a:off x="6224550" y="2680425"/>
              <a:ext cx="41050" cy="54725"/>
            </a:xfrm>
            <a:custGeom>
              <a:avLst/>
              <a:gdLst/>
              <a:ahLst/>
              <a:cxnLst/>
              <a:rect l="l" t="t" r="r" b="b"/>
              <a:pathLst>
                <a:path w="1642" h="2189" fill="none" extrusionOk="0">
                  <a:moveTo>
                    <a:pt x="0" y="2189"/>
                  </a:moveTo>
                  <a:lnTo>
                    <a:pt x="1642" y="0"/>
                  </a:lnTo>
                </a:path>
              </a:pathLst>
            </a:custGeom>
            <a:noFill/>
            <a:ln w="9875" cap="rnd" cmpd="sng">
              <a:solidFill>
                <a:srgbClr val="DEF5F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01"/>
            <p:cNvSpPr/>
            <p:nvPr/>
          </p:nvSpPr>
          <p:spPr>
            <a:xfrm>
              <a:off x="6343850" y="2701700"/>
              <a:ext cx="80575" cy="180125"/>
            </a:xfrm>
            <a:custGeom>
              <a:avLst/>
              <a:gdLst/>
              <a:ahLst/>
              <a:cxnLst/>
              <a:rect l="l" t="t" r="r" b="b"/>
              <a:pathLst>
                <a:path w="3223" h="7205" extrusionOk="0">
                  <a:moveTo>
                    <a:pt x="2250" y="0"/>
                  </a:moveTo>
                  <a:cubicBezTo>
                    <a:pt x="912" y="821"/>
                    <a:pt x="0" y="2310"/>
                    <a:pt x="0" y="4013"/>
                  </a:cubicBezTo>
                  <a:cubicBezTo>
                    <a:pt x="0" y="5259"/>
                    <a:pt x="487" y="6383"/>
                    <a:pt x="1277" y="7204"/>
                  </a:cubicBezTo>
                  <a:lnTo>
                    <a:pt x="1642" y="6839"/>
                  </a:lnTo>
                  <a:cubicBezTo>
                    <a:pt x="2766" y="5654"/>
                    <a:pt x="3222" y="3952"/>
                    <a:pt x="2827" y="2341"/>
                  </a:cubicBezTo>
                  <a:lnTo>
                    <a:pt x="2250"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01"/>
            <p:cNvSpPr/>
            <p:nvPr/>
          </p:nvSpPr>
          <p:spPr>
            <a:xfrm>
              <a:off x="5822575" y="1963850"/>
              <a:ext cx="63850" cy="120075"/>
            </a:xfrm>
            <a:custGeom>
              <a:avLst/>
              <a:gdLst/>
              <a:ahLst/>
              <a:cxnLst/>
              <a:rect l="l" t="t" r="r" b="b"/>
              <a:pathLst>
                <a:path w="2554" h="4803" extrusionOk="0">
                  <a:moveTo>
                    <a:pt x="1216" y="0"/>
                  </a:moveTo>
                  <a:lnTo>
                    <a:pt x="0" y="4803"/>
                  </a:lnTo>
                  <a:lnTo>
                    <a:pt x="0" y="4803"/>
                  </a:lnTo>
                  <a:lnTo>
                    <a:pt x="2553" y="2797"/>
                  </a:lnTo>
                  <a:lnTo>
                    <a:pt x="1216"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01"/>
            <p:cNvSpPr/>
            <p:nvPr/>
          </p:nvSpPr>
          <p:spPr>
            <a:xfrm>
              <a:off x="5802800" y="2033750"/>
              <a:ext cx="129200" cy="780425"/>
            </a:xfrm>
            <a:custGeom>
              <a:avLst/>
              <a:gdLst/>
              <a:ahLst/>
              <a:cxnLst/>
              <a:rect l="l" t="t" r="r" b="b"/>
              <a:pathLst>
                <a:path w="5168" h="31217" extrusionOk="0">
                  <a:moveTo>
                    <a:pt x="3344" y="1"/>
                  </a:moveTo>
                  <a:lnTo>
                    <a:pt x="2311" y="821"/>
                  </a:lnTo>
                  <a:lnTo>
                    <a:pt x="2584" y="3253"/>
                  </a:lnTo>
                  <a:lnTo>
                    <a:pt x="1" y="27478"/>
                  </a:lnTo>
                  <a:lnTo>
                    <a:pt x="2007" y="31217"/>
                  </a:lnTo>
                  <a:lnTo>
                    <a:pt x="5168" y="27843"/>
                  </a:lnTo>
                  <a:lnTo>
                    <a:pt x="3831" y="3314"/>
                  </a:lnTo>
                  <a:lnTo>
                    <a:pt x="5168" y="1065"/>
                  </a:lnTo>
                  <a:lnTo>
                    <a:pt x="3344" y="1"/>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01"/>
            <p:cNvSpPr/>
            <p:nvPr/>
          </p:nvSpPr>
          <p:spPr>
            <a:xfrm>
              <a:off x="5886400" y="1956250"/>
              <a:ext cx="91200" cy="141350"/>
            </a:xfrm>
            <a:custGeom>
              <a:avLst/>
              <a:gdLst/>
              <a:ahLst/>
              <a:cxnLst/>
              <a:rect l="l" t="t" r="r" b="b"/>
              <a:pathLst>
                <a:path w="3648" h="5654" extrusionOk="0">
                  <a:moveTo>
                    <a:pt x="3648" y="0"/>
                  </a:moveTo>
                  <a:lnTo>
                    <a:pt x="0" y="3101"/>
                  </a:lnTo>
                  <a:lnTo>
                    <a:pt x="3648" y="5654"/>
                  </a:lnTo>
                  <a:lnTo>
                    <a:pt x="3648"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01"/>
            <p:cNvSpPr/>
            <p:nvPr/>
          </p:nvSpPr>
          <p:spPr>
            <a:xfrm>
              <a:off x="5914500" y="2878000"/>
              <a:ext cx="25" cy="1550200"/>
            </a:xfrm>
            <a:custGeom>
              <a:avLst/>
              <a:gdLst/>
              <a:ahLst/>
              <a:cxnLst/>
              <a:rect l="l" t="t" r="r" b="b"/>
              <a:pathLst>
                <a:path w="1" h="62008" fill="none" extrusionOk="0">
                  <a:moveTo>
                    <a:pt x="1" y="0"/>
                  </a:moveTo>
                  <a:lnTo>
                    <a:pt x="1" y="62007"/>
                  </a:lnTo>
                </a:path>
              </a:pathLst>
            </a:custGeom>
            <a:noFill/>
            <a:ln w="9125" cap="flat" cmpd="sng">
              <a:solidFill>
                <a:srgbClr val="54476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01"/>
            <p:cNvSpPr/>
            <p:nvPr/>
          </p:nvSpPr>
          <p:spPr>
            <a:xfrm>
              <a:off x="5741250" y="4428175"/>
              <a:ext cx="427100" cy="81325"/>
            </a:xfrm>
            <a:custGeom>
              <a:avLst/>
              <a:gdLst/>
              <a:ahLst/>
              <a:cxnLst/>
              <a:rect l="l" t="t" r="r" b="b"/>
              <a:pathLst>
                <a:path w="17084" h="3253" extrusionOk="0">
                  <a:moveTo>
                    <a:pt x="4408" y="0"/>
                  </a:moveTo>
                  <a:cubicBezTo>
                    <a:pt x="791" y="0"/>
                    <a:pt x="1" y="3252"/>
                    <a:pt x="1" y="3252"/>
                  </a:cubicBezTo>
                  <a:lnTo>
                    <a:pt x="17083" y="3252"/>
                  </a:lnTo>
                  <a:lnTo>
                    <a:pt x="17083"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01"/>
            <p:cNvSpPr/>
            <p:nvPr/>
          </p:nvSpPr>
          <p:spPr>
            <a:xfrm>
              <a:off x="5969975" y="2915975"/>
              <a:ext cx="168725" cy="294125"/>
            </a:xfrm>
            <a:custGeom>
              <a:avLst/>
              <a:gdLst/>
              <a:ahLst/>
              <a:cxnLst/>
              <a:rect l="l" t="t" r="r" b="b"/>
              <a:pathLst>
                <a:path w="6749" h="11765" extrusionOk="0">
                  <a:moveTo>
                    <a:pt x="2402" y="1"/>
                  </a:moveTo>
                  <a:lnTo>
                    <a:pt x="1" y="1825"/>
                  </a:lnTo>
                  <a:lnTo>
                    <a:pt x="4591" y="11764"/>
                  </a:lnTo>
                  <a:lnTo>
                    <a:pt x="6749" y="9454"/>
                  </a:lnTo>
                  <a:lnTo>
                    <a:pt x="2402"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01"/>
            <p:cNvSpPr/>
            <p:nvPr/>
          </p:nvSpPr>
          <p:spPr>
            <a:xfrm>
              <a:off x="6043700" y="2925100"/>
              <a:ext cx="107925" cy="211275"/>
            </a:xfrm>
            <a:custGeom>
              <a:avLst/>
              <a:gdLst/>
              <a:ahLst/>
              <a:cxnLst/>
              <a:rect l="l" t="t" r="r" b="b"/>
              <a:pathLst>
                <a:path w="4317" h="8451" extrusionOk="0">
                  <a:moveTo>
                    <a:pt x="730" y="1"/>
                  </a:moveTo>
                  <a:lnTo>
                    <a:pt x="0" y="821"/>
                  </a:lnTo>
                  <a:lnTo>
                    <a:pt x="3526" y="8451"/>
                  </a:lnTo>
                  <a:lnTo>
                    <a:pt x="4316" y="7843"/>
                  </a:lnTo>
                  <a:lnTo>
                    <a:pt x="73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01"/>
            <p:cNvSpPr/>
            <p:nvPr/>
          </p:nvSpPr>
          <p:spPr>
            <a:xfrm>
              <a:off x="6097650" y="2401550"/>
              <a:ext cx="51700" cy="253825"/>
            </a:xfrm>
            <a:custGeom>
              <a:avLst/>
              <a:gdLst/>
              <a:ahLst/>
              <a:cxnLst/>
              <a:rect l="l" t="t" r="r" b="b"/>
              <a:pathLst>
                <a:path w="2068" h="10153" extrusionOk="0">
                  <a:moveTo>
                    <a:pt x="0" y="0"/>
                  </a:moveTo>
                  <a:lnTo>
                    <a:pt x="1763" y="10152"/>
                  </a:lnTo>
                  <a:lnTo>
                    <a:pt x="2067" y="3830"/>
                  </a:lnTo>
                  <a:lnTo>
                    <a:pt x="0" y="0"/>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01"/>
            <p:cNvSpPr/>
            <p:nvPr/>
          </p:nvSpPr>
          <p:spPr>
            <a:xfrm>
              <a:off x="5692625" y="2257150"/>
              <a:ext cx="122375" cy="31200"/>
            </a:xfrm>
            <a:custGeom>
              <a:avLst/>
              <a:gdLst/>
              <a:ahLst/>
              <a:cxnLst/>
              <a:rect l="l" t="t" r="r" b="b"/>
              <a:pathLst>
                <a:path w="4895" h="1248" extrusionOk="0">
                  <a:moveTo>
                    <a:pt x="0" y="1"/>
                  </a:moveTo>
                  <a:lnTo>
                    <a:pt x="0" y="1247"/>
                  </a:lnTo>
                  <a:lnTo>
                    <a:pt x="4894" y="1247"/>
                  </a:lnTo>
                  <a:lnTo>
                    <a:pt x="4894"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01"/>
            <p:cNvSpPr/>
            <p:nvPr/>
          </p:nvSpPr>
          <p:spPr>
            <a:xfrm>
              <a:off x="5852950" y="1787550"/>
              <a:ext cx="132250" cy="246225"/>
            </a:xfrm>
            <a:custGeom>
              <a:avLst/>
              <a:gdLst/>
              <a:ahLst/>
              <a:cxnLst/>
              <a:rect l="l" t="t" r="r" b="b"/>
              <a:pathLst>
                <a:path w="5290" h="9849" extrusionOk="0">
                  <a:moveTo>
                    <a:pt x="5290" y="1"/>
                  </a:moveTo>
                  <a:lnTo>
                    <a:pt x="1" y="4499"/>
                  </a:lnTo>
                  <a:lnTo>
                    <a:pt x="1" y="7174"/>
                  </a:lnTo>
                  <a:lnTo>
                    <a:pt x="1338" y="9849"/>
                  </a:lnTo>
                  <a:lnTo>
                    <a:pt x="4986" y="6748"/>
                  </a:lnTo>
                  <a:lnTo>
                    <a:pt x="529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01"/>
            <p:cNvSpPr/>
            <p:nvPr/>
          </p:nvSpPr>
          <p:spPr>
            <a:xfrm>
              <a:off x="5852950" y="1807300"/>
              <a:ext cx="109450" cy="156575"/>
            </a:xfrm>
            <a:custGeom>
              <a:avLst/>
              <a:gdLst/>
              <a:ahLst/>
              <a:cxnLst/>
              <a:rect l="l" t="t" r="r" b="b"/>
              <a:pathLst>
                <a:path w="4378" h="6263" extrusionOk="0">
                  <a:moveTo>
                    <a:pt x="4378" y="1"/>
                  </a:moveTo>
                  <a:lnTo>
                    <a:pt x="1" y="3709"/>
                  </a:lnTo>
                  <a:lnTo>
                    <a:pt x="1" y="6262"/>
                  </a:lnTo>
                  <a:cubicBezTo>
                    <a:pt x="2767" y="5563"/>
                    <a:pt x="4378" y="1277"/>
                    <a:pt x="4378" y="1277"/>
                  </a:cubicBezTo>
                  <a:lnTo>
                    <a:pt x="4378"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01"/>
            <p:cNvSpPr/>
            <p:nvPr/>
          </p:nvSpPr>
          <p:spPr>
            <a:xfrm>
              <a:off x="5792925" y="1665975"/>
              <a:ext cx="192275" cy="252100"/>
            </a:xfrm>
            <a:custGeom>
              <a:avLst/>
              <a:gdLst/>
              <a:ahLst/>
              <a:cxnLst/>
              <a:rect l="l" t="t" r="r" b="b"/>
              <a:pathLst>
                <a:path w="7691" h="10084" extrusionOk="0">
                  <a:moveTo>
                    <a:pt x="912" y="0"/>
                  </a:moveTo>
                  <a:cubicBezTo>
                    <a:pt x="912" y="0"/>
                    <a:pt x="1" y="4316"/>
                    <a:pt x="1" y="8693"/>
                  </a:cubicBezTo>
                  <a:cubicBezTo>
                    <a:pt x="1" y="9487"/>
                    <a:pt x="617" y="10084"/>
                    <a:pt x="1361" y="10084"/>
                  </a:cubicBezTo>
                  <a:cubicBezTo>
                    <a:pt x="1443" y="10084"/>
                    <a:pt x="1527" y="10076"/>
                    <a:pt x="1612" y="10061"/>
                  </a:cubicBezTo>
                  <a:lnTo>
                    <a:pt x="3618" y="9696"/>
                  </a:lnTo>
                  <a:cubicBezTo>
                    <a:pt x="5958" y="9271"/>
                    <a:pt x="7691" y="7234"/>
                    <a:pt x="7691" y="4833"/>
                  </a:cubicBezTo>
                  <a:lnTo>
                    <a:pt x="7691"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01"/>
            <p:cNvSpPr/>
            <p:nvPr/>
          </p:nvSpPr>
          <p:spPr>
            <a:xfrm>
              <a:off x="5808125" y="1825550"/>
              <a:ext cx="68425" cy="9150"/>
            </a:xfrm>
            <a:custGeom>
              <a:avLst/>
              <a:gdLst/>
              <a:ahLst/>
              <a:cxnLst/>
              <a:rect l="l" t="t" r="r" b="b"/>
              <a:pathLst>
                <a:path w="2737" h="366" fill="none" extrusionOk="0">
                  <a:moveTo>
                    <a:pt x="1" y="365"/>
                  </a:moveTo>
                  <a:cubicBezTo>
                    <a:pt x="1" y="365"/>
                    <a:pt x="1824" y="304"/>
                    <a:pt x="2736" y="0"/>
                  </a:cubicBez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01"/>
            <p:cNvSpPr/>
            <p:nvPr/>
          </p:nvSpPr>
          <p:spPr>
            <a:xfrm>
              <a:off x="5808125" y="1756400"/>
              <a:ext cx="25850" cy="53200"/>
            </a:xfrm>
            <a:custGeom>
              <a:avLst/>
              <a:gdLst/>
              <a:ahLst/>
              <a:cxnLst/>
              <a:rect l="l" t="t" r="r" b="b"/>
              <a:pathLst>
                <a:path w="1034" h="2128" fill="none" extrusionOk="0">
                  <a:moveTo>
                    <a:pt x="730" y="0"/>
                  </a:moveTo>
                  <a:lnTo>
                    <a:pt x="1" y="2128"/>
                  </a:lnTo>
                  <a:lnTo>
                    <a:pt x="1034" y="1885"/>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01"/>
            <p:cNvSpPr/>
            <p:nvPr/>
          </p:nvSpPr>
          <p:spPr>
            <a:xfrm>
              <a:off x="5863600" y="1750325"/>
              <a:ext cx="42575" cy="12175"/>
            </a:xfrm>
            <a:custGeom>
              <a:avLst/>
              <a:gdLst/>
              <a:ahLst/>
              <a:cxnLst/>
              <a:rect l="l" t="t" r="r" b="b"/>
              <a:pathLst>
                <a:path w="1703" h="487" fill="none" extrusionOk="0">
                  <a:moveTo>
                    <a:pt x="0" y="486"/>
                  </a:moveTo>
                  <a:cubicBezTo>
                    <a:pt x="0" y="486"/>
                    <a:pt x="699" y="0"/>
                    <a:pt x="1703" y="486"/>
                  </a:cubicBez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01"/>
            <p:cNvSpPr/>
            <p:nvPr/>
          </p:nvSpPr>
          <p:spPr>
            <a:xfrm>
              <a:off x="5768600" y="1573250"/>
              <a:ext cx="262925" cy="252325"/>
            </a:xfrm>
            <a:custGeom>
              <a:avLst/>
              <a:gdLst/>
              <a:ahLst/>
              <a:cxnLst/>
              <a:rect l="l" t="t" r="r" b="b"/>
              <a:pathLst>
                <a:path w="10517" h="10093" extrusionOk="0">
                  <a:moveTo>
                    <a:pt x="1582" y="1"/>
                  </a:moveTo>
                  <a:lnTo>
                    <a:pt x="1582" y="1"/>
                  </a:lnTo>
                  <a:cubicBezTo>
                    <a:pt x="1" y="1095"/>
                    <a:pt x="1885" y="3709"/>
                    <a:pt x="1885" y="3709"/>
                  </a:cubicBezTo>
                  <a:lnTo>
                    <a:pt x="5746" y="3709"/>
                  </a:lnTo>
                  <a:cubicBezTo>
                    <a:pt x="7114" y="3709"/>
                    <a:pt x="7904" y="5411"/>
                    <a:pt x="7904" y="7083"/>
                  </a:cubicBezTo>
                  <a:cubicBezTo>
                    <a:pt x="7904" y="8755"/>
                    <a:pt x="8876" y="10092"/>
                    <a:pt x="8876" y="10092"/>
                  </a:cubicBezTo>
                  <a:cubicBezTo>
                    <a:pt x="8876" y="10092"/>
                    <a:pt x="9636" y="9120"/>
                    <a:pt x="10092" y="7752"/>
                  </a:cubicBezTo>
                  <a:cubicBezTo>
                    <a:pt x="10517" y="6388"/>
                    <a:pt x="10427" y="1521"/>
                    <a:pt x="8891" y="1521"/>
                  </a:cubicBezTo>
                  <a:cubicBezTo>
                    <a:pt x="8886" y="1521"/>
                    <a:pt x="8881" y="1521"/>
                    <a:pt x="8876" y="1521"/>
                  </a:cubicBezTo>
                  <a:cubicBezTo>
                    <a:pt x="8828" y="1523"/>
                    <a:pt x="8776" y="1524"/>
                    <a:pt x="8720" y="1524"/>
                  </a:cubicBezTo>
                  <a:cubicBezTo>
                    <a:pt x="7032" y="1524"/>
                    <a:pt x="2170" y="648"/>
                    <a:pt x="1582"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01"/>
            <p:cNvSpPr/>
            <p:nvPr/>
          </p:nvSpPr>
          <p:spPr>
            <a:xfrm>
              <a:off x="5979100" y="1762475"/>
              <a:ext cx="73725" cy="73725"/>
            </a:xfrm>
            <a:custGeom>
              <a:avLst/>
              <a:gdLst/>
              <a:ahLst/>
              <a:cxnLst/>
              <a:rect l="l" t="t" r="r" b="b"/>
              <a:pathLst>
                <a:path w="2949" h="2949" extrusionOk="0">
                  <a:moveTo>
                    <a:pt x="1460" y="0"/>
                  </a:moveTo>
                  <a:cubicBezTo>
                    <a:pt x="669" y="0"/>
                    <a:pt x="1" y="669"/>
                    <a:pt x="1" y="1459"/>
                  </a:cubicBezTo>
                  <a:cubicBezTo>
                    <a:pt x="1" y="2280"/>
                    <a:pt x="669" y="2949"/>
                    <a:pt x="1460" y="2949"/>
                  </a:cubicBezTo>
                  <a:cubicBezTo>
                    <a:pt x="2280" y="2949"/>
                    <a:pt x="2949" y="2280"/>
                    <a:pt x="2949" y="1459"/>
                  </a:cubicBezTo>
                  <a:cubicBezTo>
                    <a:pt x="2949" y="669"/>
                    <a:pt x="2280" y="0"/>
                    <a:pt x="1460"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01"/>
            <p:cNvSpPr/>
            <p:nvPr/>
          </p:nvSpPr>
          <p:spPr>
            <a:xfrm>
              <a:off x="5863600" y="1699400"/>
              <a:ext cx="54725" cy="21300"/>
            </a:xfrm>
            <a:custGeom>
              <a:avLst/>
              <a:gdLst/>
              <a:ahLst/>
              <a:cxnLst/>
              <a:rect l="l" t="t" r="r" b="b"/>
              <a:pathLst>
                <a:path w="2189" h="852" fill="none" extrusionOk="0">
                  <a:moveTo>
                    <a:pt x="0" y="852"/>
                  </a:moveTo>
                  <a:cubicBezTo>
                    <a:pt x="0" y="852"/>
                    <a:pt x="1003" y="1"/>
                    <a:pt x="2189" y="852"/>
                  </a:cubicBezTo>
                </a:path>
              </a:pathLst>
            </a:custGeom>
            <a:noFill/>
            <a:ln w="106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01"/>
            <p:cNvSpPr/>
            <p:nvPr/>
          </p:nvSpPr>
          <p:spPr>
            <a:xfrm>
              <a:off x="5990500" y="1792100"/>
              <a:ext cx="34225" cy="33475"/>
            </a:xfrm>
            <a:custGeom>
              <a:avLst/>
              <a:gdLst/>
              <a:ahLst/>
              <a:cxnLst/>
              <a:rect l="l" t="t" r="r" b="b"/>
              <a:pathLst>
                <a:path w="1369" h="1339" fill="none" extrusionOk="0">
                  <a:moveTo>
                    <a:pt x="0" y="1338"/>
                  </a:moveTo>
                  <a:lnTo>
                    <a:pt x="1368" y="1"/>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943"/>
        <p:cNvGrpSpPr/>
        <p:nvPr/>
      </p:nvGrpSpPr>
      <p:grpSpPr>
        <a:xfrm>
          <a:off x="0" y="0"/>
          <a:ext cx="0" cy="0"/>
          <a:chOff x="0" y="0"/>
          <a:chExt cx="0" cy="0"/>
        </a:xfrm>
      </p:grpSpPr>
      <p:sp>
        <p:nvSpPr>
          <p:cNvPr id="1944" name="Google Shape;1944;p102"/>
          <p:cNvSpPr txBox="1">
            <a:spLocks noGrp="1"/>
          </p:cNvSpPr>
          <p:nvPr>
            <p:ph type="subTitle" idx="1"/>
          </p:nvPr>
        </p:nvSpPr>
        <p:spPr>
          <a:xfrm>
            <a:off x="996096" y="1854500"/>
            <a:ext cx="4906500" cy="442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rPr>
              <a:t>You can enter a subtitle </a:t>
            </a:r>
            <a:r>
              <a:rPr lang="en">
                <a:solidFill>
                  <a:schemeClr val="accent3"/>
                </a:solidFill>
              </a:rPr>
              <a:t>here if you need it</a:t>
            </a:r>
            <a:endParaRPr/>
          </a:p>
        </p:txBody>
      </p:sp>
      <p:sp>
        <p:nvSpPr>
          <p:cNvPr id="1945" name="Google Shape;1945;p102"/>
          <p:cNvSpPr txBox="1">
            <a:spLocks noGrp="1"/>
          </p:cNvSpPr>
          <p:nvPr>
            <p:ph type="title"/>
          </p:nvPr>
        </p:nvSpPr>
        <p:spPr>
          <a:xfrm>
            <a:off x="996100" y="997963"/>
            <a:ext cx="4906500" cy="734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Governments</a:t>
            </a:r>
            <a:endParaRPr/>
          </a:p>
        </p:txBody>
      </p:sp>
      <p:sp>
        <p:nvSpPr>
          <p:cNvPr id="1946" name="Google Shape;1946;p102"/>
          <p:cNvSpPr txBox="1">
            <a:spLocks noGrp="1"/>
          </p:cNvSpPr>
          <p:nvPr>
            <p:ph type="title" idx="2"/>
          </p:nvPr>
        </p:nvSpPr>
        <p:spPr>
          <a:xfrm>
            <a:off x="996100" y="2419100"/>
            <a:ext cx="1970400" cy="1040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1947" name="Google Shape;1947;p102"/>
          <p:cNvSpPr/>
          <p:nvPr/>
        </p:nvSpPr>
        <p:spPr>
          <a:xfrm flipH="1">
            <a:off x="7352450" y="4337575"/>
            <a:ext cx="683175" cy="104125"/>
          </a:xfrm>
          <a:custGeom>
            <a:avLst/>
            <a:gdLst/>
            <a:ahLst/>
            <a:cxnLst/>
            <a:rect l="l" t="t" r="r" b="b"/>
            <a:pathLst>
              <a:path w="27327" h="4165" extrusionOk="0">
                <a:moveTo>
                  <a:pt x="13679" y="0"/>
                </a:moveTo>
                <a:cubicBezTo>
                  <a:pt x="6140" y="0"/>
                  <a:pt x="1" y="942"/>
                  <a:pt x="1" y="2097"/>
                </a:cubicBezTo>
                <a:cubicBezTo>
                  <a:pt x="1" y="3253"/>
                  <a:pt x="6140" y="4164"/>
                  <a:pt x="13679" y="4164"/>
                </a:cubicBezTo>
                <a:cubicBezTo>
                  <a:pt x="21217" y="4164"/>
                  <a:pt x="27326" y="3253"/>
                  <a:pt x="27326" y="2097"/>
                </a:cubicBezTo>
                <a:cubicBezTo>
                  <a:pt x="27326" y="942"/>
                  <a:pt x="21217" y="0"/>
                  <a:pt x="13679" y="0"/>
                </a:cubicBezTo>
                <a:close/>
              </a:path>
            </a:pathLst>
          </a:custGeom>
          <a:solidFill>
            <a:srgbClr val="C2C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02"/>
          <p:cNvSpPr/>
          <p:nvPr/>
        </p:nvSpPr>
        <p:spPr>
          <a:xfrm flipH="1">
            <a:off x="7436800" y="3452300"/>
            <a:ext cx="520550" cy="36500"/>
          </a:xfrm>
          <a:custGeom>
            <a:avLst/>
            <a:gdLst/>
            <a:ahLst/>
            <a:cxnLst/>
            <a:rect l="l" t="t" r="r" b="b"/>
            <a:pathLst>
              <a:path w="20822" h="1460" extrusionOk="0">
                <a:moveTo>
                  <a:pt x="10396" y="0"/>
                </a:moveTo>
                <a:cubicBezTo>
                  <a:pt x="4651" y="0"/>
                  <a:pt x="0" y="335"/>
                  <a:pt x="0" y="730"/>
                </a:cubicBezTo>
                <a:cubicBezTo>
                  <a:pt x="0" y="1125"/>
                  <a:pt x="4651" y="1459"/>
                  <a:pt x="10396" y="1459"/>
                </a:cubicBezTo>
                <a:cubicBezTo>
                  <a:pt x="16171" y="1459"/>
                  <a:pt x="20821" y="1125"/>
                  <a:pt x="20821" y="730"/>
                </a:cubicBezTo>
                <a:cubicBezTo>
                  <a:pt x="20821" y="335"/>
                  <a:pt x="16171" y="0"/>
                  <a:pt x="10396" y="0"/>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02"/>
          <p:cNvSpPr/>
          <p:nvPr/>
        </p:nvSpPr>
        <p:spPr>
          <a:xfrm flipH="1">
            <a:off x="7402600" y="2391500"/>
            <a:ext cx="269025" cy="824500"/>
          </a:xfrm>
          <a:custGeom>
            <a:avLst/>
            <a:gdLst/>
            <a:ahLst/>
            <a:cxnLst/>
            <a:rect l="l" t="t" r="r" b="b"/>
            <a:pathLst>
              <a:path w="10761" h="32980" fill="none" extrusionOk="0">
                <a:moveTo>
                  <a:pt x="0" y="32979"/>
                </a:moveTo>
                <a:cubicBezTo>
                  <a:pt x="0" y="32979"/>
                  <a:pt x="8116" y="29605"/>
                  <a:pt x="10760" y="0"/>
                </a:cubicBezTo>
              </a:path>
            </a:pathLst>
          </a:custGeom>
          <a:noFill/>
          <a:ln w="6850" cap="flat" cmpd="sng">
            <a:solidFill>
              <a:srgbClr val="92C5F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02"/>
          <p:cNvSpPr/>
          <p:nvPr/>
        </p:nvSpPr>
        <p:spPr>
          <a:xfrm flipH="1">
            <a:off x="7293000" y="2434750"/>
            <a:ext cx="130900" cy="112550"/>
          </a:xfrm>
          <a:custGeom>
            <a:avLst/>
            <a:gdLst/>
            <a:ahLst/>
            <a:cxnLst/>
            <a:rect l="l" t="t" r="r" b="b"/>
            <a:pathLst>
              <a:path w="5236" h="4502" extrusionOk="0">
                <a:moveTo>
                  <a:pt x="4359" y="0"/>
                </a:moveTo>
                <a:cubicBezTo>
                  <a:pt x="4266" y="0"/>
                  <a:pt x="4170" y="20"/>
                  <a:pt x="4073" y="63"/>
                </a:cubicBezTo>
                <a:cubicBezTo>
                  <a:pt x="578" y="1492"/>
                  <a:pt x="0" y="4501"/>
                  <a:pt x="0" y="4501"/>
                </a:cubicBezTo>
                <a:cubicBezTo>
                  <a:pt x="0" y="4501"/>
                  <a:pt x="3070" y="4319"/>
                  <a:pt x="4955" y="1036"/>
                </a:cubicBezTo>
                <a:cubicBezTo>
                  <a:pt x="5236" y="550"/>
                  <a:pt x="4851" y="0"/>
                  <a:pt x="4359"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02"/>
          <p:cNvSpPr/>
          <p:nvPr/>
        </p:nvSpPr>
        <p:spPr>
          <a:xfrm flipH="1">
            <a:off x="7423125" y="2415825"/>
            <a:ext cx="109000" cy="131475"/>
          </a:xfrm>
          <a:custGeom>
            <a:avLst/>
            <a:gdLst/>
            <a:ahLst/>
            <a:cxnLst/>
            <a:rect l="l" t="t" r="r" b="b"/>
            <a:pathLst>
              <a:path w="4360" h="5259" extrusionOk="0">
                <a:moveTo>
                  <a:pt x="798" y="0"/>
                </a:moveTo>
                <a:cubicBezTo>
                  <a:pt x="360" y="0"/>
                  <a:pt x="1" y="420"/>
                  <a:pt x="165" y="912"/>
                </a:cubicBezTo>
                <a:cubicBezTo>
                  <a:pt x="1381" y="4498"/>
                  <a:pt x="4329" y="5258"/>
                  <a:pt x="4329" y="5258"/>
                </a:cubicBezTo>
                <a:cubicBezTo>
                  <a:pt x="4329" y="5258"/>
                  <a:pt x="4359" y="2188"/>
                  <a:pt x="1198" y="121"/>
                </a:cubicBezTo>
                <a:cubicBezTo>
                  <a:pt x="1066" y="38"/>
                  <a:pt x="928" y="0"/>
                  <a:pt x="798"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02"/>
          <p:cNvSpPr/>
          <p:nvPr/>
        </p:nvSpPr>
        <p:spPr>
          <a:xfrm flipH="1">
            <a:off x="7311675" y="2624025"/>
            <a:ext cx="139600" cy="101100"/>
          </a:xfrm>
          <a:custGeom>
            <a:avLst/>
            <a:gdLst/>
            <a:ahLst/>
            <a:cxnLst/>
            <a:rect l="l" t="t" r="r" b="b"/>
            <a:pathLst>
              <a:path w="5584" h="4044" extrusionOk="0">
                <a:moveTo>
                  <a:pt x="4705" y="1"/>
                </a:moveTo>
                <a:cubicBezTo>
                  <a:pt x="4639" y="1"/>
                  <a:pt x="4570" y="10"/>
                  <a:pt x="4499" y="31"/>
                </a:cubicBezTo>
                <a:cubicBezTo>
                  <a:pt x="852" y="1125"/>
                  <a:pt x="1" y="4043"/>
                  <a:pt x="1" y="4043"/>
                </a:cubicBezTo>
                <a:cubicBezTo>
                  <a:pt x="1" y="4043"/>
                  <a:pt x="25" y="4044"/>
                  <a:pt x="71" y="4044"/>
                </a:cubicBezTo>
                <a:cubicBezTo>
                  <a:pt x="537" y="4044"/>
                  <a:pt x="3238" y="3918"/>
                  <a:pt x="5259" y="1094"/>
                </a:cubicBezTo>
                <a:cubicBezTo>
                  <a:pt x="5584" y="608"/>
                  <a:pt x="5235" y="1"/>
                  <a:pt x="4705"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02"/>
          <p:cNvSpPr/>
          <p:nvPr/>
        </p:nvSpPr>
        <p:spPr>
          <a:xfrm flipH="1">
            <a:off x="7442875" y="2585375"/>
            <a:ext cx="104675" cy="139725"/>
          </a:xfrm>
          <a:custGeom>
            <a:avLst/>
            <a:gdLst/>
            <a:ahLst/>
            <a:cxnLst/>
            <a:rect l="l" t="t" r="r" b="b"/>
            <a:pathLst>
              <a:path w="4187" h="5589" extrusionOk="0">
                <a:moveTo>
                  <a:pt x="808" y="1"/>
                </a:moveTo>
                <a:cubicBezTo>
                  <a:pt x="389" y="1"/>
                  <a:pt x="0" y="374"/>
                  <a:pt x="113" y="847"/>
                </a:cubicBezTo>
                <a:cubicBezTo>
                  <a:pt x="964" y="4555"/>
                  <a:pt x="3852" y="5589"/>
                  <a:pt x="3852" y="5589"/>
                </a:cubicBezTo>
                <a:cubicBezTo>
                  <a:pt x="3852" y="5589"/>
                  <a:pt x="4186" y="2549"/>
                  <a:pt x="1238" y="148"/>
                </a:cubicBezTo>
                <a:cubicBezTo>
                  <a:pt x="1104" y="46"/>
                  <a:pt x="955" y="1"/>
                  <a:pt x="808"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02"/>
          <p:cNvSpPr/>
          <p:nvPr/>
        </p:nvSpPr>
        <p:spPr>
          <a:xfrm flipH="1">
            <a:off x="7338025" y="2785550"/>
            <a:ext cx="146675" cy="92650"/>
          </a:xfrm>
          <a:custGeom>
            <a:avLst/>
            <a:gdLst/>
            <a:ahLst/>
            <a:cxnLst/>
            <a:rect l="l" t="t" r="r" b="b"/>
            <a:pathLst>
              <a:path w="5867" h="3706" extrusionOk="0">
                <a:moveTo>
                  <a:pt x="4914" y="0"/>
                </a:moveTo>
                <a:cubicBezTo>
                  <a:pt x="4868" y="0"/>
                  <a:pt x="4821" y="5"/>
                  <a:pt x="4773" y="13"/>
                </a:cubicBezTo>
                <a:cubicBezTo>
                  <a:pt x="1095" y="834"/>
                  <a:pt x="0" y="3691"/>
                  <a:pt x="0" y="3691"/>
                </a:cubicBezTo>
                <a:cubicBezTo>
                  <a:pt x="0" y="3691"/>
                  <a:pt x="122" y="3706"/>
                  <a:pt x="336" y="3706"/>
                </a:cubicBezTo>
                <a:cubicBezTo>
                  <a:pt x="1192" y="3706"/>
                  <a:pt x="3526" y="3472"/>
                  <a:pt x="5472" y="1138"/>
                </a:cubicBezTo>
                <a:cubicBezTo>
                  <a:pt x="5866" y="687"/>
                  <a:pt x="5503" y="0"/>
                  <a:pt x="4914"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02"/>
          <p:cNvSpPr/>
          <p:nvPr/>
        </p:nvSpPr>
        <p:spPr>
          <a:xfrm flipH="1">
            <a:off x="7471000" y="2733100"/>
            <a:ext cx="99650" cy="144750"/>
          </a:xfrm>
          <a:custGeom>
            <a:avLst/>
            <a:gdLst/>
            <a:ahLst/>
            <a:cxnLst/>
            <a:rect l="l" t="t" r="r" b="b"/>
            <a:pathLst>
              <a:path w="3986" h="5790" extrusionOk="0">
                <a:moveTo>
                  <a:pt x="766" y="0"/>
                </a:moveTo>
                <a:cubicBezTo>
                  <a:pt x="371" y="0"/>
                  <a:pt x="0" y="335"/>
                  <a:pt x="64" y="804"/>
                </a:cubicBezTo>
                <a:cubicBezTo>
                  <a:pt x="642" y="4543"/>
                  <a:pt x="3438" y="5789"/>
                  <a:pt x="3438" y="5789"/>
                </a:cubicBezTo>
                <a:cubicBezTo>
                  <a:pt x="3438" y="5789"/>
                  <a:pt x="3986" y="2780"/>
                  <a:pt x="1250" y="196"/>
                </a:cubicBezTo>
                <a:cubicBezTo>
                  <a:pt x="1105" y="61"/>
                  <a:pt x="933" y="0"/>
                  <a:pt x="766"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02"/>
          <p:cNvSpPr/>
          <p:nvPr/>
        </p:nvSpPr>
        <p:spPr>
          <a:xfrm flipH="1">
            <a:off x="7354725" y="2241600"/>
            <a:ext cx="94275" cy="161325"/>
          </a:xfrm>
          <a:custGeom>
            <a:avLst/>
            <a:gdLst/>
            <a:ahLst/>
            <a:cxnLst/>
            <a:rect l="l" t="t" r="r" b="b"/>
            <a:pathLst>
              <a:path w="3771" h="6453" extrusionOk="0">
                <a:moveTo>
                  <a:pt x="1995" y="0"/>
                </a:moveTo>
                <a:cubicBezTo>
                  <a:pt x="1728" y="0"/>
                  <a:pt x="1457" y="153"/>
                  <a:pt x="1338" y="464"/>
                </a:cubicBezTo>
                <a:cubicBezTo>
                  <a:pt x="1" y="3990"/>
                  <a:pt x="1794" y="6452"/>
                  <a:pt x="1794" y="6452"/>
                </a:cubicBezTo>
                <a:cubicBezTo>
                  <a:pt x="1794" y="6452"/>
                  <a:pt x="3770" y="4112"/>
                  <a:pt x="2645" y="495"/>
                </a:cubicBezTo>
                <a:cubicBezTo>
                  <a:pt x="2552" y="168"/>
                  <a:pt x="2276" y="0"/>
                  <a:pt x="1995"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02"/>
          <p:cNvSpPr/>
          <p:nvPr/>
        </p:nvSpPr>
        <p:spPr>
          <a:xfrm flipH="1">
            <a:off x="7697450" y="2263825"/>
            <a:ext cx="424800" cy="1315400"/>
          </a:xfrm>
          <a:custGeom>
            <a:avLst/>
            <a:gdLst/>
            <a:ahLst/>
            <a:cxnLst/>
            <a:rect l="l" t="t" r="r" b="b"/>
            <a:pathLst>
              <a:path w="16992" h="52616" extrusionOk="0">
                <a:moveTo>
                  <a:pt x="16992" y="1"/>
                </a:moveTo>
                <a:cubicBezTo>
                  <a:pt x="0" y="30913"/>
                  <a:pt x="16992" y="52615"/>
                  <a:pt x="16992" y="52615"/>
                </a:cubicBezTo>
                <a:lnTo>
                  <a:pt x="16992" y="1"/>
                </a:lnTo>
                <a:close/>
              </a:path>
            </a:pathLst>
          </a:custGeom>
          <a:solidFill>
            <a:srgbClr val="F9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02"/>
          <p:cNvSpPr/>
          <p:nvPr/>
        </p:nvSpPr>
        <p:spPr>
          <a:xfrm flipH="1">
            <a:off x="7271900" y="2263825"/>
            <a:ext cx="425575" cy="1315400"/>
          </a:xfrm>
          <a:custGeom>
            <a:avLst/>
            <a:gdLst/>
            <a:ahLst/>
            <a:cxnLst/>
            <a:rect l="l" t="t" r="r" b="b"/>
            <a:pathLst>
              <a:path w="17023" h="52616" extrusionOk="0">
                <a:moveTo>
                  <a:pt x="1" y="1"/>
                </a:moveTo>
                <a:lnTo>
                  <a:pt x="1" y="52615"/>
                </a:lnTo>
                <a:cubicBezTo>
                  <a:pt x="1" y="52615"/>
                  <a:pt x="17022" y="30913"/>
                  <a:pt x="1"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02"/>
          <p:cNvSpPr/>
          <p:nvPr/>
        </p:nvSpPr>
        <p:spPr>
          <a:xfrm flipH="1">
            <a:off x="7372225" y="2803350"/>
            <a:ext cx="400475" cy="756875"/>
          </a:xfrm>
          <a:custGeom>
            <a:avLst/>
            <a:gdLst/>
            <a:ahLst/>
            <a:cxnLst/>
            <a:rect l="l" t="t" r="r" b="b"/>
            <a:pathLst>
              <a:path w="16019" h="30275" extrusionOk="0">
                <a:moveTo>
                  <a:pt x="16019" y="1"/>
                </a:moveTo>
                <a:lnTo>
                  <a:pt x="16019" y="1"/>
                </a:lnTo>
                <a:cubicBezTo>
                  <a:pt x="0" y="14347"/>
                  <a:pt x="5380" y="30275"/>
                  <a:pt x="5380" y="30275"/>
                </a:cubicBezTo>
                <a:lnTo>
                  <a:pt x="16019" y="1"/>
                </a:lnTo>
                <a:close/>
              </a:path>
            </a:pathLst>
          </a:custGeom>
          <a:solidFill>
            <a:srgbClr val="F9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02"/>
          <p:cNvSpPr/>
          <p:nvPr/>
        </p:nvSpPr>
        <p:spPr>
          <a:xfrm flipH="1">
            <a:off x="7284075" y="2803350"/>
            <a:ext cx="354125" cy="756875"/>
          </a:xfrm>
          <a:custGeom>
            <a:avLst/>
            <a:gdLst/>
            <a:ahLst/>
            <a:cxnLst/>
            <a:rect l="l" t="t" r="r" b="b"/>
            <a:pathLst>
              <a:path w="14165" h="30275" extrusionOk="0">
                <a:moveTo>
                  <a:pt x="10639" y="1"/>
                </a:moveTo>
                <a:lnTo>
                  <a:pt x="0" y="30275"/>
                </a:lnTo>
                <a:cubicBezTo>
                  <a:pt x="0" y="30275"/>
                  <a:pt x="14165" y="21247"/>
                  <a:pt x="10639"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02"/>
          <p:cNvSpPr/>
          <p:nvPr/>
        </p:nvSpPr>
        <p:spPr>
          <a:xfrm flipH="1">
            <a:off x="7531800" y="2835275"/>
            <a:ext cx="576025" cy="914925"/>
          </a:xfrm>
          <a:custGeom>
            <a:avLst/>
            <a:gdLst/>
            <a:ahLst/>
            <a:cxnLst/>
            <a:rect l="l" t="t" r="r" b="b"/>
            <a:pathLst>
              <a:path w="23041" h="36597" fill="none" extrusionOk="0">
                <a:moveTo>
                  <a:pt x="23041" y="36596"/>
                </a:moveTo>
                <a:cubicBezTo>
                  <a:pt x="23041" y="36596"/>
                  <a:pt x="12159" y="34985"/>
                  <a:pt x="1" y="0"/>
                </a:cubicBezTo>
              </a:path>
            </a:pathLst>
          </a:custGeom>
          <a:noFill/>
          <a:ln w="9125" cap="flat" cmpd="sng">
            <a:solidFill>
              <a:srgbClr val="92C5F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02"/>
          <p:cNvSpPr/>
          <p:nvPr/>
        </p:nvSpPr>
        <p:spPr>
          <a:xfrm flipH="1">
            <a:off x="8035600" y="2913275"/>
            <a:ext cx="188475" cy="105275"/>
          </a:xfrm>
          <a:custGeom>
            <a:avLst/>
            <a:gdLst/>
            <a:ahLst/>
            <a:cxnLst/>
            <a:rect l="l" t="t" r="r" b="b"/>
            <a:pathLst>
              <a:path w="7539" h="4211" extrusionOk="0">
                <a:moveTo>
                  <a:pt x="1142" y="1"/>
                </a:moveTo>
                <a:cubicBezTo>
                  <a:pt x="405" y="1"/>
                  <a:pt x="1" y="925"/>
                  <a:pt x="517" y="1470"/>
                </a:cubicBezTo>
                <a:cubicBezTo>
                  <a:pt x="2815" y="3853"/>
                  <a:pt x="5336" y="4210"/>
                  <a:pt x="6642" y="4210"/>
                </a:cubicBezTo>
                <a:cubicBezTo>
                  <a:pt x="7202" y="4210"/>
                  <a:pt x="7539" y="4145"/>
                  <a:pt x="7539" y="4145"/>
                </a:cubicBezTo>
                <a:cubicBezTo>
                  <a:pt x="7539" y="4145"/>
                  <a:pt x="5958" y="710"/>
                  <a:pt x="1277" y="11"/>
                </a:cubicBezTo>
                <a:cubicBezTo>
                  <a:pt x="1231" y="4"/>
                  <a:pt x="1186" y="1"/>
                  <a:pt x="1142"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02"/>
          <p:cNvSpPr/>
          <p:nvPr/>
        </p:nvSpPr>
        <p:spPr>
          <a:xfrm flipH="1">
            <a:off x="7941100" y="2830550"/>
            <a:ext cx="118075" cy="186350"/>
          </a:xfrm>
          <a:custGeom>
            <a:avLst/>
            <a:gdLst/>
            <a:ahLst/>
            <a:cxnLst/>
            <a:rect l="l" t="t" r="r" b="b"/>
            <a:pathLst>
              <a:path w="4723" h="7454" extrusionOk="0">
                <a:moveTo>
                  <a:pt x="3806" y="1"/>
                </a:moveTo>
                <a:cubicBezTo>
                  <a:pt x="3588" y="1"/>
                  <a:pt x="3366" y="86"/>
                  <a:pt x="3192" y="280"/>
                </a:cubicBezTo>
                <a:cubicBezTo>
                  <a:pt x="0" y="3776"/>
                  <a:pt x="943" y="7454"/>
                  <a:pt x="943" y="7454"/>
                </a:cubicBezTo>
                <a:cubicBezTo>
                  <a:pt x="943" y="7454"/>
                  <a:pt x="4316" y="5660"/>
                  <a:pt x="4681" y="949"/>
                </a:cubicBezTo>
                <a:cubicBezTo>
                  <a:pt x="4723" y="390"/>
                  <a:pt x="4271" y="1"/>
                  <a:pt x="3806"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02"/>
          <p:cNvSpPr/>
          <p:nvPr/>
        </p:nvSpPr>
        <p:spPr>
          <a:xfrm flipH="1">
            <a:off x="7947450" y="3136875"/>
            <a:ext cx="197150" cy="91500"/>
          </a:xfrm>
          <a:custGeom>
            <a:avLst/>
            <a:gdLst/>
            <a:ahLst/>
            <a:cxnLst/>
            <a:rect l="l" t="t" r="r" b="b"/>
            <a:pathLst>
              <a:path w="7886" h="3660" extrusionOk="0">
                <a:moveTo>
                  <a:pt x="1160" y="1"/>
                </a:moveTo>
                <a:cubicBezTo>
                  <a:pt x="385" y="1"/>
                  <a:pt x="1" y="991"/>
                  <a:pt x="621" y="1523"/>
                </a:cubicBezTo>
                <a:cubicBezTo>
                  <a:pt x="2724" y="3290"/>
                  <a:pt x="4837" y="3660"/>
                  <a:pt x="6238" y="3660"/>
                </a:cubicBezTo>
                <a:cubicBezTo>
                  <a:pt x="7246" y="3660"/>
                  <a:pt x="7885" y="3468"/>
                  <a:pt x="7885" y="3468"/>
                </a:cubicBezTo>
                <a:cubicBezTo>
                  <a:pt x="7885" y="3468"/>
                  <a:pt x="5940" y="186"/>
                  <a:pt x="1229" y="3"/>
                </a:cubicBezTo>
                <a:cubicBezTo>
                  <a:pt x="1205" y="1"/>
                  <a:pt x="1183" y="1"/>
                  <a:pt x="1160"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02"/>
          <p:cNvSpPr/>
          <p:nvPr/>
        </p:nvSpPr>
        <p:spPr>
          <a:xfrm flipH="1">
            <a:off x="7868425" y="3030800"/>
            <a:ext cx="112475" cy="192800"/>
          </a:xfrm>
          <a:custGeom>
            <a:avLst/>
            <a:gdLst/>
            <a:ahLst/>
            <a:cxnLst/>
            <a:rect l="l" t="t" r="r" b="b"/>
            <a:pathLst>
              <a:path w="4499" h="7712" extrusionOk="0">
                <a:moveTo>
                  <a:pt x="3525" y="1"/>
                </a:moveTo>
                <a:cubicBezTo>
                  <a:pt x="3274" y="1"/>
                  <a:pt x="3016" y="111"/>
                  <a:pt x="2827" y="356"/>
                </a:cubicBezTo>
                <a:cubicBezTo>
                  <a:pt x="0" y="4155"/>
                  <a:pt x="1337" y="7711"/>
                  <a:pt x="1337" y="7711"/>
                </a:cubicBezTo>
                <a:cubicBezTo>
                  <a:pt x="1337" y="7711"/>
                  <a:pt x="4499" y="5584"/>
                  <a:pt x="4377" y="872"/>
                </a:cubicBezTo>
                <a:cubicBezTo>
                  <a:pt x="4377" y="332"/>
                  <a:pt x="3961" y="1"/>
                  <a:pt x="3525"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02"/>
          <p:cNvSpPr/>
          <p:nvPr/>
        </p:nvSpPr>
        <p:spPr>
          <a:xfrm flipH="1">
            <a:off x="7860825" y="3323750"/>
            <a:ext cx="201400" cy="82975"/>
          </a:xfrm>
          <a:custGeom>
            <a:avLst/>
            <a:gdLst/>
            <a:ahLst/>
            <a:cxnLst/>
            <a:rect l="l" t="t" r="r" b="b"/>
            <a:pathLst>
              <a:path w="8056" h="3319" extrusionOk="0">
                <a:moveTo>
                  <a:pt x="1486" y="0"/>
                </a:moveTo>
                <a:cubicBezTo>
                  <a:pt x="1378" y="0"/>
                  <a:pt x="1267" y="2"/>
                  <a:pt x="1156" y="5"/>
                </a:cubicBezTo>
                <a:cubicBezTo>
                  <a:pt x="335" y="36"/>
                  <a:pt x="1" y="1069"/>
                  <a:pt x="669" y="1556"/>
                </a:cubicBezTo>
                <a:cubicBezTo>
                  <a:pt x="2605" y="2969"/>
                  <a:pt x="4471" y="3319"/>
                  <a:pt x="5844" y="3319"/>
                </a:cubicBezTo>
                <a:cubicBezTo>
                  <a:pt x="7186" y="3319"/>
                  <a:pt x="8056" y="2984"/>
                  <a:pt x="8056" y="2984"/>
                </a:cubicBezTo>
                <a:cubicBezTo>
                  <a:pt x="8056" y="2984"/>
                  <a:pt x="5970" y="0"/>
                  <a:pt x="1486"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02"/>
          <p:cNvSpPr/>
          <p:nvPr/>
        </p:nvSpPr>
        <p:spPr>
          <a:xfrm flipH="1">
            <a:off x="7786350" y="3201975"/>
            <a:ext cx="114025" cy="196400"/>
          </a:xfrm>
          <a:custGeom>
            <a:avLst/>
            <a:gdLst/>
            <a:ahLst/>
            <a:cxnLst/>
            <a:rect l="l" t="t" r="r" b="b"/>
            <a:pathLst>
              <a:path w="4561" h="7856" extrusionOk="0">
                <a:moveTo>
                  <a:pt x="3258" y="0"/>
                </a:moveTo>
                <a:cubicBezTo>
                  <a:pt x="2985" y="0"/>
                  <a:pt x="2706" y="129"/>
                  <a:pt x="2524" y="408"/>
                </a:cubicBezTo>
                <a:cubicBezTo>
                  <a:pt x="1" y="4390"/>
                  <a:pt x="1582" y="7855"/>
                  <a:pt x="1582" y="7855"/>
                </a:cubicBezTo>
                <a:cubicBezTo>
                  <a:pt x="1582" y="7855"/>
                  <a:pt x="4560" y="5484"/>
                  <a:pt x="4104" y="803"/>
                </a:cubicBezTo>
                <a:cubicBezTo>
                  <a:pt x="4068" y="292"/>
                  <a:pt x="3669" y="0"/>
                  <a:pt x="3258" y="0"/>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02"/>
          <p:cNvSpPr/>
          <p:nvPr/>
        </p:nvSpPr>
        <p:spPr>
          <a:xfrm flipH="1">
            <a:off x="8066750" y="2654550"/>
            <a:ext cx="113250" cy="194425"/>
          </a:xfrm>
          <a:custGeom>
            <a:avLst/>
            <a:gdLst/>
            <a:ahLst/>
            <a:cxnLst/>
            <a:rect l="l" t="t" r="r" b="b"/>
            <a:pathLst>
              <a:path w="4530" h="7777" extrusionOk="0">
                <a:moveTo>
                  <a:pt x="1092" y="1"/>
                </a:moveTo>
                <a:cubicBezTo>
                  <a:pt x="673" y="1"/>
                  <a:pt x="262" y="310"/>
                  <a:pt x="243" y="816"/>
                </a:cubicBezTo>
                <a:cubicBezTo>
                  <a:pt x="0" y="5557"/>
                  <a:pt x="3101" y="7776"/>
                  <a:pt x="3101" y="7776"/>
                </a:cubicBezTo>
                <a:cubicBezTo>
                  <a:pt x="3101" y="7776"/>
                  <a:pt x="4529" y="4250"/>
                  <a:pt x="1794" y="390"/>
                </a:cubicBezTo>
                <a:cubicBezTo>
                  <a:pt x="1618" y="121"/>
                  <a:pt x="1353" y="1"/>
                  <a:pt x="1092" y="1"/>
                </a:cubicBez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02"/>
          <p:cNvSpPr/>
          <p:nvPr/>
        </p:nvSpPr>
        <p:spPr>
          <a:xfrm flipH="1">
            <a:off x="7436800" y="3470525"/>
            <a:ext cx="520550" cy="908850"/>
          </a:xfrm>
          <a:custGeom>
            <a:avLst/>
            <a:gdLst/>
            <a:ahLst/>
            <a:cxnLst/>
            <a:rect l="l" t="t" r="r" b="b"/>
            <a:pathLst>
              <a:path w="20822" h="36354" extrusionOk="0">
                <a:moveTo>
                  <a:pt x="0" y="1"/>
                </a:moveTo>
                <a:cubicBezTo>
                  <a:pt x="0" y="16080"/>
                  <a:pt x="4864" y="35624"/>
                  <a:pt x="4864" y="35624"/>
                </a:cubicBezTo>
                <a:cubicBezTo>
                  <a:pt x="4864" y="36050"/>
                  <a:pt x="7356" y="36354"/>
                  <a:pt x="10396" y="36354"/>
                </a:cubicBezTo>
                <a:cubicBezTo>
                  <a:pt x="13466" y="36354"/>
                  <a:pt x="15958" y="36050"/>
                  <a:pt x="15958" y="35624"/>
                </a:cubicBezTo>
                <a:cubicBezTo>
                  <a:pt x="15958" y="35624"/>
                  <a:pt x="20821" y="16080"/>
                  <a:pt x="20821" y="1"/>
                </a:cubicBezTo>
                <a:lnTo>
                  <a:pt x="20821" y="1"/>
                </a:lnTo>
                <a:cubicBezTo>
                  <a:pt x="20821" y="396"/>
                  <a:pt x="16171" y="730"/>
                  <a:pt x="10396" y="730"/>
                </a:cubicBezTo>
                <a:cubicBezTo>
                  <a:pt x="4651" y="730"/>
                  <a:pt x="0" y="396"/>
                  <a:pt x="0" y="1"/>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02"/>
          <p:cNvSpPr/>
          <p:nvPr/>
        </p:nvSpPr>
        <p:spPr>
          <a:xfrm flipH="1">
            <a:off x="7436800" y="3470525"/>
            <a:ext cx="280425" cy="908850"/>
          </a:xfrm>
          <a:custGeom>
            <a:avLst/>
            <a:gdLst/>
            <a:ahLst/>
            <a:cxnLst/>
            <a:rect l="l" t="t" r="r" b="b"/>
            <a:pathLst>
              <a:path w="11217" h="36354" extrusionOk="0">
                <a:moveTo>
                  <a:pt x="11216" y="1"/>
                </a:moveTo>
                <a:cubicBezTo>
                  <a:pt x="11216" y="305"/>
                  <a:pt x="8420" y="578"/>
                  <a:pt x="4529" y="670"/>
                </a:cubicBezTo>
                <a:cubicBezTo>
                  <a:pt x="4317" y="4864"/>
                  <a:pt x="3405" y="18117"/>
                  <a:pt x="0" y="36354"/>
                </a:cubicBezTo>
                <a:lnTo>
                  <a:pt x="791" y="36354"/>
                </a:lnTo>
                <a:cubicBezTo>
                  <a:pt x="3861" y="36354"/>
                  <a:pt x="6353" y="36050"/>
                  <a:pt x="6353" y="35624"/>
                </a:cubicBezTo>
                <a:cubicBezTo>
                  <a:pt x="6353" y="35624"/>
                  <a:pt x="11216" y="16080"/>
                  <a:pt x="11216" y="1"/>
                </a:cubicBez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02"/>
          <p:cNvSpPr/>
          <p:nvPr/>
        </p:nvSpPr>
        <p:spPr>
          <a:xfrm flipH="1">
            <a:off x="6524925" y="3766125"/>
            <a:ext cx="589700" cy="734075"/>
          </a:xfrm>
          <a:custGeom>
            <a:avLst/>
            <a:gdLst/>
            <a:ahLst/>
            <a:cxnLst/>
            <a:rect l="l" t="t" r="r" b="b"/>
            <a:pathLst>
              <a:path w="23588" h="29363" fill="none" extrusionOk="0">
                <a:moveTo>
                  <a:pt x="0" y="1"/>
                </a:moveTo>
                <a:lnTo>
                  <a:pt x="23587" y="1"/>
                </a:lnTo>
                <a:lnTo>
                  <a:pt x="23587" y="29363"/>
                </a:lnTo>
                <a:lnTo>
                  <a:pt x="0"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02"/>
          <p:cNvSpPr/>
          <p:nvPr/>
        </p:nvSpPr>
        <p:spPr>
          <a:xfrm flipH="1">
            <a:off x="6322050" y="3766125"/>
            <a:ext cx="589700" cy="734075"/>
          </a:xfrm>
          <a:custGeom>
            <a:avLst/>
            <a:gdLst/>
            <a:ahLst/>
            <a:cxnLst/>
            <a:rect l="l" t="t" r="r" b="b"/>
            <a:pathLst>
              <a:path w="23588" h="29363" fill="none" extrusionOk="0">
                <a:moveTo>
                  <a:pt x="1" y="1"/>
                </a:moveTo>
                <a:lnTo>
                  <a:pt x="23588" y="1"/>
                </a:lnTo>
                <a:lnTo>
                  <a:pt x="23588" y="29363"/>
                </a:lnTo>
                <a:lnTo>
                  <a:pt x="1"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02"/>
          <p:cNvSpPr/>
          <p:nvPr/>
        </p:nvSpPr>
        <p:spPr>
          <a:xfrm flipH="1">
            <a:off x="6328125" y="2535875"/>
            <a:ext cx="1158100" cy="1313875"/>
          </a:xfrm>
          <a:custGeom>
            <a:avLst/>
            <a:gdLst/>
            <a:ahLst/>
            <a:cxnLst/>
            <a:rect l="l" t="t" r="r" b="b"/>
            <a:pathLst>
              <a:path w="46324" h="52555" extrusionOk="0">
                <a:moveTo>
                  <a:pt x="4347" y="0"/>
                </a:moveTo>
                <a:cubicBezTo>
                  <a:pt x="1885" y="0"/>
                  <a:pt x="1" y="2189"/>
                  <a:pt x="365" y="4620"/>
                </a:cubicBezTo>
                <a:lnTo>
                  <a:pt x="6110" y="44378"/>
                </a:lnTo>
                <a:cubicBezTo>
                  <a:pt x="6809" y="49089"/>
                  <a:pt x="10821" y="52554"/>
                  <a:pt x="15594" y="52554"/>
                </a:cubicBezTo>
                <a:lnTo>
                  <a:pt x="45503" y="52554"/>
                </a:lnTo>
                <a:lnTo>
                  <a:pt x="46324" y="47387"/>
                </a:lnTo>
                <a:lnTo>
                  <a:pt x="27053" y="44165"/>
                </a:lnTo>
                <a:lnTo>
                  <a:pt x="22980"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02"/>
          <p:cNvSpPr/>
          <p:nvPr/>
        </p:nvSpPr>
        <p:spPr>
          <a:xfrm flipH="1">
            <a:off x="6148025" y="4443950"/>
            <a:ext cx="512950" cy="97300"/>
          </a:xfrm>
          <a:custGeom>
            <a:avLst/>
            <a:gdLst/>
            <a:ahLst/>
            <a:cxnLst/>
            <a:rect l="l" t="t" r="r" b="b"/>
            <a:pathLst>
              <a:path w="20518" h="3892" extrusionOk="0">
                <a:moveTo>
                  <a:pt x="1307" y="1"/>
                </a:moveTo>
                <a:lnTo>
                  <a:pt x="0" y="3891"/>
                </a:lnTo>
                <a:lnTo>
                  <a:pt x="20305" y="3891"/>
                </a:lnTo>
                <a:cubicBezTo>
                  <a:pt x="20305" y="3891"/>
                  <a:pt x="20517" y="1368"/>
                  <a:pt x="17843" y="1"/>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02"/>
          <p:cNvSpPr/>
          <p:nvPr/>
        </p:nvSpPr>
        <p:spPr>
          <a:xfrm flipH="1">
            <a:off x="6046950" y="3437850"/>
            <a:ext cx="756125" cy="1006125"/>
          </a:xfrm>
          <a:custGeom>
            <a:avLst/>
            <a:gdLst/>
            <a:ahLst/>
            <a:cxnLst/>
            <a:rect l="l" t="t" r="r" b="b"/>
            <a:pathLst>
              <a:path w="30245" h="40245" extrusionOk="0">
                <a:moveTo>
                  <a:pt x="9028" y="1"/>
                </a:moveTo>
                <a:lnTo>
                  <a:pt x="0" y="8785"/>
                </a:lnTo>
                <a:lnTo>
                  <a:pt x="14621" y="12402"/>
                </a:lnTo>
                <a:lnTo>
                  <a:pt x="6991" y="40245"/>
                </a:lnTo>
                <a:lnTo>
                  <a:pt x="23527" y="40245"/>
                </a:lnTo>
                <a:lnTo>
                  <a:pt x="29727" y="8056"/>
                </a:lnTo>
                <a:cubicBezTo>
                  <a:pt x="30244" y="5350"/>
                  <a:pt x="28390" y="2736"/>
                  <a:pt x="25654" y="2372"/>
                </a:cubicBezTo>
                <a:lnTo>
                  <a:pt x="9028"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02"/>
          <p:cNvSpPr/>
          <p:nvPr/>
        </p:nvSpPr>
        <p:spPr>
          <a:xfrm flipH="1">
            <a:off x="5892700" y="3437850"/>
            <a:ext cx="1192300" cy="1006125"/>
          </a:xfrm>
          <a:custGeom>
            <a:avLst/>
            <a:gdLst/>
            <a:ahLst/>
            <a:cxnLst/>
            <a:rect l="l" t="t" r="r" b="b"/>
            <a:pathLst>
              <a:path w="47692" h="40245" extrusionOk="0">
                <a:moveTo>
                  <a:pt x="12919" y="1"/>
                </a:moveTo>
                <a:lnTo>
                  <a:pt x="1" y="6566"/>
                </a:lnTo>
                <a:cubicBezTo>
                  <a:pt x="1" y="6566"/>
                  <a:pt x="2402" y="15290"/>
                  <a:pt x="10122" y="15290"/>
                </a:cubicBezTo>
                <a:lnTo>
                  <a:pt x="25229" y="15290"/>
                </a:lnTo>
                <a:lnTo>
                  <a:pt x="32585" y="40245"/>
                </a:lnTo>
                <a:lnTo>
                  <a:pt x="47691" y="40245"/>
                </a:lnTo>
                <a:lnTo>
                  <a:pt x="36992" y="8846"/>
                </a:lnTo>
                <a:cubicBezTo>
                  <a:pt x="35776" y="5290"/>
                  <a:pt x="32706" y="2706"/>
                  <a:pt x="28998" y="2098"/>
                </a:cubicBezTo>
                <a:lnTo>
                  <a:pt x="22889" y="1095"/>
                </a:lnTo>
                <a:lnTo>
                  <a:pt x="12919" y="1"/>
                </a:ln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02"/>
          <p:cNvSpPr/>
          <p:nvPr/>
        </p:nvSpPr>
        <p:spPr>
          <a:xfrm flipH="1">
            <a:off x="5760475" y="4443950"/>
            <a:ext cx="509925" cy="97300"/>
          </a:xfrm>
          <a:custGeom>
            <a:avLst/>
            <a:gdLst/>
            <a:ahLst/>
            <a:cxnLst/>
            <a:rect l="l" t="t" r="r" b="b"/>
            <a:pathLst>
              <a:path w="20397" h="3892" extrusionOk="0">
                <a:moveTo>
                  <a:pt x="1" y="1"/>
                </a:moveTo>
                <a:lnTo>
                  <a:pt x="1217" y="3891"/>
                </a:lnTo>
                <a:lnTo>
                  <a:pt x="20396" y="3891"/>
                </a:lnTo>
                <a:cubicBezTo>
                  <a:pt x="20396" y="3891"/>
                  <a:pt x="18573" y="1"/>
                  <a:pt x="15107" y="1"/>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02"/>
          <p:cNvSpPr/>
          <p:nvPr/>
        </p:nvSpPr>
        <p:spPr>
          <a:xfrm flipH="1">
            <a:off x="6437550" y="2421125"/>
            <a:ext cx="684675" cy="1200650"/>
          </a:xfrm>
          <a:custGeom>
            <a:avLst/>
            <a:gdLst/>
            <a:ahLst/>
            <a:cxnLst/>
            <a:rect l="l" t="t" r="r" b="b"/>
            <a:pathLst>
              <a:path w="27387" h="48026" extrusionOk="0">
                <a:moveTo>
                  <a:pt x="11611" y="1"/>
                </a:moveTo>
                <a:lnTo>
                  <a:pt x="0" y="5563"/>
                </a:lnTo>
                <a:lnTo>
                  <a:pt x="1520" y="48026"/>
                </a:lnTo>
                <a:lnTo>
                  <a:pt x="14408" y="40670"/>
                </a:lnTo>
                <a:lnTo>
                  <a:pt x="24378" y="41764"/>
                </a:lnTo>
                <a:lnTo>
                  <a:pt x="27387" y="5563"/>
                </a:lnTo>
                <a:lnTo>
                  <a:pt x="18116" y="1216"/>
                </a:lnTo>
                <a:lnTo>
                  <a:pt x="11611" y="1"/>
                </a:lnTo>
                <a:close/>
              </a:path>
            </a:pathLst>
          </a:custGeom>
          <a:solidFill>
            <a:srgbClr val="708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02"/>
          <p:cNvSpPr/>
          <p:nvPr/>
        </p:nvSpPr>
        <p:spPr>
          <a:xfrm flipH="1">
            <a:off x="6541650" y="2451525"/>
            <a:ext cx="127700" cy="539550"/>
          </a:xfrm>
          <a:custGeom>
            <a:avLst/>
            <a:gdLst/>
            <a:ahLst/>
            <a:cxnLst/>
            <a:rect l="l" t="t" r="r" b="b"/>
            <a:pathLst>
              <a:path w="5108" h="21582" extrusionOk="0">
                <a:moveTo>
                  <a:pt x="1" y="0"/>
                </a:moveTo>
                <a:lnTo>
                  <a:pt x="1" y="21581"/>
                </a:lnTo>
                <a:cubicBezTo>
                  <a:pt x="1" y="21581"/>
                  <a:pt x="5107" y="17235"/>
                  <a:pt x="4652" y="2189"/>
                </a:cubicBezTo>
                <a:lnTo>
                  <a:pt x="1" y="0"/>
                </a:ln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02"/>
          <p:cNvSpPr/>
          <p:nvPr/>
        </p:nvSpPr>
        <p:spPr>
          <a:xfrm flipH="1">
            <a:off x="6669325" y="2421125"/>
            <a:ext cx="294850" cy="569950"/>
          </a:xfrm>
          <a:custGeom>
            <a:avLst/>
            <a:gdLst/>
            <a:ahLst/>
            <a:cxnLst/>
            <a:rect l="l" t="t" r="r" b="b"/>
            <a:pathLst>
              <a:path w="11794" h="22798" extrusionOk="0">
                <a:moveTo>
                  <a:pt x="5289" y="1"/>
                </a:moveTo>
                <a:lnTo>
                  <a:pt x="0" y="2523"/>
                </a:lnTo>
                <a:cubicBezTo>
                  <a:pt x="335" y="16749"/>
                  <a:pt x="11794" y="22797"/>
                  <a:pt x="11794" y="22797"/>
                </a:cubicBezTo>
                <a:lnTo>
                  <a:pt x="5289" y="1"/>
                </a:ln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02"/>
          <p:cNvSpPr/>
          <p:nvPr/>
        </p:nvSpPr>
        <p:spPr>
          <a:xfrm flipH="1">
            <a:off x="6631325" y="2421125"/>
            <a:ext cx="200625" cy="569950"/>
          </a:xfrm>
          <a:custGeom>
            <a:avLst/>
            <a:gdLst/>
            <a:ahLst/>
            <a:cxnLst/>
            <a:rect l="l" t="t" r="r" b="b"/>
            <a:pathLst>
              <a:path w="8025" h="22798" extrusionOk="0">
                <a:moveTo>
                  <a:pt x="0" y="1"/>
                </a:moveTo>
                <a:lnTo>
                  <a:pt x="639" y="6779"/>
                </a:lnTo>
                <a:cubicBezTo>
                  <a:pt x="639" y="6779"/>
                  <a:pt x="2280" y="18390"/>
                  <a:pt x="6505" y="22797"/>
                </a:cubicBezTo>
                <a:cubicBezTo>
                  <a:pt x="8025" y="12220"/>
                  <a:pt x="7690" y="5563"/>
                  <a:pt x="7690" y="5563"/>
                </a:cubicBezTo>
                <a:lnTo>
                  <a:pt x="6505" y="1216"/>
                </a:lnTo>
                <a:lnTo>
                  <a:pt x="0"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02"/>
          <p:cNvSpPr/>
          <p:nvPr/>
        </p:nvSpPr>
        <p:spPr>
          <a:xfrm flipH="1">
            <a:off x="6669325" y="2244825"/>
            <a:ext cx="184675" cy="239400"/>
          </a:xfrm>
          <a:custGeom>
            <a:avLst/>
            <a:gdLst/>
            <a:ahLst/>
            <a:cxnLst/>
            <a:rect l="l" t="t" r="r" b="b"/>
            <a:pathLst>
              <a:path w="7387" h="9576" extrusionOk="0">
                <a:moveTo>
                  <a:pt x="1855" y="1"/>
                </a:moveTo>
                <a:lnTo>
                  <a:pt x="1" y="487"/>
                </a:lnTo>
                <a:lnTo>
                  <a:pt x="882" y="7053"/>
                </a:lnTo>
                <a:lnTo>
                  <a:pt x="5502" y="9575"/>
                </a:lnTo>
                <a:lnTo>
                  <a:pt x="7387" y="8268"/>
                </a:lnTo>
                <a:lnTo>
                  <a:pt x="6901" y="4894"/>
                </a:lnTo>
                <a:lnTo>
                  <a:pt x="1855"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02"/>
          <p:cNvSpPr/>
          <p:nvPr/>
        </p:nvSpPr>
        <p:spPr>
          <a:xfrm flipH="1">
            <a:off x="6669325" y="2297275"/>
            <a:ext cx="146675" cy="154275"/>
          </a:xfrm>
          <a:custGeom>
            <a:avLst/>
            <a:gdLst/>
            <a:ahLst/>
            <a:cxnLst/>
            <a:rect l="l" t="t" r="r" b="b"/>
            <a:pathLst>
              <a:path w="5867" h="6171" extrusionOk="0">
                <a:moveTo>
                  <a:pt x="2493" y="0"/>
                </a:moveTo>
                <a:lnTo>
                  <a:pt x="1" y="243"/>
                </a:lnTo>
                <a:cubicBezTo>
                  <a:pt x="1" y="243"/>
                  <a:pt x="791" y="4985"/>
                  <a:pt x="5867" y="6170"/>
                </a:cubicBezTo>
                <a:lnTo>
                  <a:pt x="5381" y="2796"/>
                </a:lnTo>
                <a:lnTo>
                  <a:pt x="2493" y="0"/>
                </a:lnTo>
                <a:close/>
              </a:path>
            </a:pathLst>
          </a:custGeom>
          <a:solidFill>
            <a:srgbClr val="6D3E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02"/>
          <p:cNvSpPr/>
          <p:nvPr/>
        </p:nvSpPr>
        <p:spPr>
          <a:xfrm flipH="1">
            <a:off x="6627525" y="2011950"/>
            <a:ext cx="302450" cy="291425"/>
          </a:xfrm>
          <a:custGeom>
            <a:avLst/>
            <a:gdLst/>
            <a:ahLst/>
            <a:cxnLst/>
            <a:rect l="l" t="t" r="r" b="b"/>
            <a:pathLst>
              <a:path w="12098" h="11657" extrusionOk="0">
                <a:moveTo>
                  <a:pt x="9264" y="1"/>
                </a:moveTo>
                <a:cubicBezTo>
                  <a:pt x="8772" y="1"/>
                  <a:pt x="8259" y="125"/>
                  <a:pt x="7782" y="349"/>
                </a:cubicBezTo>
                <a:cubicBezTo>
                  <a:pt x="6171" y="1170"/>
                  <a:pt x="2371" y="2690"/>
                  <a:pt x="2006" y="2811"/>
                </a:cubicBezTo>
                <a:cubicBezTo>
                  <a:pt x="1095" y="3024"/>
                  <a:pt x="0" y="8738"/>
                  <a:pt x="4560" y="11656"/>
                </a:cubicBezTo>
                <a:cubicBezTo>
                  <a:pt x="4712" y="10197"/>
                  <a:pt x="5471" y="6185"/>
                  <a:pt x="5471" y="6185"/>
                </a:cubicBezTo>
                <a:lnTo>
                  <a:pt x="6231" y="4513"/>
                </a:lnTo>
                <a:lnTo>
                  <a:pt x="10852" y="4817"/>
                </a:lnTo>
                <a:cubicBezTo>
                  <a:pt x="10852" y="4817"/>
                  <a:pt x="12098" y="3875"/>
                  <a:pt x="11611" y="1899"/>
                </a:cubicBezTo>
                <a:cubicBezTo>
                  <a:pt x="11260" y="557"/>
                  <a:pt x="10307" y="1"/>
                  <a:pt x="9264" y="1"/>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02"/>
          <p:cNvSpPr/>
          <p:nvPr/>
        </p:nvSpPr>
        <p:spPr>
          <a:xfrm flipH="1">
            <a:off x="6808375" y="2178725"/>
            <a:ext cx="91975" cy="91200"/>
          </a:xfrm>
          <a:custGeom>
            <a:avLst/>
            <a:gdLst/>
            <a:ahLst/>
            <a:cxnLst/>
            <a:rect l="l" t="t" r="r" b="b"/>
            <a:pathLst>
              <a:path w="3679" h="3648" extrusionOk="0">
                <a:moveTo>
                  <a:pt x="1855" y="0"/>
                </a:moveTo>
                <a:cubicBezTo>
                  <a:pt x="821" y="0"/>
                  <a:pt x="1" y="821"/>
                  <a:pt x="1" y="1824"/>
                </a:cubicBezTo>
                <a:cubicBezTo>
                  <a:pt x="1" y="2858"/>
                  <a:pt x="821" y="3648"/>
                  <a:pt x="1855" y="3648"/>
                </a:cubicBezTo>
                <a:cubicBezTo>
                  <a:pt x="2858" y="3648"/>
                  <a:pt x="3679" y="2858"/>
                  <a:pt x="3679" y="1824"/>
                </a:cubicBezTo>
                <a:cubicBezTo>
                  <a:pt x="3679" y="821"/>
                  <a:pt x="2858" y="0"/>
                  <a:pt x="1855" y="0"/>
                </a:cubicBezTo>
                <a:close/>
              </a:path>
            </a:pathLst>
          </a:custGeom>
          <a:solidFill>
            <a:srgbClr val="FF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02"/>
          <p:cNvSpPr/>
          <p:nvPr/>
        </p:nvSpPr>
        <p:spPr>
          <a:xfrm flipH="1">
            <a:off x="6598650" y="2090950"/>
            <a:ext cx="247750" cy="308100"/>
          </a:xfrm>
          <a:custGeom>
            <a:avLst/>
            <a:gdLst/>
            <a:ahLst/>
            <a:cxnLst/>
            <a:rect l="l" t="t" r="r" b="b"/>
            <a:pathLst>
              <a:path w="9910" h="12324" extrusionOk="0">
                <a:moveTo>
                  <a:pt x="4716" y="1"/>
                </a:moveTo>
                <a:cubicBezTo>
                  <a:pt x="2643" y="1"/>
                  <a:pt x="1156" y="1323"/>
                  <a:pt x="1156" y="1323"/>
                </a:cubicBezTo>
                <a:lnTo>
                  <a:pt x="1" y="2144"/>
                </a:lnTo>
                <a:cubicBezTo>
                  <a:pt x="1" y="2144"/>
                  <a:pt x="1" y="6095"/>
                  <a:pt x="1855" y="10077"/>
                </a:cubicBezTo>
                <a:cubicBezTo>
                  <a:pt x="2694" y="11836"/>
                  <a:pt x="4382" y="12324"/>
                  <a:pt x="5998" y="12324"/>
                </a:cubicBezTo>
                <a:cubicBezTo>
                  <a:pt x="8011" y="12324"/>
                  <a:pt x="9910" y="11566"/>
                  <a:pt x="9910" y="11566"/>
                </a:cubicBezTo>
                <a:cubicBezTo>
                  <a:pt x="9910" y="11566"/>
                  <a:pt x="9697" y="2022"/>
                  <a:pt x="7113" y="624"/>
                </a:cubicBezTo>
                <a:cubicBezTo>
                  <a:pt x="6267" y="169"/>
                  <a:pt x="5454" y="1"/>
                  <a:pt x="4716" y="1"/>
                </a:cubicBezTo>
                <a:close/>
              </a:path>
            </a:pathLst>
          </a:custGeom>
          <a:solidFill>
            <a:srgbClr val="FF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02"/>
          <p:cNvSpPr/>
          <p:nvPr/>
        </p:nvSpPr>
        <p:spPr>
          <a:xfrm flipH="1">
            <a:off x="6598650" y="2124775"/>
            <a:ext cx="247750" cy="274275"/>
          </a:xfrm>
          <a:custGeom>
            <a:avLst/>
            <a:gdLst/>
            <a:ahLst/>
            <a:cxnLst/>
            <a:rect l="l" t="t" r="r" b="b"/>
            <a:pathLst>
              <a:path w="9910" h="10971" extrusionOk="0">
                <a:moveTo>
                  <a:pt x="1125" y="0"/>
                </a:moveTo>
                <a:lnTo>
                  <a:pt x="1" y="791"/>
                </a:lnTo>
                <a:cubicBezTo>
                  <a:pt x="1" y="791"/>
                  <a:pt x="1" y="4742"/>
                  <a:pt x="1855" y="8724"/>
                </a:cubicBezTo>
                <a:cubicBezTo>
                  <a:pt x="2694" y="10483"/>
                  <a:pt x="4382" y="10971"/>
                  <a:pt x="5998" y="10971"/>
                </a:cubicBezTo>
                <a:cubicBezTo>
                  <a:pt x="8011" y="10971"/>
                  <a:pt x="9910" y="10213"/>
                  <a:pt x="9910" y="10213"/>
                </a:cubicBezTo>
                <a:cubicBezTo>
                  <a:pt x="9910" y="10213"/>
                  <a:pt x="9849" y="7782"/>
                  <a:pt x="9454" y="5168"/>
                </a:cubicBezTo>
                <a:cubicBezTo>
                  <a:pt x="9190" y="5150"/>
                  <a:pt x="8874" y="5137"/>
                  <a:pt x="8519" y="5137"/>
                </a:cubicBezTo>
                <a:cubicBezTo>
                  <a:pt x="7648" y="5137"/>
                  <a:pt x="6538" y="5212"/>
                  <a:pt x="5350" y="5471"/>
                </a:cubicBezTo>
                <a:cubicBezTo>
                  <a:pt x="5145" y="5512"/>
                  <a:pt x="4940" y="5531"/>
                  <a:pt x="4736" y="5531"/>
                </a:cubicBezTo>
                <a:cubicBezTo>
                  <a:pt x="3401" y="5531"/>
                  <a:pt x="2155" y="4693"/>
                  <a:pt x="1733" y="3374"/>
                </a:cubicBezTo>
                <a:cubicBezTo>
                  <a:pt x="1369" y="2341"/>
                  <a:pt x="1156" y="1246"/>
                  <a:pt x="1125" y="0"/>
                </a:cubicBez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02"/>
          <p:cNvSpPr/>
          <p:nvPr/>
        </p:nvSpPr>
        <p:spPr>
          <a:xfrm flipH="1">
            <a:off x="6716425" y="2178725"/>
            <a:ext cx="21300" cy="31925"/>
          </a:xfrm>
          <a:custGeom>
            <a:avLst/>
            <a:gdLst/>
            <a:ahLst/>
            <a:cxnLst/>
            <a:rect l="l" t="t" r="r" b="b"/>
            <a:pathLst>
              <a:path w="852" h="1277" extrusionOk="0">
                <a:moveTo>
                  <a:pt x="426" y="0"/>
                </a:moveTo>
                <a:cubicBezTo>
                  <a:pt x="183" y="0"/>
                  <a:pt x="0" y="213"/>
                  <a:pt x="0" y="426"/>
                </a:cubicBezTo>
                <a:lnTo>
                  <a:pt x="0" y="851"/>
                </a:lnTo>
                <a:cubicBezTo>
                  <a:pt x="0" y="1064"/>
                  <a:pt x="183" y="1277"/>
                  <a:pt x="426" y="1277"/>
                </a:cubicBezTo>
                <a:cubicBezTo>
                  <a:pt x="669" y="1277"/>
                  <a:pt x="851" y="1064"/>
                  <a:pt x="851" y="851"/>
                </a:cubicBezTo>
                <a:lnTo>
                  <a:pt x="851" y="426"/>
                </a:lnTo>
                <a:cubicBezTo>
                  <a:pt x="851" y="213"/>
                  <a:pt x="669" y="0"/>
                  <a:pt x="426" y="0"/>
                </a:cubicBezTo>
                <a:close/>
              </a:path>
            </a:pathLst>
          </a:custGeom>
          <a:solidFill>
            <a:srgbClr val="0912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02"/>
          <p:cNvSpPr/>
          <p:nvPr/>
        </p:nvSpPr>
        <p:spPr>
          <a:xfrm flipH="1">
            <a:off x="6628275" y="2178725"/>
            <a:ext cx="11425" cy="31925"/>
          </a:xfrm>
          <a:custGeom>
            <a:avLst/>
            <a:gdLst/>
            <a:ahLst/>
            <a:cxnLst/>
            <a:rect l="l" t="t" r="r" b="b"/>
            <a:pathLst>
              <a:path w="457" h="1277" extrusionOk="0">
                <a:moveTo>
                  <a:pt x="213" y="0"/>
                </a:moveTo>
                <a:cubicBezTo>
                  <a:pt x="92" y="0"/>
                  <a:pt x="0" y="122"/>
                  <a:pt x="0" y="244"/>
                </a:cubicBezTo>
                <a:lnTo>
                  <a:pt x="0" y="1034"/>
                </a:lnTo>
                <a:cubicBezTo>
                  <a:pt x="0" y="1155"/>
                  <a:pt x="92" y="1277"/>
                  <a:pt x="213" y="1277"/>
                </a:cubicBezTo>
                <a:cubicBezTo>
                  <a:pt x="335" y="1277"/>
                  <a:pt x="456" y="1155"/>
                  <a:pt x="456" y="1034"/>
                </a:cubicBezTo>
                <a:lnTo>
                  <a:pt x="456" y="244"/>
                </a:lnTo>
                <a:cubicBezTo>
                  <a:pt x="456" y="122"/>
                  <a:pt x="335" y="0"/>
                  <a:pt x="213" y="0"/>
                </a:cubicBezTo>
                <a:close/>
              </a:path>
            </a:pathLst>
          </a:custGeom>
          <a:solidFill>
            <a:srgbClr val="0912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02"/>
          <p:cNvSpPr/>
          <p:nvPr/>
        </p:nvSpPr>
        <p:spPr>
          <a:xfrm flipH="1">
            <a:off x="6704275" y="2139200"/>
            <a:ext cx="61575" cy="27400"/>
          </a:xfrm>
          <a:custGeom>
            <a:avLst/>
            <a:gdLst/>
            <a:ahLst/>
            <a:cxnLst/>
            <a:rect l="l" t="t" r="r" b="b"/>
            <a:pathLst>
              <a:path w="2463" h="1096" fill="none" extrusionOk="0">
                <a:moveTo>
                  <a:pt x="2463" y="730"/>
                </a:moveTo>
                <a:cubicBezTo>
                  <a:pt x="2463" y="730"/>
                  <a:pt x="1065" y="1"/>
                  <a:pt x="1" y="1095"/>
                </a:cubicBezTo>
              </a:path>
            </a:pathLst>
          </a:custGeom>
          <a:noFill/>
          <a:ln w="11400" cap="rnd"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02"/>
          <p:cNvSpPr/>
          <p:nvPr/>
        </p:nvSpPr>
        <p:spPr>
          <a:xfrm flipH="1">
            <a:off x="6628275" y="2155925"/>
            <a:ext cx="22075" cy="3075"/>
          </a:xfrm>
          <a:custGeom>
            <a:avLst/>
            <a:gdLst/>
            <a:ahLst/>
            <a:cxnLst/>
            <a:rect l="l" t="t" r="r" b="b"/>
            <a:pathLst>
              <a:path w="883" h="123" fill="none" extrusionOk="0">
                <a:moveTo>
                  <a:pt x="1" y="122"/>
                </a:moveTo>
                <a:cubicBezTo>
                  <a:pt x="1" y="122"/>
                  <a:pt x="153" y="0"/>
                  <a:pt x="882" y="122"/>
                </a:cubicBezTo>
              </a:path>
            </a:pathLst>
          </a:custGeom>
          <a:noFill/>
          <a:ln w="11400" cap="rnd"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02"/>
          <p:cNvSpPr/>
          <p:nvPr/>
        </p:nvSpPr>
        <p:spPr>
          <a:xfrm flipH="1">
            <a:off x="6628275" y="2278275"/>
            <a:ext cx="65375" cy="19650"/>
          </a:xfrm>
          <a:custGeom>
            <a:avLst/>
            <a:gdLst/>
            <a:ahLst/>
            <a:cxnLst/>
            <a:rect l="l" t="t" r="r" b="b"/>
            <a:pathLst>
              <a:path w="2615" h="786" extrusionOk="0">
                <a:moveTo>
                  <a:pt x="2614" y="0"/>
                </a:moveTo>
                <a:lnTo>
                  <a:pt x="0" y="243"/>
                </a:lnTo>
                <a:cubicBezTo>
                  <a:pt x="0" y="243"/>
                  <a:pt x="771" y="785"/>
                  <a:pt x="1509" y="785"/>
                </a:cubicBezTo>
                <a:cubicBezTo>
                  <a:pt x="1943" y="785"/>
                  <a:pt x="2367" y="597"/>
                  <a:pt x="2614"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02"/>
          <p:cNvSpPr/>
          <p:nvPr/>
        </p:nvSpPr>
        <p:spPr>
          <a:xfrm flipH="1">
            <a:off x="6716425" y="2421125"/>
            <a:ext cx="115525" cy="169475"/>
          </a:xfrm>
          <a:custGeom>
            <a:avLst/>
            <a:gdLst/>
            <a:ahLst/>
            <a:cxnLst/>
            <a:rect l="l" t="t" r="r" b="b"/>
            <a:pathLst>
              <a:path w="4621" h="6779" extrusionOk="0">
                <a:moveTo>
                  <a:pt x="0" y="1"/>
                </a:moveTo>
                <a:lnTo>
                  <a:pt x="639" y="6779"/>
                </a:lnTo>
                <a:lnTo>
                  <a:pt x="4620" y="2523"/>
                </a:lnTo>
                <a:lnTo>
                  <a:pt x="0" y="1"/>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02"/>
          <p:cNvSpPr/>
          <p:nvPr/>
        </p:nvSpPr>
        <p:spPr>
          <a:xfrm flipH="1">
            <a:off x="6639675" y="2451525"/>
            <a:ext cx="76775" cy="108675"/>
          </a:xfrm>
          <a:custGeom>
            <a:avLst/>
            <a:gdLst/>
            <a:ahLst/>
            <a:cxnLst/>
            <a:rect l="l" t="t" r="r" b="b"/>
            <a:pathLst>
              <a:path w="3071" h="4347" extrusionOk="0">
                <a:moveTo>
                  <a:pt x="1885" y="0"/>
                </a:moveTo>
                <a:lnTo>
                  <a:pt x="0" y="1307"/>
                </a:lnTo>
                <a:lnTo>
                  <a:pt x="3070" y="4347"/>
                </a:lnTo>
                <a:lnTo>
                  <a:pt x="3070" y="4347"/>
                </a:lnTo>
                <a:lnTo>
                  <a:pt x="1885" y="0"/>
                </a:ln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02"/>
          <p:cNvSpPr/>
          <p:nvPr/>
        </p:nvSpPr>
        <p:spPr>
          <a:xfrm flipH="1">
            <a:off x="5825825" y="2560175"/>
            <a:ext cx="675575" cy="775875"/>
          </a:xfrm>
          <a:custGeom>
            <a:avLst/>
            <a:gdLst/>
            <a:ahLst/>
            <a:cxnLst/>
            <a:rect l="l" t="t" r="r" b="b"/>
            <a:pathLst>
              <a:path w="27023" h="31035" extrusionOk="0">
                <a:moveTo>
                  <a:pt x="2554" y="1"/>
                </a:moveTo>
                <a:lnTo>
                  <a:pt x="0" y="31035"/>
                </a:lnTo>
                <a:lnTo>
                  <a:pt x="27022" y="31035"/>
                </a:lnTo>
                <a:lnTo>
                  <a:pt x="26141" y="29485"/>
                </a:lnTo>
                <a:cubicBezTo>
                  <a:pt x="24469" y="26597"/>
                  <a:pt x="21399" y="24804"/>
                  <a:pt x="18055" y="24804"/>
                </a:cubicBezTo>
                <a:lnTo>
                  <a:pt x="9241" y="24804"/>
                </a:lnTo>
                <a:cubicBezTo>
                  <a:pt x="9241" y="24804"/>
                  <a:pt x="6323" y="8451"/>
                  <a:pt x="5867" y="4651"/>
                </a:cubicBezTo>
                <a:cubicBezTo>
                  <a:pt x="5411" y="882"/>
                  <a:pt x="2554" y="1"/>
                  <a:pt x="2554" y="1"/>
                </a:cubicBez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02"/>
          <p:cNvSpPr/>
          <p:nvPr/>
        </p:nvSpPr>
        <p:spPr>
          <a:xfrm flipH="1">
            <a:off x="6650325" y="2484200"/>
            <a:ext cx="111725" cy="506875"/>
          </a:xfrm>
          <a:custGeom>
            <a:avLst/>
            <a:gdLst/>
            <a:ahLst/>
            <a:cxnLst/>
            <a:rect l="l" t="t" r="r" b="b"/>
            <a:pathLst>
              <a:path w="4469" h="20275" extrusionOk="0">
                <a:moveTo>
                  <a:pt x="1824" y="0"/>
                </a:moveTo>
                <a:lnTo>
                  <a:pt x="1" y="1946"/>
                </a:lnTo>
                <a:lnTo>
                  <a:pt x="1065" y="3587"/>
                </a:lnTo>
                <a:lnTo>
                  <a:pt x="1065" y="16019"/>
                </a:lnTo>
                <a:cubicBezTo>
                  <a:pt x="1794" y="17691"/>
                  <a:pt x="2676" y="19180"/>
                  <a:pt x="3709" y="20274"/>
                </a:cubicBezTo>
                <a:cubicBezTo>
                  <a:pt x="4043" y="17934"/>
                  <a:pt x="4287" y="15806"/>
                  <a:pt x="4469" y="13891"/>
                </a:cubicBezTo>
                <a:lnTo>
                  <a:pt x="2736" y="3465"/>
                </a:lnTo>
                <a:lnTo>
                  <a:pt x="3344" y="1520"/>
                </a:lnTo>
                <a:lnTo>
                  <a:pt x="1824"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02"/>
          <p:cNvSpPr/>
          <p:nvPr/>
        </p:nvSpPr>
        <p:spPr>
          <a:xfrm flipH="1">
            <a:off x="6831925" y="2939375"/>
            <a:ext cx="186975" cy="37250"/>
          </a:xfrm>
          <a:custGeom>
            <a:avLst/>
            <a:gdLst/>
            <a:ahLst/>
            <a:cxnLst/>
            <a:rect l="l" t="t" r="r" b="b"/>
            <a:pathLst>
              <a:path w="7479" h="1490" extrusionOk="0">
                <a:moveTo>
                  <a:pt x="1" y="0"/>
                </a:moveTo>
                <a:lnTo>
                  <a:pt x="1" y="1490"/>
                </a:lnTo>
                <a:lnTo>
                  <a:pt x="7478" y="1490"/>
                </a:lnTo>
                <a:lnTo>
                  <a:pt x="7478" y="0"/>
                </a:ln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02"/>
          <p:cNvSpPr/>
          <p:nvPr/>
        </p:nvSpPr>
        <p:spPr>
          <a:xfrm flipH="1">
            <a:off x="6270375" y="3180250"/>
            <a:ext cx="136800" cy="25"/>
          </a:xfrm>
          <a:custGeom>
            <a:avLst/>
            <a:gdLst/>
            <a:ahLst/>
            <a:cxnLst/>
            <a:rect l="l" t="t" r="r" b="b"/>
            <a:pathLst>
              <a:path w="5472" h="1" fill="none" extrusionOk="0">
                <a:moveTo>
                  <a:pt x="5472" y="1"/>
                </a:moveTo>
                <a:lnTo>
                  <a:pt x="1" y="1"/>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02"/>
          <p:cNvSpPr/>
          <p:nvPr/>
        </p:nvSpPr>
        <p:spPr>
          <a:xfrm flipH="1">
            <a:off x="5825825" y="3180250"/>
            <a:ext cx="314625" cy="155800"/>
          </a:xfrm>
          <a:custGeom>
            <a:avLst/>
            <a:gdLst/>
            <a:ahLst/>
            <a:cxnLst/>
            <a:rect l="l" t="t" r="r" b="b"/>
            <a:pathLst>
              <a:path w="12585" h="6232" extrusionOk="0">
                <a:moveTo>
                  <a:pt x="1095" y="1"/>
                </a:moveTo>
                <a:cubicBezTo>
                  <a:pt x="548" y="1338"/>
                  <a:pt x="0" y="3466"/>
                  <a:pt x="244" y="6232"/>
                </a:cubicBezTo>
                <a:lnTo>
                  <a:pt x="12584" y="6232"/>
                </a:lnTo>
                <a:lnTo>
                  <a:pt x="11703" y="4682"/>
                </a:lnTo>
                <a:cubicBezTo>
                  <a:pt x="10031" y="1794"/>
                  <a:pt x="6961" y="1"/>
                  <a:pt x="3617" y="1"/>
                </a:cubicBezTo>
                <a:close/>
              </a:path>
            </a:pathLst>
          </a:custGeom>
          <a:solidFill>
            <a:srgbClr val="FF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02"/>
          <p:cNvSpPr/>
          <p:nvPr/>
        </p:nvSpPr>
        <p:spPr>
          <a:xfrm flipH="1">
            <a:off x="6838000" y="2219000"/>
            <a:ext cx="36500" cy="19775"/>
          </a:xfrm>
          <a:custGeom>
            <a:avLst/>
            <a:gdLst/>
            <a:ahLst/>
            <a:cxnLst/>
            <a:rect l="l" t="t" r="r" b="b"/>
            <a:pathLst>
              <a:path w="1460" h="791" fill="none" extrusionOk="0">
                <a:moveTo>
                  <a:pt x="0" y="0"/>
                </a:moveTo>
                <a:lnTo>
                  <a:pt x="1459" y="791"/>
                </a:lnTo>
              </a:path>
            </a:pathLst>
          </a:custGeom>
          <a:noFill/>
          <a:ln w="11400" cap="rnd" cmpd="sng">
            <a:solidFill>
              <a:srgbClr val="CE455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02"/>
          <p:cNvSpPr/>
          <p:nvPr/>
        </p:nvSpPr>
        <p:spPr>
          <a:xfrm flipH="1">
            <a:off x="6762025" y="3437850"/>
            <a:ext cx="322225" cy="288800"/>
          </a:xfrm>
          <a:custGeom>
            <a:avLst/>
            <a:gdLst/>
            <a:ahLst/>
            <a:cxnLst/>
            <a:rect l="l" t="t" r="r" b="b"/>
            <a:pathLst>
              <a:path w="12889" h="11552" extrusionOk="0">
                <a:moveTo>
                  <a:pt x="12889" y="1"/>
                </a:moveTo>
                <a:lnTo>
                  <a:pt x="1" y="7357"/>
                </a:lnTo>
                <a:cubicBezTo>
                  <a:pt x="1" y="7357"/>
                  <a:pt x="1764" y="10609"/>
                  <a:pt x="2615" y="11551"/>
                </a:cubicBezTo>
                <a:lnTo>
                  <a:pt x="12889"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02"/>
          <p:cNvSpPr/>
          <p:nvPr/>
        </p:nvSpPr>
        <p:spPr>
          <a:xfrm flipH="1">
            <a:off x="6135875" y="3483450"/>
            <a:ext cx="301700" cy="291075"/>
          </a:xfrm>
          <a:custGeom>
            <a:avLst/>
            <a:gdLst/>
            <a:ahLst/>
            <a:cxnLst/>
            <a:rect l="l" t="t" r="r" b="b"/>
            <a:pathLst>
              <a:path w="12068" h="11643" extrusionOk="0">
                <a:moveTo>
                  <a:pt x="1429" y="1"/>
                </a:moveTo>
                <a:cubicBezTo>
                  <a:pt x="548" y="1216"/>
                  <a:pt x="1" y="2706"/>
                  <a:pt x="1" y="4317"/>
                </a:cubicBezTo>
                <a:cubicBezTo>
                  <a:pt x="1" y="8359"/>
                  <a:pt x="3283" y="11642"/>
                  <a:pt x="7326" y="11642"/>
                </a:cubicBezTo>
                <a:cubicBezTo>
                  <a:pt x="9119" y="11642"/>
                  <a:pt x="10791" y="10973"/>
                  <a:pt x="12068" y="9879"/>
                </a:cubicBezTo>
                <a:lnTo>
                  <a:pt x="11095" y="7022"/>
                </a:lnTo>
                <a:cubicBezTo>
                  <a:pt x="9879" y="3466"/>
                  <a:pt x="6809" y="882"/>
                  <a:pt x="3101" y="274"/>
                </a:cubicBezTo>
                <a:lnTo>
                  <a:pt x="1429" y="1"/>
                </a:lnTo>
                <a:close/>
              </a:path>
            </a:pathLst>
          </a:custGeom>
          <a:solidFill>
            <a:srgbClr val="072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02"/>
          <p:cNvSpPr/>
          <p:nvPr/>
        </p:nvSpPr>
        <p:spPr>
          <a:xfrm flipH="1">
            <a:off x="6311400" y="3275250"/>
            <a:ext cx="312350" cy="63075"/>
          </a:xfrm>
          <a:custGeom>
            <a:avLst/>
            <a:gdLst/>
            <a:ahLst/>
            <a:cxnLst/>
            <a:rect l="l" t="t" r="r" b="b"/>
            <a:pathLst>
              <a:path w="12494" h="2523" extrusionOk="0">
                <a:moveTo>
                  <a:pt x="1" y="0"/>
                </a:moveTo>
                <a:lnTo>
                  <a:pt x="1" y="2523"/>
                </a:lnTo>
                <a:lnTo>
                  <a:pt x="12493" y="2523"/>
                </a:lnTo>
                <a:lnTo>
                  <a:pt x="124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02"/>
          <p:cNvSpPr/>
          <p:nvPr/>
        </p:nvSpPr>
        <p:spPr>
          <a:xfrm flipH="1">
            <a:off x="5825825" y="3275250"/>
            <a:ext cx="485600" cy="63075"/>
          </a:xfrm>
          <a:custGeom>
            <a:avLst/>
            <a:gdLst/>
            <a:ahLst/>
            <a:cxnLst/>
            <a:rect l="l" t="t" r="r" b="b"/>
            <a:pathLst>
              <a:path w="19424" h="2523" extrusionOk="0">
                <a:moveTo>
                  <a:pt x="0" y="0"/>
                </a:moveTo>
                <a:lnTo>
                  <a:pt x="0" y="2523"/>
                </a:lnTo>
                <a:lnTo>
                  <a:pt x="19423" y="2523"/>
                </a:lnTo>
                <a:lnTo>
                  <a:pt x="19423"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02"/>
          <p:cNvSpPr/>
          <p:nvPr/>
        </p:nvSpPr>
        <p:spPr>
          <a:xfrm flipH="1">
            <a:off x="5648025" y="2836025"/>
            <a:ext cx="663400" cy="439250"/>
          </a:xfrm>
          <a:custGeom>
            <a:avLst/>
            <a:gdLst/>
            <a:ahLst/>
            <a:cxnLst/>
            <a:rect l="l" t="t" r="r" b="b"/>
            <a:pathLst>
              <a:path w="26536" h="17570" extrusionOk="0">
                <a:moveTo>
                  <a:pt x="7143" y="1"/>
                </a:moveTo>
                <a:lnTo>
                  <a:pt x="0" y="17569"/>
                </a:lnTo>
                <a:lnTo>
                  <a:pt x="19423" y="17569"/>
                </a:lnTo>
                <a:lnTo>
                  <a:pt x="26536"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02"/>
          <p:cNvSpPr/>
          <p:nvPr/>
        </p:nvSpPr>
        <p:spPr>
          <a:xfrm flipH="1">
            <a:off x="6132825" y="2836025"/>
            <a:ext cx="178600" cy="439250"/>
          </a:xfrm>
          <a:custGeom>
            <a:avLst/>
            <a:gdLst/>
            <a:ahLst/>
            <a:cxnLst/>
            <a:rect l="l" t="t" r="r" b="b"/>
            <a:pathLst>
              <a:path w="7144" h="17570" fill="none" extrusionOk="0">
                <a:moveTo>
                  <a:pt x="7143" y="1"/>
                </a:moveTo>
                <a:lnTo>
                  <a:pt x="0" y="17569"/>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02"/>
          <p:cNvSpPr/>
          <p:nvPr/>
        </p:nvSpPr>
        <p:spPr>
          <a:xfrm flipH="1">
            <a:off x="5847100" y="2994325"/>
            <a:ext cx="140625" cy="123400"/>
          </a:xfrm>
          <a:custGeom>
            <a:avLst/>
            <a:gdLst/>
            <a:ahLst/>
            <a:cxnLst/>
            <a:rect l="l" t="t" r="r" b="b"/>
            <a:pathLst>
              <a:path w="5625" h="4936" extrusionOk="0">
                <a:moveTo>
                  <a:pt x="3824" y="0"/>
                </a:moveTo>
                <a:cubicBezTo>
                  <a:pt x="3081" y="0"/>
                  <a:pt x="2183" y="404"/>
                  <a:pt x="1460" y="1146"/>
                </a:cubicBezTo>
                <a:cubicBezTo>
                  <a:pt x="305" y="2270"/>
                  <a:pt x="1" y="3821"/>
                  <a:pt x="730" y="4550"/>
                </a:cubicBezTo>
                <a:cubicBezTo>
                  <a:pt x="1002" y="4811"/>
                  <a:pt x="1371" y="4936"/>
                  <a:pt x="1784" y="4936"/>
                </a:cubicBezTo>
                <a:cubicBezTo>
                  <a:pt x="2526" y="4936"/>
                  <a:pt x="3412" y="4532"/>
                  <a:pt x="4135" y="3790"/>
                </a:cubicBezTo>
                <a:cubicBezTo>
                  <a:pt x="5290" y="2666"/>
                  <a:pt x="5624" y="1115"/>
                  <a:pt x="4864" y="386"/>
                </a:cubicBezTo>
                <a:cubicBezTo>
                  <a:pt x="4603" y="125"/>
                  <a:pt x="4238" y="0"/>
                  <a:pt x="3824"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02"/>
          <p:cNvSpPr/>
          <p:nvPr/>
        </p:nvSpPr>
        <p:spPr>
          <a:xfrm flipH="1">
            <a:off x="6368400" y="3291200"/>
            <a:ext cx="117050" cy="28150"/>
          </a:xfrm>
          <a:custGeom>
            <a:avLst/>
            <a:gdLst/>
            <a:ahLst/>
            <a:cxnLst/>
            <a:rect l="l" t="t" r="r" b="b"/>
            <a:pathLst>
              <a:path w="4682" h="1126" extrusionOk="0">
                <a:moveTo>
                  <a:pt x="1" y="0"/>
                </a:moveTo>
                <a:lnTo>
                  <a:pt x="1" y="1125"/>
                </a:lnTo>
                <a:lnTo>
                  <a:pt x="4682" y="1125"/>
                </a:lnTo>
                <a:lnTo>
                  <a:pt x="4682"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02"/>
          <p:cNvSpPr/>
          <p:nvPr/>
        </p:nvSpPr>
        <p:spPr>
          <a:xfrm flipH="1">
            <a:off x="6565975" y="2560175"/>
            <a:ext cx="769025" cy="778150"/>
          </a:xfrm>
          <a:custGeom>
            <a:avLst/>
            <a:gdLst/>
            <a:ahLst/>
            <a:cxnLst/>
            <a:rect l="l" t="t" r="r" b="b"/>
            <a:pathLst>
              <a:path w="30761" h="31126" extrusionOk="0">
                <a:moveTo>
                  <a:pt x="8511" y="1"/>
                </a:moveTo>
                <a:cubicBezTo>
                  <a:pt x="8511" y="1"/>
                  <a:pt x="4469" y="1156"/>
                  <a:pt x="3131" y="7022"/>
                </a:cubicBezTo>
                <a:cubicBezTo>
                  <a:pt x="2189" y="11156"/>
                  <a:pt x="912" y="21430"/>
                  <a:pt x="244" y="27144"/>
                </a:cubicBezTo>
                <a:cubicBezTo>
                  <a:pt x="0" y="29241"/>
                  <a:pt x="1672" y="31126"/>
                  <a:pt x="3800" y="31126"/>
                </a:cubicBezTo>
                <a:lnTo>
                  <a:pt x="30761" y="31126"/>
                </a:lnTo>
                <a:cubicBezTo>
                  <a:pt x="30761" y="31126"/>
                  <a:pt x="28907" y="24804"/>
                  <a:pt x="22919" y="24804"/>
                </a:cubicBezTo>
                <a:lnTo>
                  <a:pt x="9362" y="24804"/>
                </a:lnTo>
                <a:lnTo>
                  <a:pt x="8511" y="1"/>
                </a:lnTo>
                <a:close/>
              </a:path>
            </a:pathLst>
          </a:custGeom>
          <a:solidFill>
            <a:srgbClr val="5B5D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02"/>
          <p:cNvSpPr/>
          <p:nvPr/>
        </p:nvSpPr>
        <p:spPr>
          <a:xfrm flipH="1">
            <a:off x="6565975" y="3180250"/>
            <a:ext cx="341200" cy="158075"/>
          </a:xfrm>
          <a:custGeom>
            <a:avLst/>
            <a:gdLst/>
            <a:ahLst/>
            <a:cxnLst/>
            <a:rect l="l" t="t" r="r" b="b"/>
            <a:pathLst>
              <a:path w="13648" h="6323" extrusionOk="0">
                <a:moveTo>
                  <a:pt x="3009" y="1"/>
                </a:moveTo>
                <a:cubicBezTo>
                  <a:pt x="3009" y="1"/>
                  <a:pt x="517" y="1308"/>
                  <a:pt x="0" y="6323"/>
                </a:cubicBezTo>
                <a:lnTo>
                  <a:pt x="13648" y="6323"/>
                </a:lnTo>
                <a:cubicBezTo>
                  <a:pt x="13648" y="6323"/>
                  <a:pt x="11794" y="1"/>
                  <a:pt x="5806" y="1"/>
                </a:cubicBezTo>
                <a:close/>
              </a:path>
            </a:pathLst>
          </a:custGeom>
          <a:solidFill>
            <a:srgbClr val="FF9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02"/>
          <p:cNvSpPr/>
          <p:nvPr/>
        </p:nvSpPr>
        <p:spPr>
          <a:xfrm flipH="1">
            <a:off x="7100925" y="3180250"/>
            <a:ext cx="110975" cy="25"/>
          </a:xfrm>
          <a:custGeom>
            <a:avLst/>
            <a:gdLst/>
            <a:ahLst/>
            <a:cxnLst/>
            <a:rect l="l" t="t" r="r" b="b"/>
            <a:pathLst>
              <a:path w="4439" h="1" fill="none" extrusionOk="0">
                <a:moveTo>
                  <a:pt x="4438" y="1"/>
                </a:moveTo>
                <a:lnTo>
                  <a:pt x="0" y="1"/>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02"/>
          <p:cNvSpPr/>
          <p:nvPr/>
        </p:nvSpPr>
        <p:spPr>
          <a:xfrm flipH="1">
            <a:off x="6669325" y="3248650"/>
            <a:ext cx="72950" cy="89675"/>
          </a:xfrm>
          <a:custGeom>
            <a:avLst/>
            <a:gdLst/>
            <a:ahLst/>
            <a:cxnLst/>
            <a:rect l="l" t="t" r="r" b="b"/>
            <a:pathLst>
              <a:path w="2918" h="3587" fill="none" extrusionOk="0">
                <a:moveTo>
                  <a:pt x="0" y="0"/>
                </a:moveTo>
                <a:cubicBezTo>
                  <a:pt x="0" y="0"/>
                  <a:pt x="2918" y="730"/>
                  <a:pt x="2918" y="3587"/>
                </a:cubicBezTo>
              </a:path>
            </a:pathLst>
          </a:custGeom>
          <a:noFill/>
          <a:ln w="11400" cap="rnd" cmpd="sng">
            <a:solidFill>
              <a:srgbClr val="CE455F"/>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02"/>
          <p:cNvSpPr/>
          <p:nvPr/>
        </p:nvSpPr>
        <p:spPr>
          <a:xfrm flipH="1">
            <a:off x="5039671" y="3338325"/>
            <a:ext cx="2740629" cy="70675"/>
          </a:xfrm>
          <a:custGeom>
            <a:avLst/>
            <a:gdLst/>
            <a:ahLst/>
            <a:cxnLst/>
            <a:rect l="l" t="t" r="r" b="b"/>
            <a:pathLst>
              <a:path w="225659" h="2827" extrusionOk="0">
                <a:moveTo>
                  <a:pt x="0" y="0"/>
                </a:moveTo>
                <a:lnTo>
                  <a:pt x="0" y="2827"/>
                </a:lnTo>
                <a:lnTo>
                  <a:pt x="225658" y="2827"/>
                </a:lnTo>
                <a:lnTo>
                  <a:pt x="225658" y="0"/>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02"/>
          <p:cNvSpPr/>
          <p:nvPr/>
        </p:nvSpPr>
        <p:spPr>
          <a:xfrm flipH="1">
            <a:off x="5337975" y="34089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02"/>
          <p:cNvSpPr/>
          <p:nvPr/>
        </p:nvSpPr>
        <p:spPr>
          <a:xfrm flipH="1">
            <a:off x="5337975" y="34089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02"/>
          <p:cNvSpPr/>
          <p:nvPr/>
        </p:nvSpPr>
        <p:spPr>
          <a:xfrm flipH="1">
            <a:off x="7336888" y="34089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02"/>
          <p:cNvSpPr/>
          <p:nvPr/>
        </p:nvSpPr>
        <p:spPr>
          <a:xfrm flipH="1">
            <a:off x="7336888" y="34089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2021"/>
        <p:cNvGrpSpPr/>
        <p:nvPr/>
      </p:nvGrpSpPr>
      <p:grpSpPr>
        <a:xfrm>
          <a:off x="0" y="0"/>
          <a:ext cx="0" cy="0"/>
          <a:chOff x="0" y="0"/>
          <a:chExt cx="0" cy="0"/>
        </a:xfrm>
      </p:grpSpPr>
      <p:sp>
        <p:nvSpPr>
          <p:cNvPr id="2022" name="Google Shape;2022;p103"/>
          <p:cNvSpPr txBox="1">
            <a:spLocks noGrp="1"/>
          </p:cNvSpPr>
          <p:nvPr>
            <p:ph type="subTitle" idx="1"/>
          </p:nvPr>
        </p:nvSpPr>
        <p:spPr>
          <a:xfrm>
            <a:off x="2416450" y="1741729"/>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2023" name="Google Shape;2023;p103"/>
          <p:cNvSpPr txBox="1">
            <a:spLocks noGrp="1"/>
          </p:cNvSpPr>
          <p:nvPr>
            <p:ph type="subTitle" idx="2"/>
          </p:nvPr>
        </p:nvSpPr>
        <p:spPr>
          <a:xfrm>
            <a:off x="2416450" y="2162663"/>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a:t>
            </a:r>
            <a:endParaRPr/>
          </a:p>
        </p:txBody>
      </p:sp>
      <p:sp>
        <p:nvSpPr>
          <p:cNvPr id="2024" name="Google Shape;2024;p103"/>
          <p:cNvSpPr txBox="1">
            <a:spLocks noGrp="1"/>
          </p:cNvSpPr>
          <p:nvPr>
            <p:ph type="subTitle" idx="3"/>
          </p:nvPr>
        </p:nvSpPr>
        <p:spPr>
          <a:xfrm>
            <a:off x="4596075" y="1741729"/>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2025" name="Google Shape;2025;p103"/>
          <p:cNvSpPr txBox="1">
            <a:spLocks noGrp="1"/>
          </p:cNvSpPr>
          <p:nvPr>
            <p:ph type="subTitle" idx="4"/>
          </p:nvPr>
        </p:nvSpPr>
        <p:spPr>
          <a:xfrm>
            <a:off x="4596075" y="2162663"/>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second planet from the Sun</a:t>
            </a:r>
            <a:endParaRPr/>
          </a:p>
        </p:txBody>
      </p:sp>
      <p:sp>
        <p:nvSpPr>
          <p:cNvPr id="2026" name="Google Shape;2026;p103"/>
          <p:cNvSpPr txBox="1">
            <a:spLocks noGrp="1"/>
          </p:cNvSpPr>
          <p:nvPr>
            <p:ph type="subTitle" idx="5"/>
          </p:nvPr>
        </p:nvSpPr>
        <p:spPr>
          <a:xfrm>
            <a:off x="6775700" y="1741729"/>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2027" name="Google Shape;2027;p103"/>
          <p:cNvSpPr txBox="1">
            <a:spLocks noGrp="1"/>
          </p:cNvSpPr>
          <p:nvPr>
            <p:ph type="subTitle" idx="6"/>
          </p:nvPr>
        </p:nvSpPr>
        <p:spPr>
          <a:xfrm>
            <a:off x="6775700" y="2162663"/>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2028" name="Google Shape;2028;p103"/>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Political </a:t>
            </a:r>
            <a:r>
              <a:rPr lang="en">
                <a:solidFill>
                  <a:schemeClr val="accent3"/>
                </a:solidFill>
              </a:rPr>
              <a:t>institutions</a:t>
            </a:r>
            <a:endParaRPr>
              <a:solidFill>
                <a:schemeClr val="accent3"/>
              </a:solidFill>
            </a:endParaRPr>
          </a:p>
        </p:txBody>
      </p:sp>
      <p:sp>
        <p:nvSpPr>
          <p:cNvPr id="2029" name="Google Shape;2029;p103"/>
          <p:cNvSpPr txBox="1">
            <a:spLocks noGrp="1"/>
          </p:cNvSpPr>
          <p:nvPr>
            <p:ph type="subTitle" idx="7"/>
          </p:nvPr>
        </p:nvSpPr>
        <p:spPr>
          <a:xfrm>
            <a:off x="2416450" y="3346582"/>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2030" name="Google Shape;2030;p103"/>
          <p:cNvSpPr txBox="1">
            <a:spLocks noGrp="1"/>
          </p:cNvSpPr>
          <p:nvPr>
            <p:ph type="subTitle" idx="8"/>
          </p:nvPr>
        </p:nvSpPr>
        <p:spPr>
          <a:xfrm>
            <a:off x="2416450" y="3762711"/>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of them all</a:t>
            </a:r>
            <a:endParaRPr/>
          </a:p>
        </p:txBody>
      </p:sp>
      <p:sp>
        <p:nvSpPr>
          <p:cNvPr id="2031" name="Google Shape;2031;p103"/>
          <p:cNvSpPr txBox="1">
            <a:spLocks noGrp="1"/>
          </p:cNvSpPr>
          <p:nvPr>
            <p:ph type="subTitle" idx="9"/>
          </p:nvPr>
        </p:nvSpPr>
        <p:spPr>
          <a:xfrm>
            <a:off x="4596075" y="3346582"/>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2032" name="Google Shape;2032;p103"/>
          <p:cNvSpPr txBox="1">
            <a:spLocks noGrp="1"/>
          </p:cNvSpPr>
          <p:nvPr>
            <p:ph type="subTitle" idx="13"/>
          </p:nvPr>
        </p:nvSpPr>
        <p:spPr>
          <a:xfrm>
            <a:off x="4596075" y="3762712"/>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rings</a:t>
            </a:r>
            <a:endParaRPr/>
          </a:p>
        </p:txBody>
      </p:sp>
      <p:sp>
        <p:nvSpPr>
          <p:cNvPr id="2033" name="Google Shape;2033;p103"/>
          <p:cNvSpPr txBox="1">
            <a:spLocks noGrp="1"/>
          </p:cNvSpPr>
          <p:nvPr>
            <p:ph type="subTitle" idx="14"/>
          </p:nvPr>
        </p:nvSpPr>
        <p:spPr>
          <a:xfrm>
            <a:off x="6775700" y="3346582"/>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a:t>
            </a:r>
            <a:endParaRPr/>
          </a:p>
        </p:txBody>
      </p:sp>
      <p:sp>
        <p:nvSpPr>
          <p:cNvPr id="2034" name="Google Shape;2034;p103"/>
          <p:cNvSpPr txBox="1">
            <a:spLocks noGrp="1"/>
          </p:cNvSpPr>
          <p:nvPr>
            <p:ph type="subTitle" idx="15"/>
          </p:nvPr>
        </p:nvSpPr>
        <p:spPr>
          <a:xfrm>
            <a:off x="6775700" y="3762712"/>
            <a:ext cx="18288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farthest planet from the Sun</a:t>
            </a:r>
            <a:endParaRPr/>
          </a:p>
        </p:txBody>
      </p:sp>
      <p:grpSp>
        <p:nvGrpSpPr>
          <p:cNvPr id="2035" name="Google Shape;2035;p103"/>
          <p:cNvGrpSpPr/>
          <p:nvPr/>
        </p:nvGrpSpPr>
        <p:grpSpPr>
          <a:xfrm>
            <a:off x="638075" y="1737200"/>
            <a:ext cx="1282725" cy="2984800"/>
            <a:chOff x="539500" y="1665525"/>
            <a:chExt cx="1282725" cy="2984800"/>
          </a:xfrm>
        </p:grpSpPr>
        <p:sp>
          <p:nvSpPr>
            <p:cNvPr id="2036" name="Google Shape;2036;p103"/>
            <p:cNvSpPr/>
            <p:nvPr/>
          </p:nvSpPr>
          <p:spPr>
            <a:xfrm>
              <a:off x="539500" y="4560650"/>
              <a:ext cx="1096550" cy="89675"/>
            </a:xfrm>
            <a:custGeom>
              <a:avLst/>
              <a:gdLst/>
              <a:ahLst/>
              <a:cxnLst/>
              <a:rect l="l" t="t" r="r" b="b"/>
              <a:pathLst>
                <a:path w="43862" h="3587" extrusionOk="0">
                  <a:moveTo>
                    <a:pt x="21946" y="0"/>
                  </a:moveTo>
                  <a:cubicBezTo>
                    <a:pt x="9818" y="0"/>
                    <a:pt x="0" y="791"/>
                    <a:pt x="0" y="1794"/>
                  </a:cubicBezTo>
                  <a:cubicBezTo>
                    <a:pt x="0" y="2766"/>
                    <a:pt x="9818" y="3587"/>
                    <a:pt x="21946" y="3587"/>
                  </a:cubicBezTo>
                  <a:cubicBezTo>
                    <a:pt x="34044" y="3587"/>
                    <a:pt x="43861" y="2766"/>
                    <a:pt x="43861" y="1794"/>
                  </a:cubicBezTo>
                  <a:cubicBezTo>
                    <a:pt x="43861" y="791"/>
                    <a:pt x="34044" y="0"/>
                    <a:pt x="21946"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03"/>
            <p:cNvSpPr/>
            <p:nvPr/>
          </p:nvSpPr>
          <p:spPr>
            <a:xfrm>
              <a:off x="1027350" y="4519600"/>
              <a:ext cx="430125" cy="81350"/>
            </a:xfrm>
            <a:custGeom>
              <a:avLst/>
              <a:gdLst/>
              <a:ahLst/>
              <a:cxnLst/>
              <a:rect l="l" t="t" r="r" b="b"/>
              <a:pathLst>
                <a:path w="17205" h="3254" extrusionOk="0">
                  <a:moveTo>
                    <a:pt x="0" y="1"/>
                  </a:moveTo>
                  <a:lnTo>
                    <a:pt x="0" y="3253"/>
                  </a:lnTo>
                  <a:lnTo>
                    <a:pt x="17204" y="3253"/>
                  </a:lnTo>
                  <a:cubicBezTo>
                    <a:pt x="17204" y="3253"/>
                    <a:pt x="16414" y="1"/>
                    <a:pt x="12767"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03"/>
            <p:cNvSpPr/>
            <p:nvPr/>
          </p:nvSpPr>
          <p:spPr>
            <a:xfrm>
              <a:off x="1158050" y="2928400"/>
              <a:ext cx="340450" cy="1591225"/>
            </a:xfrm>
            <a:custGeom>
              <a:avLst/>
              <a:gdLst/>
              <a:ahLst/>
              <a:cxnLst/>
              <a:rect l="l" t="t" r="r" b="b"/>
              <a:pathLst>
                <a:path w="13618" h="63649" extrusionOk="0">
                  <a:moveTo>
                    <a:pt x="7691" y="1"/>
                  </a:moveTo>
                  <a:lnTo>
                    <a:pt x="0" y="882"/>
                  </a:lnTo>
                  <a:lnTo>
                    <a:pt x="0" y="63649"/>
                  </a:lnTo>
                  <a:lnTo>
                    <a:pt x="7691" y="63649"/>
                  </a:lnTo>
                  <a:lnTo>
                    <a:pt x="13131" y="39484"/>
                  </a:lnTo>
                  <a:cubicBezTo>
                    <a:pt x="13557" y="37570"/>
                    <a:pt x="13618" y="35624"/>
                    <a:pt x="13283" y="33709"/>
                  </a:cubicBezTo>
                  <a:lnTo>
                    <a:pt x="8450" y="6049"/>
                  </a:lnTo>
                  <a:lnTo>
                    <a:pt x="7691"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03"/>
            <p:cNvSpPr/>
            <p:nvPr/>
          </p:nvSpPr>
          <p:spPr>
            <a:xfrm>
              <a:off x="1128075" y="2894200"/>
              <a:ext cx="114350" cy="370425"/>
            </a:xfrm>
            <a:custGeom>
              <a:avLst/>
              <a:gdLst/>
              <a:ahLst/>
              <a:cxnLst/>
              <a:rect l="l" t="t" r="r" b="b"/>
              <a:pathLst>
                <a:path w="4574" h="14817" extrusionOk="0">
                  <a:moveTo>
                    <a:pt x="1108" y="1"/>
                  </a:moveTo>
                  <a:cubicBezTo>
                    <a:pt x="1108" y="1"/>
                    <a:pt x="1" y="14816"/>
                    <a:pt x="1671" y="14816"/>
                  </a:cubicBezTo>
                  <a:cubicBezTo>
                    <a:pt x="1750" y="14816"/>
                    <a:pt x="1836" y="14783"/>
                    <a:pt x="1929" y="14712"/>
                  </a:cubicBezTo>
                  <a:cubicBezTo>
                    <a:pt x="3965" y="13132"/>
                    <a:pt x="4573" y="1308"/>
                    <a:pt x="4573" y="1308"/>
                  </a:cubicBezTo>
                  <a:lnTo>
                    <a:pt x="1108" y="1"/>
                  </a:lnTo>
                  <a:close/>
                </a:path>
              </a:pathLst>
            </a:custGeom>
            <a:solidFill>
              <a:srgbClr val="536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03"/>
            <p:cNvSpPr/>
            <p:nvPr/>
          </p:nvSpPr>
          <p:spPr>
            <a:xfrm>
              <a:off x="838900" y="2950450"/>
              <a:ext cx="341975" cy="1569175"/>
            </a:xfrm>
            <a:custGeom>
              <a:avLst/>
              <a:gdLst/>
              <a:ahLst/>
              <a:cxnLst/>
              <a:rect l="l" t="t" r="r" b="b"/>
              <a:pathLst>
                <a:path w="13679" h="62767" extrusionOk="0">
                  <a:moveTo>
                    <a:pt x="1459" y="0"/>
                  </a:moveTo>
                  <a:lnTo>
                    <a:pt x="0" y="62767"/>
                  </a:lnTo>
                  <a:lnTo>
                    <a:pt x="12766" y="62767"/>
                  </a:lnTo>
                  <a:lnTo>
                    <a:pt x="13678"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03"/>
            <p:cNvSpPr/>
            <p:nvPr/>
          </p:nvSpPr>
          <p:spPr>
            <a:xfrm>
              <a:off x="1307750" y="2138125"/>
              <a:ext cx="431650" cy="681475"/>
            </a:xfrm>
            <a:custGeom>
              <a:avLst/>
              <a:gdLst/>
              <a:ahLst/>
              <a:cxnLst/>
              <a:rect l="l" t="t" r="r" b="b"/>
              <a:pathLst>
                <a:path w="17266" h="27259" extrusionOk="0">
                  <a:moveTo>
                    <a:pt x="548" y="0"/>
                  </a:moveTo>
                  <a:lnTo>
                    <a:pt x="548" y="0"/>
                  </a:lnTo>
                  <a:cubicBezTo>
                    <a:pt x="0" y="2401"/>
                    <a:pt x="1277" y="20183"/>
                    <a:pt x="1277" y="20183"/>
                  </a:cubicBezTo>
                  <a:lnTo>
                    <a:pt x="4317" y="25715"/>
                  </a:lnTo>
                  <a:cubicBezTo>
                    <a:pt x="4876" y="26741"/>
                    <a:pt x="5897" y="27258"/>
                    <a:pt x="6924" y="27258"/>
                  </a:cubicBezTo>
                  <a:cubicBezTo>
                    <a:pt x="7904" y="27258"/>
                    <a:pt x="8890" y="26787"/>
                    <a:pt x="9484" y="25836"/>
                  </a:cubicBezTo>
                  <a:lnTo>
                    <a:pt x="17265" y="13101"/>
                  </a:lnTo>
                  <a:lnTo>
                    <a:pt x="11916" y="9180"/>
                  </a:lnTo>
                  <a:lnTo>
                    <a:pt x="7691" y="16535"/>
                  </a:lnTo>
                  <a:lnTo>
                    <a:pt x="5259" y="6201"/>
                  </a:lnTo>
                  <a:cubicBezTo>
                    <a:pt x="4621" y="3587"/>
                    <a:pt x="2918" y="1338"/>
                    <a:pt x="578" y="31"/>
                  </a:cubicBezTo>
                  <a:lnTo>
                    <a:pt x="548"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03"/>
            <p:cNvSpPr/>
            <p:nvPr/>
          </p:nvSpPr>
          <p:spPr>
            <a:xfrm>
              <a:off x="838900" y="2030975"/>
              <a:ext cx="511425" cy="927650"/>
            </a:xfrm>
            <a:custGeom>
              <a:avLst/>
              <a:gdLst/>
              <a:ahLst/>
              <a:cxnLst/>
              <a:rect l="l" t="t" r="r" b="b"/>
              <a:pathLst>
                <a:path w="20457" h="37106" extrusionOk="0">
                  <a:moveTo>
                    <a:pt x="7660" y="0"/>
                  </a:moveTo>
                  <a:lnTo>
                    <a:pt x="0" y="4621"/>
                  </a:lnTo>
                  <a:lnTo>
                    <a:pt x="1459" y="36779"/>
                  </a:lnTo>
                  <a:cubicBezTo>
                    <a:pt x="1459" y="36779"/>
                    <a:pt x="5366" y="37105"/>
                    <a:pt x="9802" y="37105"/>
                  </a:cubicBezTo>
                  <a:cubicBezTo>
                    <a:pt x="13713" y="37105"/>
                    <a:pt x="18036" y="36852"/>
                    <a:pt x="20457" y="35898"/>
                  </a:cubicBezTo>
                  <a:lnTo>
                    <a:pt x="19302" y="4286"/>
                  </a:lnTo>
                  <a:lnTo>
                    <a:pt x="11946"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03"/>
            <p:cNvSpPr/>
            <p:nvPr/>
          </p:nvSpPr>
          <p:spPr>
            <a:xfrm>
              <a:off x="581300" y="2146475"/>
              <a:ext cx="364775" cy="1057025"/>
            </a:xfrm>
            <a:custGeom>
              <a:avLst/>
              <a:gdLst/>
              <a:ahLst/>
              <a:cxnLst/>
              <a:rect l="l" t="t" r="r" b="b"/>
              <a:pathLst>
                <a:path w="14591" h="42281" extrusionOk="0">
                  <a:moveTo>
                    <a:pt x="10304" y="1"/>
                  </a:moveTo>
                  <a:lnTo>
                    <a:pt x="10243" y="31"/>
                  </a:lnTo>
                  <a:cubicBezTo>
                    <a:pt x="7903" y="1551"/>
                    <a:pt x="6201" y="3922"/>
                    <a:pt x="5532" y="6657"/>
                  </a:cubicBezTo>
                  <a:lnTo>
                    <a:pt x="395" y="27752"/>
                  </a:lnTo>
                  <a:cubicBezTo>
                    <a:pt x="0" y="29363"/>
                    <a:pt x="456" y="31065"/>
                    <a:pt x="1581" y="32281"/>
                  </a:cubicBezTo>
                  <a:lnTo>
                    <a:pt x="10973" y="42281"/>
                  </a:lnTo>
                  <a:lnTo>
                    <a:pt x="14590" y="34408"/>
                  </a:lnTo>
                  <a:lnTo>
                    <a:pt x="8055" y="26749"/>
                  </a:lnTo>
                  <a:lnTo>
                    <a:pt x="11064" y="17144"/>
                  </a:lnTo>
                  <a:lnTo>
                    <a:pt x="10304"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03"/>
            <p:cNvSpPr/>
            <p:nvPr/>
          </p:nvSpPr>
          <p:spPr>
            <a:xfrm>
              <a:off x="740875" y="2760475"/>
              <a:ext cx="41800" cy="54725"/>
            </a:xfrm>
            <a:custGeom>
              <a:avLst/>
              <a:gdLst/>
              <a:ahLst/>
              <a:cxnLst/>
              <a:rect l="l" t="t" r="r" b="b"/>
              <a:pathLst>
                <a:path w="1672" h="2189" fill="none" extrusionOk="0">
                  <a:moveTo>
                    <a:pt x="1672" y="2189"/>
                  </a:moveTo>
                  <a:lnTo>
                    <a:pt x="0" y="0"/>
                  </a:lnTo>
                </a:path>
              </a:pathLst>
            </a:custGeom>
            <a:noFill/>
            <a:ln w="987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03"/>
            <p:cNvSpPr/>
            <p:nvPr/>
          </p:nvSpPr>
          <p:spPr>
            <a:xfrm>
              <a:off x="581300" y="2781750"/>
              <a:ext cx="80575" cy="180875"/>
            </a:xfrm>
            <a:custGeom>
              <a:avLst/>
              <a:gdLst/>
              <a:ahLst/>
              <a:cxnLst/>
              <a:rect l="l" t="t" r="r" b="b"/>
              <a:pathLst>
                <a:path w="3223" h="7235" extrusionOk="0">
                  <a:moveTo>
                    <a:pt x="973" y="0"/>
                  </a:moveTo>
                  <a:lnTo>
                    <a:pt x="395" y="2341"/>
                  </a:lnTo>
                  <a:cubicBezTo>
                    <a:pt x="0" y="3952"/>
                    <a:pt x="456" y="5654"/>
                    <a:pt x="1581" y="6870"/>
                  </a:cubicBezTo>
                  <a:lnTo>
                    <a:pt x="1945" y="7234"/>
                  </a:lnTo>
                  <a:cubicBezTo>
                    <a:pt x="2736" y="6414"/>
                    <a:pt x="3222" y="5259"/>
                    <a:pt x="3222" y="4012"/>
                  </a:cubicBezTo>
                  <a:cubicBezTo>
                    <a:pt x="3222" y="2310"/>
                    <a:pt x="2310" y="821"/>
                    <a:pt x="973"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03"/>
            <p:cNvSpPr/>
            <p:nvPr/>
          </p:nvSpPr>
          <p:spPr>
            <a:xfrm>
              <a:off x="1122325" y="2038575"/>
              <a:ext cx="64625" cy="120850"/>
            </a:xfrm>
            <a:custGeom>
              <a:avLst/>
              <a:gdLst/>
              <a:ahLst/>
              <a:cxnLst/>
              <a:rect l="l" t="t" r="r" b="b"/>
              <a:pathLst>
                <a:path w="2585" h="4834" extrusionOk="0">
                  <a:moveTo>
                    <a:pt x="1338" y="0"/>
                  </a:moveTo>
                  <a:lnTo>
                    <a:pt x="1" y="2827"/>
                  </a:lnTo>
                  <a:lnTo>
                    <a:pt x="2584" y="4833"/>
                  </a:lnTo>
                  <a:lnTo>
                    <a:pt x="2584" y="4833"/>
                  </a:lnTo>
                  <a:lnTo>
                    <a:pt x="1338"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03"/>
            <p:cNvSpPr/>
            <p:nvPr/>
          </p:nvSpPr>
          <p:spPr>
            <a:xfrm>
              <a:off x="1076750" y="2109250"/>
              <a:ext cx="129950" cy="784975"/>
            </a:xfrm>
            <a:custGeom>
              <a:avLst/>
              <a:gdLst/>
              <a:ahLst/>
              <a:cxnLst/>
              <a:rect l="l" t="t" r="r" b="b"/>
              <a:pathLst>
                <a:path w="5198" h="31399" extrusionOk="0">
                  <a:moveTo>
                    <a:pt x="1824" y="0"/>
                  </a:moveTo>
                  <a:lnTo>
                    <a:pt x="0" y="1064"/>
                  </a:lnTo>
                  <a:lnTo>
                    <a:pt x="1338" y="3313"/>
                  </a:lnTo>
                  <a:lnTo>
                    <a:pt x="0" y="28025"/>
                  </a:lnTo>
                  <a:lnTo>
                    <a:pt x="3161" y="31399"/>
                  </a:lnTo>
                  <a:lnTo>
                    <a:pt x="5198" y="27630"/>
                  </a:lnTo>
                  <a:lnTo>
                    <a:pt x="2584" y="3252"/>
                  </a:lnTo>
                  <a:lnTo>
                    <a:pt x="2888" y="821"/>
                  </a:lnTo>
                  <a:lnTo>
                    <a:pt x="1824" y="0"/>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03"/>
            <p:cNvSpPr/>
            <p:nvPr/>
          </p:nvSpPr>
          <p:spPr>
            <a:xfrm>
              <a:off x="1030375" y="2030975"/>
              <a:ext cx="91975" cy="142125"/>
            </a:xfrm>
            <a:custGeom>
              <a:avLst/>
              <a:gdLst/>
              <a:ahLst/>
              <a:cxnLst/>
              <a:rect l="l" t="t" r="r" b="b"/>
              <a:pathLst>
                <a:path w="3679" h="5685" extrusionOk="0">
                  <a:moveTo>
                    <a:pt x="1" y="0"/>
                  </a:moveTo>
                  <a:lnTo>
                    <a:pt x="1" y="5684"/>
                  </a:lnTo>
                  <a:lnTo>
                    <a:pt x="3679" y="3131"/>
                  </a:lnTo>
                  <a:lnTo>
                    <a:pt x="1"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03"/>
            <p:cNvSpPr/>
            <p:nvPr/>
          </p:nvSpPr>
          <p:spPr>
            <a:xfrm>
              <a:off x="1451375" y="2551500"/>
              <a:ext cx="48650" cy="78300"/>
            </a:xfrm>
            <a:custGeom>
              <a:avLst/>
              <a:gdLst/>
              <a:ahLst/>
              <a:cxnLst/>
              <a:rect l="l" t="t" r="r" b="b"/>
              <a:pathLst>
                <a:path w="1946" h="3132" fill="none" extrusionOk="0">
                  <a:moveTo>
                    <a:pt x="1946" y="0"/>
                  </a:moveTo>
                  <a:lnTo>
                    <a:pt x="0" y="3131"/>
                  </a:lnTo>
                </a:path>
              </a:pathLst>
            </a:custGeom>
            <a:noFill/>
            <a:ln w="987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03"/>
            <p:cNvSpPr/>
            <p:nvPr/>
          </p:nvSpPr>
          <p:spPr>
            <a:xfrm>
              <a:off x="1605625" y="2181075"/>
              <a:ext cx="216600" cy="284575"/>
            </a:xfrm>
            <a:custGeom>
              <a:avLst/>
              <a:gdLst/>
              <a:ahLst/>
              <a:cxnLst/>
              <a:rect l="l" t="t" r="r" b="b"/>
              <a:pathLst>
                <a:path w="8664" h="11383" extrusionOk="0">
                  <a:moveTo>
                    <a:pt x="7115" y="1"/>
                  </a:moveTo>
                  <a:cubicBezTo>
                    <a:pt x="6854" y="1"/>
                    <a:pt x="6596" y="122"/>
                    <a:pt x="6444" y="349"/>
                  </a:cubicBezTo>
                  <a:lnTo>
                    <a:pt x="3739" y="4240"/>
                  </a:lnTo>
                  <a:lnTo>
                    <a:pt x="4347" y="2234"/>
                  </a:lnTo>
                  <a:cubicBezTo>
                    <a:pt x="4438" y="1838"/>
                    <a:pt x="4226" y="1413"/>
                    <a:pt x="3830" y="1261"/>
                  </a:cubicBezTo>
                  <a:cubicBezTo>
                    <a:pt x="3747" y="1233"/>
                    <a:pt x="3661" y="1220"/>
                    <a:pt x="3575" y="1220"/>
                  </a:cubicBezTo>
                  <a:cubicBezTo>
                    <a:pt x="3284" y="1220"/>
                    <a:pt x="2998" y="1375"/>
                    <a:pt x="2858" y="1656"/>
                  </a:cubicBezTo>
                  <a:lnTo>
                    <a:pt x="1" y="7462"/>
                  </a:lnTo>
                  <a:lnTo>
                    <a:pt x="5350" y="11383"/>
                  </a:lnTo>
                  <a:lnTo>
                    <a:pt x="8420" y="4149"/>
                  </a:lnTo>
                  <a:cubicBezTo>
                    <a:pt x="8633" y="3632"/>
                    <a:pt x="8663" y="3054"/>
                    <a:pt x="8511" y="2507"/>
                  </a:cubicBezTo>
                  <a:lnTo>
                    <a:pt x="7934" y="592"/>
                  </a:lnTo>
                  <a:cubicBezTo>
                    <a:pt x="7873" y="410"/>
                    <a:pt x="7751" y="258"/>
                    <a:pt x="7599" y="136"/>
                  </a:cubicBezTo>
                  <a:lnTo>
                    <a:pt x="7569" y="136"/>
                  </a:lnTo>
                  <a:cubicBezTo>
                    <a:pt x="7432" y="45"/>
                    <a:pt x="7273" y="1"/>
                    <a:pt x="7115"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03"/>
            <p:cNvSpPr/>
            <p:nvPr/>
          </p:nvSpPr>
          <p:spPr>
            <a:xfrm>
              <a:off x="1094225" y="2958800"/>
              <a:ext cx="25" cy="1560825"/>
            </a:xfrm>
            <a:custGeom>
              <a:avLst/>
              <a:gdLst/>
              <a:ahLst/>
              <a:cxnLst/>
              <a:rect l="l" t="t" r="r" b="b"/>
              <a:pathLst>
                <a:path w="1" h="62433" fill="none" extrusionOk="0">
                  <a:moveTo>
                    <a:pt x="0" y="0"/>
                  </a:moveTo>
                  <a:lnTo>
                    <a:pt x="0" y="62433"/>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03"/>
            <p:cNvSpPr/>
            <p:nvPr/>
          </p:nvSpPr>
          <p:spPr>
            <a:xfrm>
              <a:off x="1284950" y="2945125"/>
              <a:ext cx="142875" cy="1574500"/>
            </a:xfrm>
            <a:custGeom>
              <a:avLst/>
              <a:gdLst/>
              <a:ahLst/>
              <a:cxnLst/>
              <a:rect l="l" t="t" r="r" b="b"/>
              <a:pathLst>
                <a:path w="5715" h="62980" fill="none" extrusionOk="0">
                  <a:moveTo>
                    <a:pt x="1" y="0"/>
                  </a:moveTo>
                  <a:lnTo>
                    <a:pt x="5715" y="35168"/>
                  </a:lnTo>
                  <a:lnTo>
                    <a:pt x="1" y="62980"/>
                  </a:lnTo>
                </a:path>
              </a:pathLst>
            </a:custGeom>
            <a:noFill/>
            <a:ln w="912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03"/>
            <p:cNvSpPr/>
            <p:nvPr/>
          </p:nvSpPr>
          <p:spPr>
            <a:xfrm>
              <a:off x="838900" y="4519600"/>
              <a:ext cx="429350" cy="81350"/>
            </a:xfrm>
            <a:custGeom>
              <a:avLst/>
              <a:gdLst/>
              <a:ahLst/>
              <a:cxnLst/>
              <a:rect l="l" t="t" r="r" b="b"/>
              <a:pathLst>
                <a:path w="17174" h="3254" extrusionOk="0">
                  <a:moveTo>
                    <a:pt x="0" y="1"/>
                  </a:moveTo>
                  <a:lnTo>
                    <a:pt x="0" y="3253"/>
                  </a:lnTo>
                  <a:lnTo>
                    <a:pt x="17174" y="3253"/>
                  </a:lnTo>
                  <a:cubicBezTo>
                    <a:pt x="17174" y="3253"/>
                    <a:pt x="16414" y="1"/>
                    <a:pt x="12766"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03"/>
            <p:cNvSpPr/>
            <p:nvPr/>
          </p:nvSpPr>
          <p:spPr>
            <a:xfrm>
              <a:off x="868525" y="2996800"/>
              <a:ext cx="169475" cy="296375"/>
            </a:xfrm>
            <a:custGeom>
              <a:avLst/>
              <a:gdLst/>
              <a:ahLst/>
              <a:cxnLst/>
              <a:rect l="l" t="t" r="r" b="b"/>
              <a:pathLst>
                <a:path w="6779" h="11855" extrusionOk="0">
                  <a:moveTo>
                    <a:pt x="4378" y="0"/>
                  </a:moveTo>
                  <a:lnTo>
                    <a:pt x="1" y="9514"/>
                  </a:lnTo>
                  <a:lnTo>
                    <a:pt x="2189" y="11854"/>
                  </a:lnTo>
                  <a:lnTo>
                    <a:pt x="6779" y="1824"/>
                  </a:lnTo>
                  <a:lnTo>
                    <a:pt x="4378"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03"/>
            <p:cNvSpPr/>
            <p:nvPr/>
          </p:nvSpPr>
          <p:spPr>
            <a:xfrm>
              <a:off x="855600" y="3006675"/>
              <a:ext cx="108700" cy="212025"/>
            </a:xfrm>
            <a:custGeom>
              <a:avLst/>
              <a:gdLst/>
              <a:ahLst/>
              <a:cxnLst/>
              <a:rect l="l" t="t" r="r" b="b"/>
              <a:pathLst>
                <a:path w="4348" h="8481" extrusionOk="0">
                  <a:moveTo>
                    <a:pt x="3618" y="0"/>
                  </a:moveTo>
                  <a:lnTo>
                    <a:pt x="1" y="7873"/>
                  </a:lnTo>
                  <a:lnTo>
                    <a:pt x="822" y="8481"/>
                  </a:lnTo>
                  <a:lnTo>
                    <a:pt x="4348" y="791"/>
                  </a:lnTo>
                  <a:lnTo>
                    <a:pt x="3618"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03"/>
            <p:cNvSpPr/>
            <p:nvPr/>
          </p:nvSpPr>
          <p:spPr>
            <a:xfrm>
              <a:off x="1403500" y="2715625"/>
              <a:ext cx="145925" cy="103975"/>
            </a:xfrm>
            <a:custGeom>
              <a:avLst/>
              <a:gdLst/>
              <a:ahLst/>
              <a:cxnLst/>
              <a:rect l="l" t="t" r="r" b="b"/>
              <a:pathLst>
                <a:path w="5837" h="4159" extrusionOk="0">
                  <a:moveTo>
                    <a:pt x="2797" y="1"/>
                  </a:moveTo>
                  <a:cubicBezTo>
                    <a:pt x="1581" y="1"/>
                    <a:pt x="517" y="730"/>
                    <a:pt x="0" y="1733"/>
                  </a:cubicBezTo>
                  <a:lnTo>
                    <a:pt x="487" y="2615"/>
                  </a:lnTo>
                  <a:cubicBezTo>
                    <a:pt x="1046" y="3641"/>
                    <a:pt x="2067" y="4158"/>
                    <a:pt x="3094" y="4158"/>
                  </a:cubicBezTo>
                  <a:cubicBezTo>
                    <a:pt x="4074" y="4158"/>
                    <a:pt x="5060" y="3687"/>
                    <a:pt x="5654" y="2736"/>
                  </a:cubicBezTo>
                  <a:lnTo>
                    <a:pt x="5836" y="2432"/>
                  </a:lnTo>
                  <a:cubicBezTo>
                    <a:pt x="5502" y="1034"/>
                    <a:pt x="4286" y="1"/>
                    <a:pt x="2797"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03"/>
            <p:cNvSpPr/>
            <p:nvPr/>
          </p:nvSpPr>
          <p:spPr>
            <a:xfrm>
              <a:off x="982525" y="1665525"/>
              <a:ext cx="259125" cy="255300"/>
            </a:xfrm>
            <a:custGeom>
              <a:avLst/>
              <a:gdLst/>
              <a:ahLst/>
              <a:cxnLst/>
              <a:rect l="l" t="t" r="r" b="b"/>
              <a:pathLst>
                <a:path w="10365" h="10212" extrusionOk="0">
                  <a:moveTo>
                    <a:pt x="7965" y="1"/>
                  </a:moveTo>
                  <a:cubicBezTo>
                    <a:pt x="5827" y="1"/>
                    <a:pt x="1631" y="1821"/>
                    <a:pt x="882" y="3706"/>
                  </a:cubicBezTo>
                  <a:cubicBezTo>
                    <a:pt x="0" y="5956"/>
                    <a:pt x="1520" y="10211"/>
                    <a:pt x="1520" y="10211"/>
                  </a:cubicBezTo>
                  <a:lnTo>
                    <a:pt x="4590" y="9998"/>
                  </a:lnTo>
                  <a:lnTo>
                    <a:pt x="4316" y="4466"/>
                  </a:lnTo>
                  <a:lnTo>
                    <a:pt x="8876" y="2795"/>
                  </a:lnTo>
                  <a:cubicBezTo>
                    <a:pt x="8876" y="2795"/>
                    <a:pt x="10365" y="1001"/>
                    <a:pt x="8876" y="181"/>
                  </a:cubicBezTo>
                  <a:cubicBezTo>
                    <a:pt x="8657" y="57"/>
                    <a:pt x="8343" y="1"/>
                    <a:pt x="7965"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03"/>
            <p:cNvSpPr/>
            <p:nvPr/>
          </p:nvSpPr>
          <p:spPr>
            <a:xfrm>
              <a:off x="1022800" y="1861525"/>
              <a:ext cx="133000" cy="247750"/>
            </a:xfrm>
            <a:custGeom>
              <a:avLst/>
              <a:gdLst/>
              <a:ahLst/>
              <a:cxnLst/>
              <a:rect l="l" t="t" r="r" b="b"/>
              <a:pathLst>
                <a:path w="5320" h="9910" extrusionOk="0">
                  <a:moveTo>
                    <a:pt x="0" y="0"/>
                  </a:moveTo>
                  <a:lnTo>
                    <a:pt x="304" y="6778"/>
                  </a:lnTo>
                  <a:lnTo>
                    <a:pt x="3982" y="9909"/>
                  </a:lnTo>
                  <a:lnTo>
                    <a:pt x="5319" y="7204"/>
                  </a:lnTo>
                  <a:lnTo>
                    <a:pt x="5319" y="4529"/>
                  </a:lnTo>
                  <a:lnTo>
                    <a:pt x="0"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03"/>
            <p:cNvSpPr/>
            <p:nvPr/>
          </p:nvSpPr>
          <p:spPr>
            <a:xfrm>
              <a:off x="1046350" y="1881275"/>
              <a:ext cx="109450" cy="157325"/>
            </a:xfrm>
            <a:custGeom>
              <a:avLst/>
              <a:gdLst/>
              <a:ahLst/>
              <a:cxnLst/>
              <a:rect l="l" t="t" r="r" b="b"/>
              <a:pathLst>
                <a:path w="4378" h="6293" extrusionOk="0">
                  <a:moveTo>
                    <a:pt x="0" y="0"/>
                  </a:moveTo>
                  <a:lnTo>
                    <a:pt x="0" y="1277"/>
                  </a:lnTo>
                  <a:cubicBezTo>
                    <a:pt x="0" y="1277"/>
                    <a:pt x="1611" y="5593"/>
                    <a:pt x="4377" y="6292"/>
                  </a:cubicBezTo>
                  <a:lnTo>
                    <a:pt x="4377" y="3739"/>
                  </a:lnTo>
                  <a:lnTo>
                    <a:pt x="0" y="0"/>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03"/>
            <p:cNvSpPr/>
            <p:nvPr/>
          </p:nvSpPr>
          <p:spPr>
            <a:xfrm>
              <a:off x="1044825" y="1735375"/>
              <a:ext cx="181650" cy="265750"/>
            </a:xfrm>
            <a:custGeom>
              <a:avLst/>
              <a:gdLst/>
              <a:ahLst/>
              <a:cxnLst/>
              <a:rect l="l" t="t" r="r" b="b"/>
              <a:pathLst>
                <a:path w="7266" h="10630" extrusionOk="0">
                  <a:moveTo>
                    <a:pt x="6384" y="1"/>
                  </a:moveTo>
                  <a:cubicBezTo>
                    <a:pt x="6384" y="1"/>
                    <a:pt x="3830" y="122"/>
                    <a:pt x="1915" y="912"/>
                  </a:cubicBezTo>
                  <a:cubicBezTo>
                    <a:pt x="0" y="1703"/>
                    <a:pt x="1186" y="6353"/>
                    <a:pt x="1186" y="6353"/>
                  </a:cubicBezTo>
                  <a:lnTo>
                    <a:pt x="0" y="6505"/>
                  </a:lnTo>
                  <a:cubicBezTo>
                    <a:pt x="543" y="9959"/>
                    <a:pt x="3189" y="10630"/>
                    <a:pt x="5141" y="10630"/>
                  </a:cubicBezTo>
                  <a:cubicBezTo>
                    <a:pt x="5594" y="10630"/>
                    <a:pt x="6010" y="10594"/>
                    <a:pt x="6353" y="10548"/>
                  </a:cubicBezTo>
                  <a:cubicBezTo>
                    <a:pt x="6900" y="10487"/>
                    <a:pt x="7265" y="9970"/>
                    <a:pt x="7235" y="9454"/>
                  </a:cubicBezTo>
                  <a:lnTo>
                    <a:pt x="6384"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03"/>
            <p:cNvSpPr/>
            <p:nvPr/>
          </p:nvSpPr>
          <p:spPr>
            <a:xfrm>
              <a:off x="973400" y="1860750"/>
              <a:ext cx="85125" cy="84375"/>
            </a:xfrm>
            <a:custGeom>
              <a:avLst/>
              <a:gdLst/>
              <a:ahLst/>
              <a:cxnLst/>
              <a:rect l="l" t="t" r="r" b="b"/>
              <a:pathLst>
                <a:path w="3405" h="3375" extrusionOk="0">
                  <a:moveTo>
                    <a:pt x="1702" y="1"/>
                  </a:moveTo>
                  <a:cubicBezTo>
                    <a:pt x="760" y="1"/>
                    <a:pt x="0" y="761"/>
                    <a:pt x="0" y="1703"/>
                  </a:cubicBezTo>
                  <a:cubicBezTo>
                    <a:pt x="0" y="2615"/>
                    <a:pt x="760" y="3375"/>
                    <a:pt x="1702" y="3375"/>
                  </a:cubicBezTo>
                  <a:cubicBezTo>
                    <a:pt x="2645" y="3375"/>
                    <a:pt x="3405" y="2615"/>
                    <a:pt x="3405" y="1703"/>
                  </a:cubicBezTo>
                  <a:cubicBezTo>
                    <a:pt x="3405" y="761"/>
                    <a:pt x="2645" y="1"/>
                    <a:pt x="1702"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03"/>
            <p:cNvSpPr/>
            <p:nvPr/>
          </p:nvSpPr>
          <p:spPr>
            <a:xfrm>
              <a:off x="1146650" y="1838725"/>
              <a:ext cx="12175" cy="29650"/>
            </a:xfrm>
            <a:custGeom>
              <a:avLst/>
              <a:gdLst/>
              <a:ahLst/>
              <a:cxnLst/>
              <a:rect l="l" t="t" r="r" b="b"/>
              <a:pathLst>
                <a:path w="487" h="1186" extrusionOk="0">
                  <a:moveTo>
                    <a:pt x="244" y="0"/>
                  </a:moveTo>
                  <a:cubicBezTo>
                    <a:pt x="92" y="0"/>
                    <a:pt x="1" y="122"/>
                    <a:pt x="1" y="244"/>
                  </a:cubicBezTo>
                  <a:lnTo>
                    <a:pt x="1" y="943"/>
                  </a:lnTo>
                  <a:cubicBezTo>
                    <a:pt x="1" y="1064"/>
                    <a:pt x="92" y="1186"/>
                    <a:pt x="244" y="1186"/>
                  </a:cubicBezTo>
                  <a:cubicBezTo>
                    <a:pt x="365" y="1186"/>
                    <a:pt x="487" y="1064"/>
                    <a:pt x="487" y="943"/>
                  </a:cubicBezTo>
                  <a:lnTo>
                    <a:pt x="487" y="244"/>
                  </a:lnTo>
                  <a:cubicBezTo>
                    <a:pt x="487" y="122"/>
                    <a:pt x="365" y="0"/>
                    <a:pt x="244"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03"/>
            <p:cNvSpPr/>
            <p:nvPr/>
          </p:nvSpPr>
          <p:spPr>
            <a:xfrm>
              <a:off x="1181600" y="1868350"/>
              <a:ext cx="24350" cy="41825"/>
            </a:xfrm>
            <a:custGeom>
              <a:avLst/>
              <a:gdLst/>
              <a:ahLst/>
              <a:cxnLst/>
              <a:rect l="l" t="t" r="r" b="b"/>
              <a:pathLst>
                <a:path w="974" h="1673" fill="none" extrusionOk="0">
                  <a:moveTo>
                    <a:pt x="669" y="1"/>
                  </a:moveTo>
                  <a:lnTo>
                    <a:pt x="973" y="1673"/>
                  </a:lnTo>
                  <a:lnTo>
                    <a:pt x="1" y="1673"/>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03"/>
            <p:cNvSpPr/>
            <p:nvPr/>
          </p:nvSpPr>
          <p:spPr>
            <a:xfrm>
              <a:off x="1169450" y="1931425"/>
              <a:ext cx="36500" cy="10675"/>
            </a:xfrm>
            <a:custGeom>
              <a:avLst/>
              <a:gdLst/>
              <a:ahLst/>
              <a:cxnLst/>
              <a:rect l="l" t="t" r="r" b="b"/>
              <a:pathLst>
                <a:path w="1460" h="427" fill="none" extrusionOk="0">
                  <a:moveTo>
                    <a:pt x="1459" y="305"/>
                  </a:moveTo>
                  <a:cubicBezTo>
                    <a:pt x="1459" y="305"/>
                    <a:pt x="639" y="426"/>
                    <a:pt x="0" y="1"/>
                  </a:cubicBez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03"/>
            <p:cNvSpPr/>
            <p:nvPr/>
          </p:nvSpPr>
          <p:spPr>
            <a:xfrm>
              <a:off x="1125375" y="1797675"/>
              <a:ext cx="47125" cy="10675"/>
            </a:xfrm>
            <a:custGeom>
              <a:avLst/>
              <a:gdLst/>
              <a:ahLst/>
              <a:cxnLst/>
              <a:rect l="l" t="t" r="r" b="b"/>
              <a:pathLst>
                <a:path w="1885" h="427" fill="none" extrusionOk="0">
                  <a:moveTo>
                    <a:pt x="1885" y="427"/>
                  </a:moveTo>
                  <a:cubicBezTo>
                    <a:pt x="1885" y="427"/>
                    <a:pt x="943" y="1"/>
                    <a:pt x="0" y="427"/>
                  </a:cubicBezTo>
                </a:path>
              </a:pathLst>
            </a:custGeom>
            <a:noFill/>
            <a:ln w="106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03"/>
            <p:cNvSpPr/>
            <p:nvPr/>
          </p:nvSpPr>
          <p:spPr>
            <a:xfrm>
              <a:off x="997700" y="1896475"/>
              <a:ext cx="56275" cy="27375"/>
            </a:xfrm>
            <a:custGeom>
              <a:avLst/>
              <a:gdLst/>
              <a:ahLst/>
              <a:cxnLst/>
              <a:rect l="l" t="t" r="r" b="b"/>
              <a:pathLst>
                <a:path w="2251" h="1095" fill="none" extrusionOk="0">
                  <a:moveTo>
                    <a:pt x="1" y="0"/>
                  </a:moveTo>
                  <a:lnTo>
                    <a:pt x="2250" y="1095"/>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03"/>
            <p:cNvSpPr/>
            <p:nvPr/>
          </p:nvSpPr>
          <p:spPr>
            <a:xfrm>
              <a:off x="1739375" y="2184475"/>
              <a:ext cx="55500" cy="110975"/>
            </a:xfrm>
            <a:custGeom>
              <a:avLst/>
              <a:gdLst/>
              <a:ahLst/>
              <a:cxnLst/>
              <a:rect l="l" t="t" r="r" b="b"/>
              <a:pathLst>
                <a:path w="2220" h="4439" fill="none" extrusionOk="0">
                  <a:moveTo>
                    <a:pt x="2219" y="0"/>
                  </a:moveTo>
                  <a:lnTo>
                    <a:pt x="0" y="4438"/>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03"/>
            <p:cNvSpPr/>
            <p:nvPr/>
          </p:nvSpPr>
          <p:spPr>
            <a:xfrm>
              <a:off x="1766725" y="2219425"/>
              <a:ext cx="44100" cy="88175"/>
            </a:xfrm>
            <a:custGeom>
              <a:avLst/>
              <a:gdLst/>
              <a:ahLst/>
              <a:cxnLst/>
              <a:rect l="l" t="t" r="r" b="b"/>
              <a:pathLst>
                <a:path w="1764" h="3527" fill="none" extrusionOk="0">
                  <a:moveTo>
                    <a:pt x="1763" y="1"/>
                  </a:moveTo>
                  <a:lnTo>
                    <a:pt x="0" y="3526"/>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03"/>
            <p:cNvSpPr/>
            <p:nvPr/>
          </p:nvSpPr>
          <p:spPr>
            <a:xfrm>
              <a:off x="1009875" y="3734650"/>
              <a:ext cx="159600" cy="228750"/>
            </a:xfrm>
            <a:custGeom>
              <a:avLst/>
              <a:gdLst/>
              <a:ahLst/>
              <a:cxnLst/>
              <a:rect l="l" t="t" r="r" b="b"/>
              <a:pathLst>
                <a:path w="6384" h="9150" extrusionOk="0">
                  <a:moveTo>
                    <a:pt x="4560" y="0"/>
                  </a:moveTo>
                  <a:cubicBezTo>
                    <a:pt x="2037" y="0"/>
                    <a:pt x="0" y="2067"/>
                    <a:pt x="0" y="4590"/>
                  </a:cubicBezTo>
                  <a:cubicBezTo>
                    <a:pt x="0" y="7113"/>
                    <a:pt x="2037" y="9149"/>
                    <a:pt x="4560" y="9149"/>
                  </a:cubicBezTo>
                  <a:cubicBezTo>
                    <a:pt x="5168" y="9149"/>
                    <a:pt x="5715" y="9028"/>
                    <a:pt x="6262" y="8815"/>
                  </a:cubicBezTo>
                  <a:lnTo>
                    <a:pt x="6383" y="395"/>
                  </a:lnTo>
                  <a:cubicBezTo>
                    <a:pt x="5806" y="152"/>
                    <a:pt x="5198" y="0"/>
                    <a:pt x="4560"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03"/>
            <p:cNvSpPr/>
            <p:nvPr/>
          </p:nvSpPr>
          <p:spPr>
            <a:xfrm>
              <a:off x="1317625" y="3724000"/>
              <a:ext cx="180875" cy="212800"/>
            </a:xfrm>
            <a:custGeom>
              <a:avLst/>
              <a:gdLst/>
              <a:ahLst/>
              <a:cxnLst/>
              <a:rect l="l" t="t" r="r" b="b"/>
              <a:pathLst>
                <a:path w="7235" h="8512" extrusionOk="0">
                  <a:moveTo>
                    <a:pt x="4286" y="1"/>
                  </a:moveTo>
                  <a:cubicBezTo>
                    <a:pt x="1915" y="1"/>
                    <a:pt x="1" y="1916"/>
                    <a:pt x="1" y="4256"/>
                  </a:cubicBezTo>
                  <a:cubicBezTo>
                    <a:pt x="1" y="6597"/>
                    <a:pt x="1915" y="8512"/>
                    <a:pt x="4286" y="8512"/>
                  </a:cubicBezTo>
                  <a:cubicBezTo>
                    <a:pt x="5198" y="8512"/>
                    <a:pt x="6049" y="8238"/>
                    <a:pt x="6718" y="7721"/>
                  </a:cubicBezTo>
                  <a:lnTo>
                    <a:pt x="6748" y="7660"/>
                  </a:lnTo>
                  <a:cubicBezTo>
                    <a:pt x="7174" y="5746"/>
                    <a:pt x="7235" y="3800"/>
                    <a:pt x="6900" y="1885"/>
                  </a:cubicBezTo>
                  <a:lnTo>
                    <a:pt x="6688" y="761"/>
                  </a:lnTo>
                  <a:cubicBezTo>
                    <a:pt x="6019" y="274"/>
                    <a:pt x="5168" y="1"/>
                    <a:pt x="4286"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074"/>
        <p:cNvGrpSpPr/>
        <p:nvPr/>
      </p:nvGrpSpPr>
      <p:grpSpPr>
        <a:xfrm>
          <a:off x="0" y="0"/>
          <a:ext cx="0" cy="0"/>
          <a:chOff x="0" y="0"/>
          <a:chExt cx="0" cy="0"/>
        </a:xfrm>
      </p:grpSpPr>
      <p:sp>
        <p:nvSpPr>
          <p:cNvPr id="2075" name="Google Shape;2075;p104"/>
          <p:cNvSpPr txBox="1">
            <a:spLocks noGrp="1"/>
          </p:cNvSpPr>
          <p:nvPr>
            <p:ph type="subTitle" idx="3"/>
          </p:nvPr>
        </p:nvSpPr>
        <p:spPr>
          <a:xfrm>
            <a:off x="1107374" y="3367829"/>
            <a:ext cx="2062500" cy="4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2076" name="Google Shape;2076;p104"/>
          <p:cNvSpPr txBox="1">
            <a:spLocks noGrp="1"/>
          </p:cNvSpPr>
          <p:nvPr>
            <p:ph type="subTitle" idx="4"/>
          </p:nvPr>
        </p:nvSpPr>
        <p:spPr>
          <a:xfrm>
            <a:off x="1107300" y="3802993"/>
            <a:ext cx="2062500" cy="57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
        <p:nvSpPr>
          <p:cNvPr id="2077" name="Google Shape;2077;p104"/>
          <p:cNvSpPr txBox="1">
            <a:spLocks noGrp="1"/>
          </p:cNvSpPr>
          <p:nvPr>
            <p:ph type="subTitle" idx="5"/>
          </p:nvPr>
        </p:nvSpPr>
        <p:spPr>
          <a:xfrm>
            <a:off x="3668477" y="1835160"/>
            <a:ext cx="2062500" cy="46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2078" name="Google Shape;2078;p104"/>
          <p:cNvSpPr txBox="1">
            <a:spLocks noGrp="1"/>
          </p:cNvSpPr>
          <p:nvPr>
            <p:ph type="subTitle" idx="6"/>
          </p:nvPr>
        </p:nvSpPr>
        <p:spPr>
          <a:xfrm>
            <a:off x="3668471" y="2267713"/>
            <a:ext cx="2062500" cy="57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biggest planet in the Solar System</a:t>
            </a:r>
            <a:endParaRPr/>
          </a:p>
        </p:txBody>
      </p:sp>
      <p:sp>
        <p:nvSpPr>
          <p:cNvPr id="2079" name="Google Shape;2079;p104"/>
          <p:cNvSpPr txBox="1">
            <a:spLocks noGrp="1"/>
          </p:cNvSpPr>
          <p:nvPr>
            <p:ph type="subTitle" idx="7"/>
          </p:nvPr>
        </p:nvSpPr>
        <p:spPr>
          <a:xfrm>
            <a:off x="3668477" y="3367829"/>
            <a:ext cx="2062500" cy="4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2080" name="Google Shape;2080;p104"/>
          <p:cNvSpPr txBox="1">
            <a:spLocks noGrp="1"/>
          </p:cNvSpPr>
          <p:nvPr>
            <p:ph type="subTitle" idx="8"/>
          </p:nvPr>
        </p:nvSpPr>
        <p:spPr>
          <a:xfrm>
            <a:off x="3668475" y="3802993"/>
            <a:ext cx="2062500" cy="57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a gas giant and has several rings</a:t>
            </a:r>
            <a:endParaRPr/>
          </a:p>
        </p:txBody>
      </p:sp>
      <p:sp>
        <p:nvSpPr>
          <p:cNvPr id="2081" name="Google Shape;2081;p104"/>
          <p:cNvSpPr txBox="1">
            <a:spLocks noGrp="1"/>
          </p:cNvSpPr>
          <p:nvPr>
            <p:ph type="subTitle" idx="1"/>
          </p:nvPr>
        </p:nvSpPr>
        <p:spPr>
          <a:xfrm>
            <a:off x="1107374" y="1835160"/>
            <a:ext cx="2062500" cy="46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2082" name="Google Shape;2082;p104"/>
          <p:cNvSpPr txBox="1">
            <a:spLocks noGrp="1"/>
          </p:cNvSpPr>
          <p:nvPr>
            <p:ph type="subTitle" idx="2"/>
          </p:nvPr>
        </p:nvSpPr>
        <p:spPr>
          <a:xfrm>
            <a:off x="1107400" y="2267713"/>
            <a:ext cx="2062500" cy="57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2083" name="Google Shape;2083;p104"/>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Management of </a:t>
            </a:r>
            <a:r>
              <a:rPr lang="en">
                <a:solidFill>
                  <a:schemeClr val="accent3"/>
                </a:solidFill>
              </a:rPr>
              <a:t>human resources</a:t>
            </a:r>
            <a:endParaRPr>
              <a:solidFill>
                <a:schemeClr val="accent3"/>
              </a:solidFill>
            </a:endParaRPr>
          </a:p>
        </p:txBody>
      </p:sp>
      <p:grpSp>
        <p:nvGrpSpPr>
          <p:cNvPr id="2084" name="Google Shape;2084;p104"/>
          <p:cNvGrpSpPr/>
          <p:nvPr/>
        </p:nvGrpSpPr>
        <p:grpSpPr>
          <a:xfrm>
            <a:off x="6658150" y="1766275"/>
            <a:ext cx="1096550" cy="3035775"/>
            <a:chOff x="6622300" y="1389925"/>
            <a:chExt cx="1096550" cy="3035775"/>
          </a:xfrm>
        </p:grpSpPr>
        <p:sp>
          <p:nvSpPr>
            <p:cNvPr id="2085" name="Google Shape;2085;p104"/>
            <p:cNvSpPr/>
            <p:nvPr/>
          </p:nvSpPr>
          <p:spPr>
            <a:xfrm>
              <a:off x="6622300" y="4336025"/>
              <a:ext cx="1096550" cy="89675"/>
            </a:xfrm>
            <a:custGeom>
              <a:avLst/>
              <a:gdLst/>
              <a:ahLst/>
              <a:cxnLst/>
              <a:rect l="l" t="t" r="r" b="b"/>
              <a:pathLst>
                <a:path w="43862" h="3587" extrusionOk="0">
                  <a:moveTo>
                    <a:pt x="21946" y="0"/>
                  </a:moveTo>
                  <a:cubicBezTo>
                    <a:pt x="9818" y="0"/>
                    <a:pt x="0" y="791"/>
                    <a:pt x="0" y="1794"/>
                  </a:cubicBezTo>
                  <a:cubicBezTo>
                    <a:pt x="0" y="2766"/>
                    <a:pt x="9818" y="3587"/>
                    <a:pt x="21946" y="3587"/>
                  </a:cubicBezTo>
                  <a:cubicBezTo>
                    <a:pt x="34043" y="3587"/>
                    <a:pt x="43861" y="2766"/>
                    <a:pt x="43861" y="1794"/>
                  </a:cubicBezTo>
                  <a:cubicBezTo>
                    <a:pt x="43861" y="791"/>
                    <a:pt x="34043" y="0"/>
                    <a:pt x="21946"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04"/>
            <p:cNvSpPr/>
            <p:nvPr/>
          </p:nvSpPr>
          <p:spPr>
            <a:xfrm>
              <a:off x="6825175" y="1915000"/>
              <a:ext cx="235600" cy="1123925"/>
            </a:xfrm>
            <a:custGeom>
              <a:avLst/>
              <a:gdLst/>
              <a:ahLst/>
              <a:cxnLst/>
              <a:rect l="l" t="t" r="r" b="b"/>
              <a:pathLst>
                <a:path w="9424" h="44957" extrusionOk="0">
                  <a:moveTo>
                    <a:pt x="9393" y="1"/>
                  </a:moveTo>
                  <a:cubicBezTo>
                    <a:pt x="9393" y="1"/>
                    <a:pt x="6080" y="1703"/>
                    <a:pt x="5594" y="8876"/>
                  </a:cubicBezTo>
                  <a:cubicBezTo>
                    <a:pt x="5107" y="16019"/>
                    <a:pt x="4743" y="22798"/>
                    <a:pt x="4743" y="22798"/>
                  </a:cubicBezTo>
                  <a:lnTo>
                    <a:pt x="92" y="42616"/>
                  </a:lnTo>
                  <a:cubicBezTo>
                    <a:pt x="1" y="43102"/>
                    <a:pt x="274" y="43619"/>
                    <a:pt x="730" y="43801"/>
                  </a:cubicBezTo>
                  <a:lnTo>
                    <a:pt x="761" y="43801"/>
                  </a:lnTo>
                  <a:cubicBezTo>
                    <a:pt x="887" y="43850"/>
                    <a:pt x="1015" y="43873"/>
                    <a:pt x="1139" y="43873"/>
                  </a:cubicBezTo>
                  <a:cubicBezTo>
                    <a:pt x="1553" y="43873"/>
                    <a:pt x="1927" y="43614"/>
                    <a:pt x="2068" y="43193"/>
                  </a:cubicBezTo>
                  <a:lnTo>
                    <a:pt x="2706" y="41369"/>
                  </a:lnTo>
                  <a:lnTo>
                    <a:pt x="2706" y="41369"/>
                  </a:lnTo>
                  <a:lnTo>
                    <a:pt x="2615" y="42950"/>
                  </a:lnTo>
                  <a:cubicBezTo>
                    <a:pt x="2554" y="43831"/>
                    <a:pt x="3223" y="44652"/>
                    <a:pt x="4135" y="44743"/>
                  </a:cubicBezTo>
                  <a:lnTo>
                    <a:pt x="5807" y="44956"/>
                  </a:lnTo>
                  <a:lnTo>
                    <a:pt x="9424" y="23193"/>
                  </a:lnTo>
                  <a:lnTo>
                    <a:pt x="9393" y="1"/>
                  </a:ln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04"/>
            <p:cNvSpPr/>
            <p:nvPr/>
          </p:nvSpPr>
          <p:spPr>
            <a:xfrm>
              <a:off x="6910300" y="1916525"/>
              <a:ext cx="150475" cy="735600"/>
            </a:xfrm>
            <a:custGeom>
              <a:avLst/>
              <a:gdLst/>
              <a:ahLst/>
              <a:cxnLst/>
              <a:rect l="l" t="t" r="r" b="b"/>
              <a:pathLst>
                <a:path w="6019" h="29424" extrusionOk="0">
                  <a:moveTo>
                    <a:pt x="5867" y="1"/>
                  </a:moveTo>
                  <a:cubicBezTo>
                    <a:pt x="5289" y="396"/>
                    <a:pt x="2645" y="2432"/>
                    <a:pt x="2189" y="8815"/>
                  </a:cubicBezTo>
                  <a:cubicBezTo>
                    <a:pt x="1702" y="15958"/>
                    <a:pt x="1338" y="22737"/>
                    <a:pt x="1338" y="22737"/>
                  </a:cubicBezTo>
                  <a:lnTo>
                    <a:pt x="0" y="28451"/>
                  </a:lnTo>
                  <a:cubicBezTo>
                    <a:pt x="1216" y="28512"/>
                    <a:pt x="3313" y="28725"/>
                    <a:pt x="4985" y="29424"/>
                  </a:cubicBezTo>
                  <a:lnTo>
                    <a:pt x="6019" y="23132"/>
                  </a:lnTo>
                  <a:lnTo>
                    <a:pt x="5988" y="518"/>
                  </a:lnTo>
                  <a:lnTo>
                    <a:pt x="5867"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04"/>
            <p:cNvSpPr/>
            <p:nvPr/>
          </p:nvSpPr>
          <p:spPr>
            <a:xfrm>
              <a:off x="6791000" y="4289675"/>
              <a:ext cx="484825" cy="86650"/>
            </a:xfrm>
            <a:custGeom>
              <a:avLst/>
              <a:gdLst/>
              <a:ahLst/>
              <a:cxnLst/>
              <a:rect l="l" t="t" r="r" b="b"/>
              <a:pathLst>
                <a:path w="19393" h="3466" extrusionOk="0">
                  <a:moveTo>
                    <a:pt x="4772" y="0"/>
                  </a:moveTo>
                  <a:cubicBezTo>
                    <a:pt x="1885" y="0"/>
                    <a:pt x="0" y="3465"/>
                    <a:pt x="0" y="3465"/>
                  </a:cubicBezTo>
                  <a:lnTo>
                    <a:pt x="19393" y="3465"/>
                  </a:lnTo>
                  <a:lnTo>
                    <a:pt x="18572"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04"/>
            <p:cNvSpPr/>
            <p:nvPr/>
          </p:nvSpPr>
          <p:spPr>
            <a:xfrm>
              <a:off x="6898125" y="2649075"/>
              <a:ext cx="315400" cy="1640625"/>
            </a:xfrm>
            <a:custGeom>
              <a:avLst/>
              <a:gdLst/>
              <a:ahLst/>
              <a:cxnLst/>
              <a:rect l="l" t="t" r="r" b="b"/>
              <a:pathLst>
                <a:path w="12616" h="65625" extrusionOk="0">
                  <a:moveTo>
                    <a:pt x="3831" y="0"/>
                  </a:moveTo>
                  <a:cubicBezTo>
                    <a:pt x="3831" y="0"/>
                    <a:pt x="943" y="26292"/>
                    <a:pt x="487" y="32219"/>
                  </a:cubicBezTo>
                  <a:cubicBezTo>
                    <a:pt x="1" y="38177"/>
                    <a:pt x="487" y="65624"/>
                    <a:pt x="487" y="65624"/>
                  </a:cubicBezTo>
                  <a:lnTo>
                    <a:pt x="12615" y="65624"/>
                  </a:lnTo>
                  <a:lnTo>
                    <a:pt x="10670" y="33952"/>
                  </a:lnTo>
                  <a:lnTo>
                    <a:pt x="9971" y="517"/>
                  </a:lnTo>
                  <a:lnTo>
                    <a:pt x="3831"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04"/>
            <p:cNvSpPr/>
            <p:nvPr/>
          </p:nvSpPr>
          <p:spPr>
            <a:xfrm>
              <a:off x="7033400" y="3585250"/>
              <a:ext cx="161125" cy="705200"/>
            </a:xfrm>
            <a:custGeom>
              <a:avLst/>
              <a:gdLst/>
              <a:ahLst/>
              <a:cxnLst/>
              <a:rect l="l" t="t" r="r" b="b"/>
              <a:pathLst>
                <a:path w="6445" h="28208" extrusionOk="0">
                  <a:moveTo>
                    <a:pt x="0" y="0"/>
                  </a:moveTo>
                  <a:lnTo>
                    <a:pt x="2037" y="28208"/>
                  </a:lnTo>
                  <a:lnTo>
                    <a:pt x="6444" y="28208"/>
                  </a:lnTo>
                  <a:lnTo>
                    <a:pt x="0" y="0"/>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04"/>
            <p:cNvSpPr/>
            <p:nvPr/>
          </p:nvSpPr>
          <p:spPr>
            <a:xfrm>
              <a:off x="7034150" y="2619575"/>
              <a:ext cx="470400" cy="1670125"/>
            </a:xfrm>
            <a:custGeom>
              <a:avLst/>
              <a:gdLst/>
              <a:ahLst/>
              <a:cxnLst/>
              <a:rect l="l" t="t" r="r" b="b"/>
              <a:pathLst>
                <a:path w="18816" h="66805" extrusionOk="0">
                  <a:moveTo>
                    <a:pt x="5698" y="0"/>
                  </a:moveTo>
                  <a:cubicBezTo>
                    <a:pt x="3380" y="0"/>
                    <a:pt x="1456" y="227"/>
                    <a:pt x="1338" y="967"/>
                  </a:cubicBezTo>
                  <a:cubicBezTo>
                    <a:pt x="1065" y="2913"/>
                    <a:pt x="1460" y="10785"/>
                    <a:pt x="1460" y="10785"/>
                  </a:cubicBezTo>
                  <a:lnTo>
                    <a:pt x="92" y="36621"/>
                  </a:lnTo>
                  <a:cubicBezTo>
                    <a:pt x="1" y="37959"/>
                    <a:pt x="92" y="39327"/>
                    <a:pt x="335" y="40634"/>
                  </a:cubicBezTo>
                  <a:lnTo>
                    <a:pt x="5016" y="66804"/>
                  </a:lnTo>
                  <a:lnTo>
                    <a:pt x="18816" y="66804"/>
                  </a:lnTo>
                  <a:lnTo>
                    <a:pt x="13223" y="37959"/>
                  </a:lnTo>
                  <a:lnTo>
                    <a:pt x="14530" y="27715"/>
                  </a:lnTo>
                  <a:cubicBezTo>
                    <a:pt x="15837" y="17472"/>
                    <a:pt x="14044" y="572"/>
                    <a:pt x="14044" y="572"/>
                  </a:cubicBezTo>
                  <a:cubicBezTo>
                    <a:pt x="14044" y="572"/>
                    <a:pt x="9376" y="0"/>
                    <a:pt x="5698" y="0"/>
                  </a:cubicBez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04"/>
            <p:cNvSpPr/>
            <p:nvPr/>
          </p:nvSpPr>
          <p:spPr>
            <a:xfrm>
              <a:off x="7256050" y="2661975"/>
              <a:ext cx="133750" cy="1628475"/>
            </a:xfrm>
            <a:custGeom>
              <a:avLst/>
              <a:gdLst/>
              <a:ahLst/>
              <a:cxnLst/>
              <a:rect l="l" t="t" r="r" b="b"/>
              <a:pathLst>
                <a:path w="5350" h="65139" fill="none" extrusionOk="0">
                  <a:moveTo>
                    <a:pt x="2310" y="1"/>
                  </a:moveTo>
                  <a:cubicBezTo>
                    <a:pt x="2310" y="1"/>
                    <a:pt x="1155" y="26840"/>
                    <a:pt x="0" y="36080"/>
                  </a:cubicBezTo>
                  <a:cubicBezTo>
                    <a:pt x="2402" y="48056"/>
                    <a:pt x="5350" y="65139"/>
                    <a:pt x="5350" y="65139"/>
                  </a:cubicBezTo>
                </a:path>
              </a:pathLst>
            </a:custGeom>
            <a:noFill/>
            <a:ln w="9875" cap="flat" cmpd="sng">
              <a:solidFill>
                <a:srgbClr val="AF5954"/>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04"/>
            <p:cNvSpPr/>
            <p:nvPr/>
          </p:nvSpPr>
          <p:spPr>
            <a:xfrm>
              <a:off x="6993875" y="2619400"/>
              <a:ext cx="399725" cy="108950"/>
            </a:xfrm>
            <a:custGeom>
              <a:avLst/>
              <a:gdLst/>
              <a:ahLst/>
              <a:cxnLst/>
              <a:rect l="l" t="t" r="r" b="b"/>
              <a:pathLst>
                <a:path w="15989" h="4358" extrusionOk="0">
                  <a:moveTo>
                    <a:pt x="7267" y="1"/>
                  </a:moveTo>
                  <a:cubicBezTo>
                    <a:pt x="7175" y="1"/>
                    <a:pt x="7083" y="1"/>
                    <a:pt x="6992" y="2"/>
                  </a:cubicBezTo>
                  <a:lnTo>
                    <a:pt x="3162" y="640"/>
                  </a:lnTo>
                  <a:cubicBezTo>
                    <a:pt x="3040" y="762"/>
                    <a:pt x="2980" y="853"/>
                    <a:pt x="2949" y="974"/>
                  </a:cubicBezTo>
                  <a:cubicBezTo>
                    <a:pt x="2949" y="1096"/>
                    <a:pt x="2919" y="1248"/>
                    <a:pt x="2919" y="1430"/>
                  </a:cubicBezTo>
                  <a:lnTo>
                    <a:pt x="1" y="1187"/>
                  </a:lnTo>
                  <a:lnTo>
                    <a:pt x="1" y="1187"/>
                  </a:lnTo>
                  <a:cubicBezTo>
                    <a:pt x="1" y="1187"/>
                    <a:pt x="5861" y="4357"/>
                    <a:pt x="13183" y="4357"/>
                  </a:cubicBezTo>
                  <a:cubicBezTo>
                    <a:pt x="14098" y="4357"/>
                    <a:pt x="15037" y="4308"/>
                    <a:pt x="15989" y="4196"/>
                  </a:cubicBezTo>
                  <a:cubicBezTo>
                    <a:pt x="15807" y="1977"/>
                    <a:pt x="15655" y="579"/>
                    <a:pt x="15655" y="579"/>
                  </a:cubicBezTo>
                  <a:cubicBezTo>
                    <a:pt x="15655" y="579"/>
                    <a:pt x="10968" y="1"/>
                    <a:pt x="7267" y="1"/>
                  </a:cubicBez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04"/>
            <p:cNvSpPr/>
            <p:nvPr/>
          </p:nvSpPr>
          <p:spPr>
            <a:xfrm>
              <a:off x="6993875" y="1866375"/>
              <a:ext cx="395925" cy="811750"/>
            </a:xfrm>
            <a:custGeom>
              <a:avLst/>
              <a:gdLst/>
              <a:ahLst/>
              <a:cxnLst/>
              <a:rect l="l" t="t" r="r" b="b"/>
              <a:pathLst>
                <a:path w="15837" h="32470" extrusionOk="0">
                  <a:moveTo>
                    <a:pt x="6840" y="1"/>
                  </a:moveTo>
                  <a:cubicBezTo>
                    <a:pt x="6840" y="1"/>
                    <a:pt x="5411" y="1"/>
                    <a:pt x="2949" y="1672"/>
                  </a:cubicBezTo>
                  <a:cubicBezTo>
                    <a:pt x="518" y="3344"/>
                    <a:pt x="791" y="11399"/>
                    <a:pt x="1186" y="15806"/>
                  </a:cubicBezTo>
                  <a:cubicBezTo>
                    <a:pt x="1581" y="20244"/>
                    <a:pt x="1186" y="15806"/>
                    <a:pt x="1" y="31308"/>
                  </a:cubicBezTo>
                  <a:cubicBezTo>
                    <a:pt x="1602" y="32179"/>
                    <a:pt x="3837" y="32470"/>
                    <a:pt x="6107" y="32470"/>
                  </a:cubicBezTo>
                  <a:cubicBezTo>
                    <a:pt x="10646" y="32470"/>
                    <a:pt x="15320" y="31308"/>
                    <a:pt x="15320" y="31308"/>
                  </a:cubicBezTo>
                  <a:lnTo>
                    <a:pt x="15837" y="4803"/>
                  </a:lnTo>
                  <a:lnTo>
                    <a:pt x="9150"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04"/>
            <p:cNvSpPr/>
            <p:nvPr/>
          </p:nvSpPr>
          <p:spPr>
            <a:xfrm>
              <a:off x="7139025" y="1866375"/>
              <a:ext cx="146675" cy="150250"/>
            </a:xfrm>
            <a:custGeom>
              <a:avLst/>
              <a:gdLst/>
              <a:ahLst/>
              <a:cxnLst/>
              <a:rect l="l" t="t" r="r" b="b"/>
              <a:pathLst>
                <a:path w="5867" h="6010" extrusionOk="0">
                  <a:moveTo>
                    <a:pt x="3344" y="1"/>
                  </a:moveTo>
                  <a:lnTo>
                    <a:pt x="0" y="4104"/>
                  </a:lnTo>
                  <a:cubicBezTo>
                    <a:pt x="0" y="4104"/>
                    <a:pt x="712" y="6010"/>
                    <a:pt x="2515" y="6010"/>
                  </a:cubicBezTo>
                  <a:cubicBezTo>
                    <a:pt x="2786" y="6010"/>
                    <a:pt x="3082" y="5966"/>
                    <a:pt x="3405" y="5867"/>
                  </a:cubicBezTo>
                  <a:cubicBezTo>
                    <a:pt x="5867" y="5107"/>
                    <a:pt x="3344" y="1"/>
                    <a:pt x="3344" y="1"/>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04"/>
            <p:cNvSpPr/>
            <p:nvPr/>
          </p:nvSpPr>
          <p:spPr>
            <a:xfrm>
              <a:off x="7040225" y="1880050"/>
              <a:ext cx="107175" cy="99650"/>
            </a:xfrm>
            <a:custGeom>
              <a:avLst/>
              <a:gdLst/>
              <a:ahLst/>
              <a:cxnLst/>
              <a:rect l="l" t="t" r="r" b="b"/>
              <a:pathLst>
                <a:path w="4287" h="3986" extrusionOk="0">
                  <a:moveTo>
                    <a:pt x="4287" y="1"/>
                  </a:moveTo>
                  <a:cubicBezTo>
                    <a:pt x="4286" y="1"/>
                    <a:pt x="1" y="2645"/>
                    <a:pt x="1551" y="3587"/>
                  </a:cubicBezTo>
                  <a:cubicBezTo>
                    <a:pt x="2047" y="3885"/>
                    <a:pt x="2439" y="3985"/>
                    <a:pt x="2742" y="3985"/>
                  </a:cubicBezTo>
                  <a:cubicBezTo>
                    <a:pt x="3370" y="3985"/>
                    <a:pt x="3618" y="3557"/>
                    <a:pt x="3618" y="3557"/>
                  </a:cubicBezTo>
                  <a:lnTo>
                    <a:pt x="4287" y="1"/>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04"/>
            <p:cNvSpPr/>
            <p:nvPr/>
          </p:nvSpPr>
          <p:spPr>
            <a:xfrm>
              <a:off x="7164850" y="1389925"/>
              <a:ext cx="212050" cy="212050"/>
            </a:xfrm>
            <a:custGeom>
              <a:avLst/>
              <a:gdLst/>
              <a:ahLst/>
              <a:cxnLst/>
              <a:rect l="l" t="t" r="r" b="b"/>
              <a:pathLst>
                <a:path w="8482" h="8482" extrusionOk="0">
                  <a:moveTo>
                    <a:pt x="4226" y="1"/>
                  </a:moveTo>
                  <a:cubicBezTo>
                    <a:pt x="1885" y="1"/>
                    <a:pt x="1" y="1916"/>
                    <a:pt x="1" y="4256"/>
                  </a:cubicBezTo>
                  <a:cubicBezTo>
                    <a:pt x="1" y="6596"/>
                    <a:pt x="1885" y="8481"/>
                    <a:pt x="4226" y="8481"/>
                  </a:cubicBezTo>
                  <a:cubicBezTo>
                    <a:pt x="6597" y="8481"/>
                    <a:pt x="8481" y="6596"/>
                    <a:pt x="8481" y="4256"/>
                  </a:cubicBezTo>
                  <a:cubicBezTo>
                    <a:pt x="8481" y="1916"/>
                    <a:pt x="6597" y="1"/>
                    <a:pt x="4226" y="1"/>
                  </a:cubicBezTo>
                  <a:close/>
                </a:path>
              </a:pathLst>
            </a:custGeom>
            <a:solidFill>
              <a:srgbClr val="3F2A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04"/>
            <p:cNvSpPr/>
            <p:nvPr/>
          </p:nvSpPr>
          <p:spPr>
            <a:xfrm>
              <a:off x="7102850" y="1750125"/>
              <a:ext cx="123575" cy="219350"/>
            </a:xfrm>
            <a:custGeom>
              <a:avLst/>
              <a:gdLst/>
              <a:ahLst/>
              <a:cxnLst/>
              <a:rect l="l" t="t" r="r" b="b"/>
              <a:pathLst>
                <a:path w="4943" h="8774" extrusionOk="0">
                  <a:moveTo>
                    <a:pt x="4943" y="0"/>
                  </a:moveTo>
                  <a:lnTo>
                    <a:pt x="1630" y="1793"/>
                  </a:lnTo>
                  <a:lnTo>
                    <a:pt x="1447" y="5684"/>
                  </a:lnTo>
                  <a:cubicBezTo>
                    <a:pt x="1447" y="5684"/>
                    <a:pt x="0" y="8773"/>
                    <a:pt x="1260" y="8773"/>
                  </a:cubicBezTo>
                  <a:cubicBezTo>
                    <a:pt x="1317" y="8773"/>
                    <a:pt x="1379" y="8767"/>
                    <a:pt x="1447" y="8754"/>
                  </a:cubicBezTo>
                  <a:cubicBezTo>
                    <a:pt x="3028" y="8450"/>
                    <a:pt x="4791" y="4651"/>
                    <a:pt x="4791" y="4651"/>
                  </a:cubicBezTo>
                  <a:lnTo>
                    <a:pt x="4943" y="0"/>
                  </a:ln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04"/>
            <p:cNvSpPr/>
            <p:nvPr/>
          </p:nvSpPr>
          <p:spPr>
            <a:xfrm>
              <a:off x="7067600" y="1511500"/>
              <a:ext cx="271775" cy="210550"/>
            </a:xfrm>
            <a:custGeom>
              <a:avLst/>
              <a:gdLst/>
              <a:ahLst/>
              <a:cxnLst/>
              <a:rect l="l" t="t" r="r" b="b"/>
              <a:pathLst>
                <a:path w="10871" h="8422" extrusionOk="0">
                  <a:moveTo>
                    <a:pt x="3298" y="0"/>
                  </a:moveTo>
                  <a:cubicBezTo>
                    <a:pt x="3262" y="0"/>
                    <a:pt x="3226" y="0"/>
                    <a:pt x="3192" y="1"/>
                  </a:cubicBezTo>
                  <a:cubicBezTo>
                    <a:pt x="851" y="62"/>
                    <a:pt x="0" y="2433"/>
                    <a:pt x="0" y="2433"/>
                  </a:cubicBezTo>
                  <a:lnTo>
                    <a:pt x="7166" y="8414"/>
                  </a:lnTo>
                  <a:lnTo>
                    <a:pt x="7166" y="8414"/>
                  </a:lnTo>
                  <a:cubicBezTo>
                    <a:pt x="7188" y="8387"/>
                    <a:pt x="7345" y="8271"/>
                    <a:pt x="8116" y="7813"/>
                  </a:cubicBezTo>
                  <a:cubicBezTo>
                    <a:pt x="10870" y="1017"/>
                    <a:pt x="5663" y="0"/>
                    <a:pt x="3298" y="0"/>
                  </a:cubicBezTo>
                  <a:close/>
                  <a:moveTo>
                    <a:pt x="7166" y="8414"/>
                  </a:moveTo>
                  <a:cubicBezTo>
                    <a:pt x="7161" y="8420"/>
                    <a:pt x="7163" y="8422"/>
                    <a:pt x="7166" y="8422"/>
                  </a:cubicBezTo>
                  <a:cubicBezTo>
                    <a:pt x="7169" y="8422"/>
                    <a:pt x="7174" y="8421"/>
                    <a:pt x="7174" y="8421"/>
                  </a:cubicBezTo>
                  <a:lnTo>
                    <a:pt x="7166" y="8414"/>
                  </a:lnTo>
                  <a:close/>
                </a:path>
              </a:pathLst>
            </a:custGeom>
            <a:solidFill>
              <a:srgbClr val="3F2A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04"/>
            <p:cNvSpPr/>
            <p:nvPr/>
          </p:nvSpPr>
          <p:spPr>
            <a:xfrm>
              <a:off x="7140550" y="1751625"/>
              <a:ext cx="83600" cy="106425"/>
            </a:xfrm>
            <a:custGeom>
              <a:avLst/>
              <a:gdLst/>
              <a:ahLst/>
              <a:cxnLst/>
              <a:rect l="l" t="t" r="r" b="b"/>
              <a:pathLst>
                <a:path w="3344" h="4257" extrusionOk="0">
                  <a:moveTo>
                    <a:pt x="3344" y="1"/>
                  </a:moveTo>
                  <a:lnTo>
                    <a:pt x="122" y="1733"/>
                  </a:lnTo>
                  <a:lnTo>
                    <a:pt x="0" y="4256"/>
                  </a:lnTo>
                  <a:cubicBezTo>
                    <a:pt x="1885" y="3192"/>
                    <a:pt x="3283" y="153"/>
                    <a:pt x="3283" y="153"/>
                  </a:cubicBezTo>
                  <a:lnTo>
                    <a:pt x="3344" y="1"/>
                  </a:lnTo>
                  <a:close/>
                </a:path>
              </a:pathLst>
            </a:custGeom>
            <a:solidFill>
              <a:srgbClr val="351F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04"/>
            <p:cNvSpPr/>
            <p:nvPr/>
          </p:nvSpPr>
          <p:spPr>
            <a:xfrm>
              <a:off x="7006050" y="1566325"/>
              <a:ext cx="247750" cy="265400"/>
            </a:xfrm>
            <a:custGeom>
              <a:avLst/>
              <a:gdLst/>
              <a:ahLst/>
              <a:cxnLst/>
              <a:rect l="l" t="t" r="r" b="b"/>
              <a:pathLst>
                <a:path w="9910" h="10616" extrusionOk="0">
                  <a:moveTo>
                    <a:pt x="3983" y="1"/>
                  </a:moveTo>
                  <a:cubicBezTo>
                    <a:pt x="3471" y="1"/>
                    <a:pt x="2959" y="79"/>
                    <a:pt x="2462" y="240"/>
                  </a:cubicBezTo>
                  <a:cubicBezTo>
                    <a:pt x="2462" y="240"/>
                    <a:pt x="0" y="8021"/>
                    <a:pt x="2462" y="10544"/>
                  </a:cubicBezTo>
                  <a:cubicBezTo>
                    <a:pt x="2620" y="10590"/>
                    <a:pt x="2830" y="10615"/>
                    <a:pt x="3081" y="10615"/>
                  </a:cubicBezTo>
                  <a:cubicBezTo>
                    <a:pt x="4814" y="10615"/>
                    <a:pt x="8475" y="9386"/>
                    <a:pt x="9909" y="5164"/>
                  </a:cubicBezTo>
                  <a:cubicBezTo>
                    <a:pt x="8976" y="1860"/>
                    <a:pt x="6474" y="1"/>
                    <a:pt x="3983" y="1"/>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04"/>
            <p:cNvSpPr/>
            <p:nvPr/>
          </p:nvSpPr>
          <p:spPr>
            <a:xfrm>
              <a:off x="7213500" y="1680975"/>
              <a:ext cx="81325" cy="81325"/>
            </a:xfrm>
            <a:custGeom>
              <a:avLst/>
              <a:gdLst/>
              <a:ahLst/>
              <a:cxnLst/>
              <a:rect l="l" t="t" r="r" b="b"/>
              <a:pathLst>
                <a:path w="3253" h="3253" extrusionOk="0">
                  <a:moveTo>
                    <a:pt x="1611" y="0"/>
                  </a:moveTo>
                  <a:cubicBezTo>
                    <a:pt x="730" y="0"/>
                    <a:pt x="0" y="730"/>
                    <a:pt x="0" y="1642"/>
                  </a:cubicBezTo>
                  <a:cubicBezTo>
                    <a:pt x="0" y="2523"/>
                    <a:pt x="730" y="3252"/>
                    <a:pt x="1611" y="3252"/>
                  </a:cubicBezTo>
                  <a:cubicBezTo>
                    <a:pt x="2523" y="3252"/>
                    <a:pt x="3252" y="2523"/>
                    <a:pt x="3252" y="1642"/>
                  </a:cubicBezTo>
                  <a:cubicBezTo>
                    <a:pt x="3252" y="730"/>
                    <a:pt x="2523" y="0"/>
                    <a:pt x="1611" y="0"/>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04"/>
            <p:cNvSpPr/>
            <p:nvPr/>
          </p:nvSpPr>
          <p:spPr>
            <a:xfrm>
              <a:off x="7050875" y="1750125"/>
              <a:ext cx="72975" cy="32700"/>
            </a:xfrm>
            <a:custGeom>
              <a:avLst/>
              <a:gdLst/>
              <a:ahLst/>
              <a:cxnLst/>
              <a:rect l="l" t="t" r="r" b="b"/>
              <a:pathLst>
                <a:path w="2919" h="1308" extrusionOk="0">
                  <a:moveTo>
                    <a:pt x="456" y="0"/>
                  </a:moveTo>
                  <a:cubicBezTo>
                    <a:pt x="456" y="0"/>
                    <a:pt x="0" y="1307"/>
                    <a:pt x="1125" y="1307"/>
                  </a:cubicBezTo>
                  <a:cubicBezTo>
                    <a:pt x="2250" y="1307"/>
                    <a:pt x="2918" y="0"/>
                    <a:pt x="2918" y="0"/>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04"/>
            <p:cNvSpPr/>
            <p:nvPr/>
          </p:nvSpPr>
          <p:spPr>
            <a:xfrm>
              <a:off x="7112425" y="1664250"/>
              <a:ext cx="52450" cy="16750"/>
            </a:xfrm>
            <a:custGeom>
              <a:avLst/>
              <a:gdLst/>
              <a:ahLst/>
              <a:cxnLst/>
              <a:rect l="l" t="t" r="r" b="b"/>
              <a:pathLst>
                <a:path w="2098" h="670" fill="none" extrusionOk="0">
                  <a:moveTo>
                    <a:pt x="1" y="365"/>
                  </a:moveTo>
                  <a:cubicBezTo>
                    <a:pt x="1" y="365"/>
                    <a:pt x="1338" y="0"/>
                    <a:pt x="2098" y="669"/>
                  </a:cubicBezTo>
                </a:path>
              </a:pathLst>
            </a:custGeom>
            <a:noFill/>
            <a:ln w="9875" cap="rnd" cmpd="sng">
              <a:solidFill>
                <a:srgbClr val="3F2A46"/>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04"/>
            <p:cNvSpPr/>
            <p:nvPr/>
          </p:nvSpPr>
          <p:spPr>
            <a:xfrm>
              <a:off x="7060000" y="1680975"/>
              <a:ext cx="19025" cy="41050"/>
            </a:xfrm>
            <a:custGeom>
              <a:avLst/>
              <a:gdLst/>
              <a:ahLst/>
              <a:cxnLst/>
              <a:rect l="l" t="t" r="r" b="b"/>
              <a:pathLst>
                <a:path w="761" h="1642" fill="none" extrusionOk="0">
                  <a:moveTo>
                    <a:pt x="365" y="0"/>
                  </a:moveTo>
                  <a:lnTo>
                    <a:pt x="0" y="1490"/>
                  </a:lnTo>
                  <a:lnTo>
                    <a:pt x="760" y="1642"/>
                  </a:lnTo>
                </a:path>
              </a:pathLst>
            </a:custGeom>
            <a:noFill/>
            <a:ln w="9875" cap="flat" cmpd="sng">
              <a:solidFill>
                <a:srgbClr val="6B3F36"/>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04"/>
            <p:cNvSpPr/>
            <p:nvPr/>
          </p:nvSpPr>
          <p:spPr>
            <a:xfrm>
              <a:off x="7107100" y="1620175"/>
              <a:ext cx="73750" cy="25100"/>
            </a:xfrm>
            <a:custGeom>
              <a:avLst/>
              <a:gdLst/>
              <a:ahLst/>
              <a:cxnLst/>
              <a:rect l="l" t="t" r="r" b="b"/>
              <a:pathLst>
                <a:path w="2950" h="1004" fill="none" extrusionOk="0">
                  <a:moveTo>
                    <a:pt x="1" y="274"/>
                  </a:moveTo>
                  <a:cubicBezTo>
                    <a:pt x="1" y="274"/>
                    <a:pt x="2220" y="1"/>
                    <a:pt x="2949" y="1004"/>
                  </a:cubicBezTo>
                </a:path>
              </a:pathLst>
            </a:custGeom>
            <a:noFill/>
            <a:ln w="9875" cap="rnd" cmpd="sng">
              <a:solidFill>
                <a:srgbClr val="3F2A46"/>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04"/>
            <p:cNvSpPr/>
            <p:nvPr/>
          </p:nvSpPr>
          <p:spPr>
            <a:xfrm>
              <a:off x="7243875" y="1750125"/>
              <a:ext cx="24350" cy="24325"/>
            </a:xfrm>
            <a:custGeom>
              <a:avLst/>
              <a:gdLst/>
              <a:ahLst/>
              <a:cxnLst/>
              <a:rect l="l" t="t" r="r" b="b"/>
              <a:pathLst>
                <a:path w="974" h="973" extrusionOk="0">
                  <a:moveTo>
                    <a:pt x="487" y="0"/>
                  </a:moveTo>
                  <a:cubicBezTo>
                    <a:pt x="214" y="0"/>
                    <a:pt x="1" y="213"/>
                    <a:pt x="1" y="486"/>
                  </a:cubicBezTo>
                  <a:cubicBezTo>
                    <a:pt x="1" y="760"/>
                    <a:pt x="214" y="973"/>
                    <a:pt x="487" y="973"/>
                  </a:cubicBezTo>
                  <a:cubicBezTo>
                    <a:pt x="761" y="973"/>
                    <a:pt x="974" y="760"/>
                    <a:pt x="974" y="486"/>
                  </a:cubicBezTo>
                  <a:cubicBezTo>
                    <a:pt x="974" y="213"/>
                    <a:pt x="761" y="0"/>
                    <a:pt x="487" y="0"/>
                  </a:cubicBez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04"/>
            <p:cNvSpPr/>
            <p:nvPr/>
          </p:nvSpPr>
          <p:spPr>
            <a:xfrm>
              <a:off x="7224125" y="1706800"/>
              <a:ext cx="46375" cy="36500"/>
            </a:xfrm>
            <a:custGeom>
              <a:avLst/>
              <a:gdLst/>
              <a:ahLst/>
              <a:cxnLst/>
              <a:rect l="l" t="t" r="r" b="b"/>
              <a:pathLst>
                <a:path w="1855" h="1460" fill="none" extrusionOk="0">
                  <a:moveTo>
                    <a:pt x="1" y="1460"/>
                  </a:moveTo>
                  <a:lnTo>
                    <a:pt x="1855" y="1"/>
                  </a:lnTo>
                </a:path>
              </a:pathLst>
            </a:custGeom>
            <a:noFill/>
            <a:ln w="9875" cap="flat" cmpd="sng">
              <a:solidFill>
                <a:srgbClr val="6B3F36"/>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04"/>
            <p:cNvSpPr/>
            <p:nvPr/>
          </p:nvSpPr>
          <p:spPr>
            <a:xfrm>
              <a:off x="7123275" y="1968975"/>
              <a:ext cx="78075" cy="207200"/>
            </a:xfrm>
            <a:custGeom>
              <a:avLst/>
              <a:gdLst/>
              <a:ahLst/>
              <a:cxnLst/>
              <a:rect l="l" t="t" r="r" b="b"/>
              <a:pathLst>
                <a:path w="3123" h="8288" extrusionOk="0">
                  <a:moveTo>
                    <a:pt x="630" y="0"/>
                  </a:moveTo>
                  <a:lnTo>
                    <a:pt x="53" y="6930"/>
                  </a:lnTo>
                  <a:cubicBezTo>
                    <a:pt x="1" y="7687"/>
                    <a:pt x="576" y="8288"/>
                    <a:pt x="1279" y="8288"/>
                  </a:cubicBezTo>
                  <a:cubicBezTo>
                    <a:pt x="1395" y="8288"/>
                    <a:pt x="1513" y="8272"/>
                    <a:pt x="1633" y="8237"/>
                  </a:cubicBezTo>
                  <a:cubicBezTo>
                    <a:pt x="2211" y="8085"/>
                    <a:pt x="2758" y="7873"/>
                    <a:pt x="2849" y="7599"/>
                  </a:cubicBezTo>
                  <a:cubicBezTo>
                    <a:pt x="3123" y="6900"/>
                    <a:pt x="630" y="0"/>
                    <a:pt x="630"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04"/>
            <p:cNvSpPr/>
            <p:nvPr/>
          </p:nvSpPr>
          <p:spPr>
            <a:xfrm>
              <a:off x="7031875" y="1968975"/>
              <a:ext cx="103375" cy="179175"/>
            </a:xfrm>
            <a:custGeom>
              <a:avLst/>
              <a:gdLst/>
              <a:ahLst/>
              <a:cxnLst/>
              <a:rect l="l" t="t" r="r" b="b"/>
              <a:pathLst>
                <a:path w="4135" h="7167" extrusionOk="0">
                  <a:moveTo>
                    <a:pt x="4134" y="0"/>
                  </a:moveTo>
                  <a:lnTo>
                    <a:pt x="153" y="5927"/>
                  </a:lnTo>
                  <a:cubicBezTo>
                    <a:pt x="1" y="6170"/>
                    <a:pt x="61" y="6505"/>
                    <a:pt x="305" y="6657"/>
                  </a:cubicBezTo>
                  <a:lnTo>
                    <a:pt x="973" y="7082"/>
                  </a:lnTo>
                  <a:cubicBezTo>
                    <a:pt x="1069" y="7140"/>
                    <a:pt x="1171" y="7167"/>
                    <a:pt x="1269" y="7167"/>
                  </a:cubicBezTo>
                  <a:cubicBezTo>
                    <a:pt x="1483" y="7167"/>
                    <a:pt x="1680" y="7038"/>
                    <a:pt x="1764" y="6809"/>
                  </a:cubicBezTo>
                  <a:lnTo>
                    <a:pt x="4134"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04"/>
            <p:cNvSpPr/>
            <p:nvPr/>
          </p:nvSpPr>
          <p:spPr>
            <a:xfrm>
              <a:off x="7290250" y="1986450"/>
              <a:ext cx="214300" cy="662650"/>
            </a:xfrm>
            <a:custGeom>
              <a:avLst/>
              <a:gdLst/>
              <a:ahLst/>
              <a:cxnLst/>
              <a:rect l="l" t="t" r="r" b="b"/>
              <a:pathLst>
                <a:path w="8572" h="26506" extrusionOk="0">
                  <a:moveTo>
                    <a:pt x="3982" y="0"/>
                  </a:moveTo>
                  <a:cubicBezTo>
                    <a:pt x="912" y="790"/>
                    <a:pt x="0" y="5046"/>
                    <a:pt x="0" y="5046"/>
                  </a:cubicBezTo>
                  <a:lnTo>
                    <a:pt x="2675" y="26505"/>
                  </a:lnTo>
                  <a:lnTo>
                    <a:pt x="8572" y="26080"/>
                  </a:lnTo>
                  <a:cubicBezTo>
                    <a:pt x="8572" y="26080"/>
                    <a:pt x="7113" y="10456"/>
                    <a:pt x="6353" y="6018"/>
                  </a:cubicBezTo>
                  <a:cubicBezTo>
                    <a:pt x="5563" y="1550"/>
                    <a:pt x="3982" y="0"/>
                    <a:pt x="3982"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04"/>
            <p:cNvSpPr/>
            <p:nvPr/>
          </p:nvSpPr>
          <p:spPr>
            <a:xfrm>
              <a:off x="7108625" y="2170325"/>
              <a:ext cx="276625" cy="487125"/>
            </a:xfrm>
            <a:custGeom>
              <a:avLst/>
              <a:gdLst/>
              <a:ahLst/>
              <a:cxnLst/>
              <a:rect l="l" t="t" r="r" b="b"/>
              <a:pathLst>
                <a:path w="11065" h="19485" extrusionOk="0">
                  <a:moveTo>
                    <a:pt x="2827" y="1"/>
                  </a:moveTo>
                  <a:lnTo>
                    <a:pt x="1" y="17509"/>
                  </a:lnTo>
                  <a:lnTo>
                    <a:pt x="9089" y="19484"/>
                  </a:lnTo>
                  <a:lnTo>
                    <a:pt x="11065" y="2037"/>
                  </a:lnTo>
                  <a:lnTo>
                    <a:pt x="2827"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04"/>
            <p:cNvSpPr/>
            <p:nvPr/>
          </p:nvSpPr>
          <p:spPr>
            <a:xfrm>
              <a:off x="7060750" y="2302575"/>
              <a:ext cx="472675" cy="385125"/>
            </a:xfrm>
            <a:custGeom>
              <a:avLst/>
              <a:gdLst/>
              <a:ahLst/>
              <a:cxnLst/>
              <a:rect l="l" t="t" r="r" b="b"/>
              <a:pathLst>
                <a:path w="18907" h="15405" extrusionOk="0">
                  <a:moveTo>
                    <a:pt x="844" y="1"/>
                  </a:moveTo>
                  <a:cubicBezTo>
                    <a:pt x="530" y="1"/>
                    <a:pt x="238" y="207"/>
                    <a:pt x="153" y="547"/>
                  </a:cubicBezTo>
                  <a:lnTo>
                    <a:pt x="31" y="1003"/>
                  </a:lnTo>
                  <a:cubicBezTo>
                    <a:pt x="1" y="1185"/>
                    <a:pt x="31" y="1398"/>
                    <a:pt x="122" y="1550"/>
                  </a:cubicBezTo>
                  <a:lnTo>
                    <a:pt x="730" y="2492"/>
                  </a:lnTo>
                  <a:lnTo>
                    <a:pt x="730" y="5866"/>
                  </a:lnTo>
                  <a:cubicBezTo>
                    <a:pt x="730" y="6808"/>
                    <a:pt x="1216" y="7659"/>
                    <a:pt x="2037" y="8146"/>
                  </a:cubicBezTo>
                  <a:lnTo>
                    <a:pt x="13891" y="14985"/>
                  </a:lnTo>
                  <a:cubicBezTo>
                    <a:pt x="14384" y="15271"/>
                    <a:pt x="14916" y="15405"/>
                    <a:pt x="15438" y="15405"/>
                  </a:cubicBezTo>
                  <a:cubicBezTo>
                    <a:pt x="16690" y="15405"/>
                    <a:pt x="17888" y="14639"/>
                    <a:pt x="18360" y="13374"/>
                  </a:cubicBezTo>
                  <a:lnTo>
                    <a:pt x="18390" y="13313"/>
                  </a:lnTo>
                  <a:cubicBezTo>
                    <a:pt x="18907" y="11884"/>
                    <a:pt x="18360" y="10304"/>
                    <a:pt x="17053" y="9544"/>
                  </a:cubicBezTo>
                  <a:lnTo>
                    <a:pt x="1247" y="152"/>
                  </a:lnTo>
                  <a:lnTo>
                    <a:pt x="1247" y="121"/>
                  </a:lnTo>
                  <a:cubicBezTo>
                    <a:pt x="1119" y="39"/>
                    <a:pt x="980" y="1"/>
                    <a:pt x="844" y="1"/>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04"/>
            <p:cNvSpPr/>
            <p:nvPr/>
          </p:nvSpPr>
          <p:spPr>
            <a:xfrm>
              <a:off x="7139175" y="2303100"/>
              <a:ext cx="104725" cy="116500"/>
            </a:xfrm>
            <a:custGeom>
              <a:avLst/>
              <a:gdLst/>
              <a:ahLst/>
              <a:cxnLst/>
              <a:rect l="l" t="t" r="r" b="b"/>
              <a:pathLst>
                <a:path w="4189" h="4660" extrusionOk="0">
                  <a:moveTo>
                    <a:pt x="899" y="1"/>
                  </a:moveTo>
                  <a:cubicBezTo>
                    <a:pt x="429" y="1"/>
                    <a:pt x="0" y="377"/>
                    <a:pt x="25" y="891"/>
                  </a:cubicBezTo>
                  <a:lnTo>
                    <a:pt x="55" y="2106"/>
                  </a:lnTo>
                  <a:lnTo>
                    <a:pt x="4189" y="4660"/>
                  </a:lnTo>
                  <a:lnTo>
                    <a:pt x="3520" y="2532"/>
                  </a:lnTo>
                  <a:cubicBezTo>
                    <a:pt x="3156" y="1438"/>
                    <a:pt x="2335" y="526"/>
                    <a:pt x="1271" y="70"/>
                  </a:cubicBezTo>
                  <a:lnTo>
                    <a:pt x="1241" y="70"/>
                  </a:lnTo>
                  <a:cubicBezTo>
                    <a:pt x="1128" y="23"/>
                    <a:pt x="1012" y="1"/>
                    <a:pt x="899" y="1"/>
                  </a:cubicBezTo>
                  <a:close/>
                </a:path>
              </a:pathLst>
            </a:custGeom>
            <a:solidFill>
              <a:srgbClr val="9156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04"/>
            <p:cNvSpPr/>
            <p:nvPr/>
          </p:nvSpPr>
          <p:spPr>
            <a:xfrm>
              <a:off x="7313800" y="2468200"/>
              <a:ext cx="219625" cy="219500"/>
            </a:xfrm>
            <a:custGeom>
              <a:avLst/>
              <a:gdLst/>
              <a:ahLst/>
              <a:cxnLst/>
              <a:rect l="l" t="t" r="r" b="b"/>
              <a:pathLst>
                <a:path w="8785" h="8780" extrusionOk="0">
                  <a:moveTo>
                    <a:pt x="2067" y="1"/>
                  </a:moveTo>
                  <a:cubicBezTo>
                    <a:pt x="2098" y="1734"/>
                    <a:pt x="1855" y="4469"/>
                    <a:pt x="0" y="6202"/>
                  </a:cubicBezTo>
                  <a:lnTo>
                    <a:pt x="3769" y="8360"/>
                  </a:lnTo>
                  <a:cubicBezTo>
                    <a:pt x="4262" y="8646"/>
                    <a:pt x="4794" y="8780"/>
                    <a:pt x="5316" y="8780"/>
                  </a:cubicBezTo>
                  <a:cubicBezTo>
                    <a:pt x="6568" y="8780"/>
                    <a:pt x="7766" y="8014"/>
                    <a:pt x="8238" y="6749"/>
                  </a:cubicBezTo>
                  <a:lnTo>
                    <a:pt x="8268" y="6688"/>
                  </a:lnTo>
                  <a:cubicBezTo>
                    <a:pt x="8785" y="5259"/>
                    <a:pt x="8238" y="3679"/>
                    <a:pt x="6931" y="2919"/>
                  </a:cubicBezTo>
                  <a:lnTo>
                    <a:pt x="206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04"/>
            <p:cNvSpPr/>
            <p:nvPr/>
          </p:nvSpPr>
          <p:spPr>
            <a:xfrm>
              <a:off x="7040225" y="4289675"/>
              <a:ext cx="484850" cy="86650"/>
            </a:xfrm>
            <a:custGeom>
              <a:avLst/>
              <a:gdLst/>
              <a:ahLst/>
              <a:cxnLst/>
              <a:rect l="l" t="t" r="r" b="b"/>
              <a:pathLst>
                <a:path w="19394" h="3466" extrusionOk="0">
                  <a:moveTo>
                    <a:pt x="4773" y="0"/>
                  </a:moveTo>
                  <a:cubicBezTo>
                    <a:pt x="1885" y="0"/>
                    <a:pt x="1" y="3465"/>
                    <a:pt x="1" y="3465"/>
                  </a:cubicBezTo>
                  <a:lnTo>
                    <a:pt x="19393" y="3465"/>
                  </a:lnTo>
                  <a:lnTo>
                    <a:pt x="18573"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04"/>
            <p:cNvSpPr/>
            <p:nvPr/>
          </p:nvSpPr>
          <p:spPr>
            <a:xfrm>
              <a:off x="7034150" y="3400600"/>
              <a:ext cx="158850" cy="281950"/>
            </a:xfrm>
            <a:custGeom>
              <a:avLst/>
              <a:gdLst/>
              <a:ahLst/>
              <a:cxnLst/>
              <a:rect l="l" t="t" r="r" b="b"/>
              <a:pathLst>
                <a:path w="6354" h="11278" extrusionOk="0">
                  <a:moveTo>
                    <a:pt x="366" y="0"/>
                  </a:moveTo>
                  <a:lnTo>
                    <a:pt x="92" y="5350"/>
                  </a:lnTo>
                  <a:cubicBezTo>
                    <a:pt x="1" y="6718"/>
                    <a:pt x="92" y="8086"/>
                    <a:pt x="335" y="9393"/>
                  </a:cubicBezTo>
                  <a:lnTo>
                    <a:pt x="669" y="11277"/>
                  </a:lnTo>
                  <a:lnTo>
                    <a:pt x="700" y="11277"/>
                  </a:lnTo>
                  <a:cubicBezTo>
                    <a:pt x="3800" y="11277"/>
                    <a:pt x="6353" y="8754"/>
                    <a:pt x="6353" y="5654"/>
                  </a:cubicBezTo>
                  <a:cubicBezTo>
                    <a:pt x="6353" y="2523"/>
                    <a:pt x="3800" y="0"/>
                    <a:pt x="700"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04"/>
            <p:cNvSpPr/>
            <p:nvPr/>
          </p:nvSpPr>
          <p:spPr>
            <a:xfrm>
              <a:off x="7398150" y="2582200"/>
              <a:ext cx="128450" cy="105500"/>
            </a:xfrm>
            <a:custGeom>
              <a:avLst/>
              <a:gdLst/>
              <a:ahLst/>
              <a:cxnLst/>
              <a:rect l="l" t="t" r="r" b="b"/>
              <a:pathLst>
                <a:path w="5138" h="4220" extrusionOk="0">
                  <a:moveTo>
                    <a:pt x="3891" y="0"/>
                  </a:moveTo>
                  <a:cubicBezTo>
                    <a:pt x="1854" y="0"/>
                    <a:pt x="183" y="1581"/>
                    <a:pt x="0" y="3557"/>
                  </a:cubicBezTo>
                  <a:lnTo>
                    <a:pt x="395" y="3800"/>
                  </a:lnTo>
                  <a:cubicBezTo>
                    <a:pt x="888" y="4086"/>
                    <a:pt x="1420" y="4220"/>
                    <a:pt x="1942" y="4220"/>
                  </a:cubicBezTo>
                  <a:cubicBezTo>
                    <a:pt x="3194" y="4220"/>
                    <a:pt x="4392" y="3454"/>
                    <a:pt x="4864" y="2189"/>
                  </a:cubicBezTo>
                  <a:lnTo>
                    <a:pt x="4894" y="2128"/>
                  </a:lnTo>
                  <a:cubicBezTo>
                    <a:pt x="5137" y="1459"/>
                    <a:pt x="5137" y="791"/>
                    <a:pt x="4955" y="152"/>
                  </a:cubicBezTo>
                  <a:cubicBezTo>
                    <a:pt x="4620" y="61"/>
                    <a:pt x="4256" y="0"/>
                    <a:pt x="3891"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2122"/>
        <p:cNvGrpSpPr/>
        <p:nvPr/>
      </p:nvGrpSpPr>
      <p:grpSpPr>
        <a:xfrm>
          <a:off x="0" y="0"/>
          <a:ext cx="0" cy="0"/>
          <a:chOff x="0" y="0"/>
          <a:chExt cx="0" cy="0"/>
        </a:xfrm>
      </p:grpSpPr>
      <p:sp>
        <p:nvSpPr>
          <p:cNvPr id="2123" name="Google Shape;2123;p105"/>
          <p:cNvSpPr txBox="1">
            <a:spLocks noGrp="1"/>
          </p:cNvSpPr>
          <p:nvPr>
            <p:ph type="subTitle" idx="1"/>
          </p:nvPr>
        </p:nvSpPr>
        <p:spPr>
          <a:xfrm>
            <a:off x="660710" y="2629838"/>
            <a:ext cx="4138500" cy="98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sp>
        <p:nvSpPr>
          <p:cNvPr id="2124" name="Google Shape;2124;p105"/>
          <p:cNvSpPr txBox="1">
            <a:spLocks noGrp="1"/>
          </p:cNvSpPr>
          <p:nvPr>
            <p:ph type="title"/>
          </p:nvPr>
        </p:nvSpPr>
        <p:spPr>
          <a:xfrm>
            <a:off x="660710" y="1528763"/>
            <a:ext cx="4138500" cy="98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 picture always </a:t>
            </a:r>
            <a:r>
              <a:rPr lang="en">
                <a:solidFill>
                  <a:schemeClr val="accent3"/>
                </a:solidFill>
              </a:rPr>
              <a:t>reinforces the concept</a:t>
            </a:r>
            <a:endParaRPr>
              <a:solidFill>
                <a:schemeClr val="accent3"/>
              </a:solidFill>
            </a:endParaRPr>
          </a:p>
        </p:txBody>
      </p:sp>
      <p:grpSp>
        <p:nvGrpSpPr>
          <p:cNvPr id="2125" name="Google Shape;2125;p105"/>
          <p:cNvGrpSpPr/>
          <p:nvPr/>
        </p:nvGrpSpPr>
        <p:grpSpPr>
          <a:xfrm>
            <a:off x="3765322" y="9"/>
            <a:ext cx="4542878" cy="4247100"/>
            <a:chOff x="4122222" y="4459"/>
            <a:chExt cx="4542878" cy="4247100"/>
          </a:xfrm>
        </p:grpSpPr>
        <p:pic>
          <p:nvPicPr>
            <p:cNvPr id="2126" name="Google Shape;2126;p105"/>
            <p:cNvPicPr preferRelativeResize="0"/>
            <p:nvPr/>
          </p:nvPicPr>
          <p:blipFill rotWithShape="1">
            <a:blip r:embed="rId3">
              <a:alphaModFix/>
            </a:blip>
            <a:srcRect r="9502"/>
            <a:stretch/>
          </p:blipFill>
          <p:spPr>
            <a:xfrm rot="-1800092">
              <a:off x="4588206" y="714259"/>
              <a:ext cx="3596833" cy="2827500"/>
            </a:xfrm>
            <a:prstGeom prst="triangle">
              <a:avLst>
                <a:gd name="adj" fmla="val 50000"/>
              </a:avLst>
            </a:prstGeom>
            <a:noFill/>
            <a:ln>
              <a:noFill/>
            </a:ln>
          </p:spPr>
        </p:pic>
        <p:sp>
          <p:nvSpPr>
            <p:cNvPr id="2127" name="Google Shape;2127;p105"/>
            <p:cNvSpPr/>
            <p:nvPr/>
          </p:nvSpPr>
          <p:spPr>
            <a:xfrm>
              <a:off x="5530300" y="882775"/>
              <a:ext cx="3134800" cy="3366300"/>
            </a:xfrm>
            <a:custGeom>
              <a:avLst/>
              <a:gdLst/>
              <a:ahLst/>
              <a:cxnLst/>
              <a:rect l="l" t="t" r="r" b="b"/>
              <a:pathLst>
                <a:path w="125392" h="134652" extrusionOk="0">
                  <a:moveTo>
                    <a:pt x="5401" y="0"/>
                  </a:moveTo>
                  <a:lnTo>
                    <a:pt x="125392" y="63275"/>
                  </a:lnTo>
                  <a:lnTo>
                    <a:pt x="0" y="134652"/>
                  </a:lnTo>
                  <a:close/>
                </a:path>
              </a:pathLst>
            </a:custGeom>
            <a:solidFill>
              <a:srgbClr val="F3766F">
                <a:alpha val="13730"/>
              </a:srgbClr>
            </a:solidFill>
            <a:ln>
              <a:noFill/>
            </a:ln>
          </p:spPr>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2131"/>
        <p:cNvGrpSpPr/>
        <p:nvPr/>
      </p:nvGrpSpPr>
      <p:grpSpPr>
        <a:xfrm>
          <a:off x="0" y="0"/>
          <a:ext cx="0" cy="0"/>
          <a:chOff x="0" y="0"/>
          <a:chExt cx="0" cy="0"/>
        </a:xfrm>
      </p:grpSpPr>
      <p:sp>
        <p:nvSpPr>
          <p:cNvPr id="2132" name="Google Shape;2132;p106"/>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Characteristics </a:t>
            </a:r>
            <a:r>
              <a:rPr lang="en">
                <a:solidFill>
                  <a:schemeClr val="accent3"/>
                </a:solidFill>
              </a:rPr>
              <a:t>of a meeting</a:t>
            </a:r>
            <a:endParaRPr>
              <a:solidFill>
                <a:schemeClr val="accent3"/>
              </a:solidFill>
            </a:endParaRPr>
          </a:p>
        </p:txBody>
      </p:sp>
      <p:grpSp>
        <p:nvGrpSpPr>
          <p:cNvPr id="2133" name="Google Shape;2133;p106"/>
          <p:cNvGrpSpPr/>
          <p:nvPr/>
        </p:nvGrpSpPr>
        <p:grpSpPr>
          <a:xfrm>
            <a:off x="1791988" y="1195625"/>
            <a:ext cx="5560035" cy="4223114"/>
            <a:chOff x="1791988" y="1195625"/>
            <a:chExt cx="5560035" cy="4223114"/>
          </a:xfrm>
        </p:grpSpPr>
        <p:sp>
          <p:nvSpPr>
            <p:cNvPr id="2134" name="Google Shape;2134;p106"/>
            <p:cNvSpPr/>
            <p:nvPr/>
          </p:nvSpPr>
          <p:spPr>
            <a:xfrm>
              <a:off x="2147151" y="3983113"/>
              <a:ext cx="4464809" cy="1339728"/>
            </a:xfrm>
            <a:custGeom>
              <a:avLst/>
              <a:gdLst/>
              <a:ahLst/>
              <a:cxnLst/>
              <a:rect l="l" t="t" r="r" b="b"/>
              <a:pathLst>
                <a:path w="218890" h="65681" extrusionOk="0">
                  <a:moveTo>
                    <a:pt x="66648" y="0"/>
                  </a:moveTo>
                  <a:lnTo>
                    <a:pt x="66648" y="12976"/>
                  </a:lnTo>
                  <a:lnTo>
                    <a:pt x="54473" y="12976"/>
                  </a:lnTo>
                  <a:lnTo>
                    <a:pt x="54473" y="15845"/>
                  </a:lnTo>
                  <a:lnTo>
                    <a:pt x="50236" y="15845"/>
                  </a:lnTo>
                  <a:lnTo>
                    <a:pt x="50236" y="11108"/>
                  </a:lnTo>
                  <a:lnTo>
                    <a:pt x="51671" y="11108"/>
                  </a:lnTo>
                  <a:lnTo>
                    <a:pt x="47768" y="7205"/>
                  </a:lnTo>
                  <a:lnTo>
                    <a:pt x="43865" y="11108"/>
                  </a:lnTo>
                  <a:lnTo>
                    <a:pt x="45266" y="11108"/>
                  </a:lnTo>
                  <a:lnTo>
                    <a:pt x="45266" y="16879"/>
                  </a:lnTo>
                  <a:lnTo>
                    <a:pt x="43365" y="16879"/>
                  </a:lnTo>
                  <a:lnTo>
                    <a:pt x="43365" y="12542"/>
                  </a:lnTo>
                  <a:lnTo>
                    <a:pt x="31523" y="12542"/>
                  </a:lnTo>
                  <a:lnTo>
                    <a:pt x="31523" y="18847"/>
                  </a:lnTo>
                  <a:lnTo>
                    <a:pt x="28154" y="18847"/>
                  </a:lnTo>
                  <a:lnTo>
                    <a:pt x="28154" y="10841"/>
                  </a:lnTo>
                  <a:cubicBezTo>
                    <a:pt x="27720" y="10408"/>
                    <a:pt x="27487" y="10141"/>
                    <a:pt x="27053" y="9707"/>
                  </a:cubicBezTo>
                  <a:lnTo>
                    <a:pt x="23717" y="9707"/>
                  </a:lnTo>
                  <a:cubicBezTo>
                    <a:pt x="23284" y="10141"/>
                    <a:pt x="23050" y="10408"/>
                    <a:pt x="22616" y="10841"/>
                  </a:cubicBezTo>
                  <a:lnTo>
                    <a:pt x="22616" y="21449"/>
                  </a:lnTo>
                  <a:lnTo>
                    <a:pt x="14511" y="21449"/>
                  </a:lnTo>
                  <a:lnTo>
                    <a:pt x="14511" y="41130"/>
                  </a:lnTo>
                  <a:lnTo>
                    <a:pt x="10941" y="41130"/>
                  </a:lnTo>
                  <a:lnTo>
                    <a:pt x="10941" y="30522"/>
                  </a:lnTo>
                  <a:lnTo>
                    <a:pt x="0" y="30522"/>
                  </a:lnTo>
                  <a:lnTo>
                    <a:pt x="0" y="65680"/>
                  </a:lnTo>
                  <a:lnTo>
                    <a:pt x="218890" y="65680"/>
                  </a:lnTo>
                  <a:lnTo>
                    <a:pt x="218890" y="14310"/>
                  </a:lnTo>
                  <a:lnTo>
                    <a:pt x="216455" y="11875"/>
                  </a:lnTo>
                  <a:lnTo>
                    <a:pt x="209617" y="11875"/>
                  </a:lnTo>
                  <a:lnTo>
                    <a:pt x="207215" y="14310"/>
                  </a:lnTo>
                  <a:lnTo>
                    <a:pt x="207215" y="28454"/>
                  </a:lnTo>
                  <a:lnTo>
                    <a:pt x="205914" y="28454"/>
                  </a:lnTo>
                  <a:lnTo>
                    <a:pt x="205914" y="17212"/>
                  </a:lnTo>
                  <a:lnTo>
                    <a:pt x="197541" y="17212"/>
                  </a:lnTo>
                  <a:lnTo>
                    <a:pt x="197541" y="25285"/>
                  </a:lnTo>
                  <a:cubicBezTo>
                    <a:pt x="197541" y="25285"/>
                    <a:pt x="196711" y="25596"/>
                    <a:pt x="196158" y="25596"/>
                  </a:cubicBezTo>
                  <a:cubicBezTo>
                    <a:pt x="195881" y="25596"/>
                    <a:pt x="195673" y="25518"/>
                    <a:pt x="195673" y="25285"/>
                  </a:cubicBezTo>
                  <a:lnTo>
                    <a:pt x="195673" y="13443"/>
                  </a:lnTo>
                  <a:lnTo>
                    <a:pt x="193105" y="10875"/>
                  </a:lnTo>
                  <a:lnTo>
                    <a:pt x="187401" y="10875"/>
                  </a:lnTo>
                  <a:cubicBezTo>
                    <a:pt x="186400" y="11875"/>
                    <a:pt x="185833" y="12442"/>
                    <a:pt x="184799" y="13443"/>
                  </a:cubicBezTo>
                  <a:lnTo>
                    <a:pt x="184799" y="20281"/>
                  </a:lnTo>
                  <a:lnTo>
                    <a:pt x="172857" y="20281"/>
                  </a:lnTo>
                  <a:lnTo>
                    <a:pt x="172857" y="10174"/>
                  </a:lnTo>
                  <a:lnTo>
                    <a:pt x="158980" y="10174"/>
                  </a:lnTo>
                  <a:lnTo>
                    <a:pt x="158980" y="24684"/>
                  </a:lnTo>
                  <a:lnTo>
                    <a:pt x="151575" y="24684"/>
                  </a:lnTo>
                  <a:lnTo>
                    <a:pt x="151575" y="3870"/>
                  </a:lnTo>
                  <a:lnTo>
                    <a:pt x="132795" y="3870"/>
                  </a:lnTo>
                  <a:lnTo>
                    <a:pt x="132795" y="24518"/>
                  </a:lnTo>
                  <a:lnTo>
                    <a:pt x="128659" y="24518"/>
                  </a:lnTo>
                  <a:lnTo>
                    <a:pt x="128659" y="15278"/>
                  </a:lnTo>
                  <a:lnTo>
                    <a:pt x="125323" y="15278"/>
                  </a:lnTo>
                  <a:lnTo>
                    <a:pt x="125323" y="22349"/>
                  </a:lnTo>
                  <a:lnTo>
                    <a:pt x="117251" y="22349"/>
                  </a:lnTo>
                  <a:lnTo>
                    <a:pt x="117251" y="7939"/>
                  </a:lnTo>
                  <a:lnTo>
                    <a:pt x="105943" y="7939"/>
                  </a:lnTo>
                  <a:lnTo>
                    <a:pt x="105943" y="22683"/>
                  </a:lnTo>
                  <a:cubicBezTo>
                    <a:pt x="105943" y="22683"/>
                    <a:pt x="102933" y="22342"/>
                    <a:pt x="100927" y="22342"/>
                  </a:cubicBezTo>
                  <a:cubicBezTo>
                    <a:pt x="99924" y="22342"/>
                    <a:pt x="99171" y="22427"/>
                    <a:pt x="99171" y="22683"/>
                  </a:cubicBezTo>
                  <a:lnTo>
                    <a:pt x="99171"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06"/>
            <p:cNvSpPr/>
            <p:nvPr/>
          </p:nvSpPr>
          <p:spPr>
            <a:xfrm>
              <a:off x="1791988" y="4573877"/>
              <a:ext cx="751199" cy="844191"/>
            </a:xfrm>
            <a:custGeom>
              <a:avLst/>
              <a:gdLst/>
              <a:ahLst/>
              <a:cxnLst/>
              <a:rect l="l" t="t" r="r" b="b"/>
              <a:pathLst>
                <a:path w="36828" h="41387" extrusionOk="0">
                  <a:moveTo>
                    <a:pt x="15556" y="0"/>
                  </a:moveTo>
                  <a:cubicBezTo>
                    <a:pt x="15387" y="0"/>
                    <a:pt x="15217" y="8"/>
                    <a:pt x="15045" y="24"/>
                  </a:cubicBezTo>
                  <a:cubicBezTo>
                    <a:pt x="11709" y="290"/>
                    <a:pt x="9274" y="3393"/>
                    <a:pt x="9674" y="8296"/>
                  </a:cubicBezTo>
                  <a:cubicBezTo>
                    <a:pt x="9975" y="11699"/>
                    <a:pt x="11576" y="15068"/>
                    <a:pt x="13677" y="16702"/>
                  </a:cubicBezTo>
                  <a:lnTo>
                    <a:pt x="13644" y="21339"/>
                  </a:lnTo>
                  <a:cubicBezTo>
                    <a:pt x="9875" y="22873"/>
                    <a:pt x="501" y="26876"/>
                    <a:pt x="268" y="28310"/>
                  </a:cubicBezTo>
                  <a:cubicBezTo>
                    <a:pt x="1" y="30112"/>
                    <a:pt x="134" y="41386"/>
                    <a:pt x="134" y="41386"/>
                  </a:cubicBezTo>
                  <a:lnTo>
                    <a:pt x="18481" y="39819"/>
                  </a:lnTo>
                  <a:lnTo>
                    <a:pt x="36827" y="38218"/>
                  </a:lnTo>
                  <a:cubicBezTo>
                    <a:pt x="36827" y="38218"/>
                    <a:pt x="35026" y="27076"/>
                    <a:pt x="34459" y="25342"/>
                  </a:cubicBezTo>
                  <a:cubicBezTo>
                    <a:pt x="33992" y="23974"/>
                    <a:pt x="24051" y="21639"/>
                    <a:pt x="20082" y="20772"/>
                  </a:cubicBezTo>
                  <a:lnTo>
                    <a:pt x="19281" y="16202"/>
                  </a:lnTo>
                  <a:cubicBezTo>
                    <a:pt x="21049" y="14234"/>
                    <a:pt x="22050" y="10631"/>
                    <a:pt x="21750" y="7262"/>
                  </a:cubicBezTo>
                  <a:cubicBezTo>
                    <a:pt x="21370" y="2611"/>
                    <a:pt x="18679" y="0"/>
                    <a:pt x="15556" y="0"/>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06"/>
            <p:cNvSpPr/>
            <p:nvPr/>
          </p:nvSpPr>
          <p:spPr>
            <a:xfrm>
              <a:off x="2178440" y="4479074"/>
              <a:ext cx="796094" cy="872993"/>
            </a:xfrm>
            <a:custGeom>
              <a:avLst/>
              <a:gdLst/>
              <a:ahLst/>
              <a:cxnLst/>
              <a:rect l="l" t="t" r="r" b="b"/>
              <a:pathLst>
                <a:path w="39029" h="42799" extrusionOk="0">
                  <a:moveTo>
                    <a:pt x="18597" y="0"/>
                  </a:moveTo>
                  <a:cubicBezTo>
                    <a:pt x="18558" y="0"/>
                    <a:pt x="18519" y="1"/>
                    <a:pt x="18481" y="2"/>
                  </a:cubicBezTo>
                  <a:cubicBezTo>
                    <a:pt x="14911" y="102"/>
                    <a:pt x="12143" y="3204"/>
                    <a:pt x="12243" y="8408"/>
                  </a:cubicBezTo>
                  <a:cubicBezTo>
                    <a:pt x="12343" y="12043"/>
                    <a:pt x="13844" y="15713"/>
                    <a:pt x="15912" y="17547"/>
                  </a:cubicBezTo>
                  <a:lnTo>
                    <a:pt x="15579" y="22451"/>
                  </a:lnTo>
                  <a:cubicBezTo>
                    <a:pt x="11542" y="23852"/>
                    <a:pt x="1335" y="27488"/>
                    <a:pt x="1001" y="28989"/>
                  </a:cubicBezTo>
                  <a:cubicBezTo>
                    <a:pt x="601" y="30857"/>
                    <a:pt x="1" y="42799"/>
                    <a:pt x="1" y="42799"/>
                  </a:cubicBezTo>
                  <a:lnTo>
                    <a:pt x="19515" y="42332"/>
                  </a:lnTo>
                  <a:lnTo>
                    <a:pt x="39029" y="41865"/>
                  </a:lnTo>
                  <a:cubicBezTo>
                    <a:pt x="39029" y="41865"/>
                    <a:pt x="37861" y="29923"/>
                    <a:pt x="37361" y="28088"/>
                  </a:cubicBezTo>
                  <a:cubicBezTo>
                    <a:pt x="36960" y="26587"/>
                    <a:pt x="26586" y="23485"/>
                    <a:pt x="22450" y="22284"/>
                  </a:cubicBezTo>
                  <a:lnTo>
                    <a:pt x="21883" y="17414"/>
                  </a:lnTo>
                  <a:cubicBezTo>
                    <a:pt x="23884" y="15446"/>
                    <a:pt x="25185" y="11710"/>
                    <a:pt x="25085" y="8107"/>
                  </a:cubicBezTo>
                  <a:cubicBezTo>
                    <a:pt x="24986" y="2961"/>
                    <a:pt x="22081" y="0"/>
                    <a:pt x="18597" y="0"/>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06"/>
            <p:cNvSpPr/>
            <p:nvPr/>
          </p:nvSpPr>
          <p:spPr>
            <a:xfrm>
              <a:off x="2668302" y="4445032"/>
              <a:ext cx="796094" cy="873707"/>
            </a:xfrm>
            <a:custGeom>
              <a:avLst/>
              <a:gdLst/>
              <a:ahLst/>
              <a:cxnLst/>
              <a:rect l="l" t="t" r="r" b="b"/>
              <a:pathLst>
                <a:path w="39029" h="42834" extrusionOk="0">
                  <a:moveTo>
                    <a:pt x="20409" y="0"/>
                  </a:moveTo>
                  <a:cubicBezTo>
                    <a:pt x="16951" y="0"/>
                    <a:pt x="14109" y="2956"/>
                    <a:pt x="13978" y="8075"/>
                  </a:cubicBezTo>
                  <a:cubicBezTo>
                    <a:pt x="13877" y="11711"/>
                    <a:pt x="15178" y="15447"/>
                    <a:pt x="17180" y="17415"/>
                  </a:cubicBezTo>
                  <a:lnTo>
                    <a:pt x="16579" y="22285"/>
                  </a:lnTo>
                  <a:cubicBezTo>
                    <a:pt x="12476" y="23453"/>
                    <a:pt x="2069" y="26588"/>
                    <a:pt x="1702" y="28056"/>
                  </a:cubicBezTo>
                  <a:cubicBezTo>
                    <a:pt x="1168" y="29924"/>
                    <a:pt x="1" y="41833"/>
                    <a:pt x="1" y="41833"/>
                  </a:cubicBezTo>
                  <a:lnTo>
                    <a:pt x="19515" y="42333"/>
                  </a:lnTo>
                  <a:lnTo>
                    <a:pt x="39029" y="42833"/>
                  </a:lnTo>
                  <a:cubicBezTo>
                    <a:pt x="39029" y="42833"/>
                    <a:pt x="38462" y="30858"/>
                    <a:pt x="38061" y="28990"/>
                  </a:cubicBezTo>
                  <a:cubicBezTo>
                    <a:pt x="37728" y="27489"/>
                    <a:pt x="27521" y="23853"/>
                    <a:pt x="23451" y="22452"/>
                  </a:cubicBezTo>
                  <a:lnTo>
                    <a:pt x="23151" y="17549"/>
                  </a:lnTo>
                  <a:cubicBezTo>
                    <a:pt x="25219" y="15681"/>
                    <a:pt x="26720" y="12011"/>
                    <a:pt x="26820" y="8409"/>
                  </a:cubicBezTo>
                  <a:cubicBezTo>
                    <a:pt x="26953" y="3205"/>
                    <a:pt x="24151" y="103"/>
                    <a:pt x="20582" y="3"/>
                  </a:cubicBezTo>
                  <a:cubicBezTo>
                    <a:pt x="20524" y="1"/>
                    <a:pt x="20467" y="0"/>
                    <a:pt x="20409" y="0"/>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06"/>
            <p:cNvSpPr/>
            <p:nvPr/>
          </p:nvSpPr>
          <p:spPr>
            <a:xfrm>
              <a:off x="3290170" y="4428022"/>
              <a:ext cx="796767" cy="873707"/>
            </a:xfrm>
            <a:custGeom>
              <a:avLst/>
              <a:gdLst/>
              <a:ahLst/>
              <a:cxnLst/>
              <a:rect l="l" t="t" r="r" b="b"/>
              <a:pathLst>
                <a:path w="39062" h="42834" extrusionOk="0">
                  <a:moveTo>
                    <a:pt x="20442" y="0"/>
                  </a:moveTo>
                  <a:cubicBezTo>
                    <a:pt x="16983" y="0"/>
                    <a:pt x="14108" y="2956"/>
                    <a:pt x="13977" y="8075"/>
                  </a:cubicBezTo>
                  <a:cubicBezTo>
                    <a:pt x="13910" y="11711"/>
                    <a:pt x="15211" y="15447"/>
                    <a:pt x="17179" y="17415"/>
                  </a:cubicBezTo>
                  <a:lnTo>
                    <a:pt x="16612" y="22285"/>
                  </a:lnTo>
                  <a:cubicBezTo>
                    <a:pt x="12476" y="23453"/>
                    <a:pt x="2102" y="26588"/>
                    <a:pt x="1702" y="28056"/>
                  </a:cubicBezTo>
                  <a:cubicBezTo>
                    <a:pt x="1201" y="29924"/>
                    <a:pt x="0" y="41833"/>
                    <a:pt x="0" y="41833"/>
                  </a:cubicBezTo>
                  <a:lnTo>
                    <a:pt x="19548" y="42333"/>
                  </a:lnTo>
                  <a:lnTo>
                    <a:pt x="39062" y="42833"/>
                  </a:lnTo>
                  <a:cubicBezTo>
                    <a:pt x="39062" y="42833"/>
                    <a:pt x="38494" y="30858"/>
                    <a:pt x="38061" y="28990"/>
                  </a:cubicBezTo>
                  <a:cubicBezTo>
                    <a:pt x="37761" y="27489"/>
                    <a:pt x="27553" y="23853"/>
                    <a:pt x="23484" y="22452"/>
                  </a:cubicBezTo>
                  <a:lnTo>
                    <a:pt x="23150" y="17549"/>
                  </a:lnTo>
                  <a:cubicBezTo>
                    <a:pt x="25252" y="15681"/>
                    <a:pt x="26753" y="12011"/>
                    <a:pt x="26819" y="8409"/>
                  </a:cubicBezTo>
                  <a:cubicBezTo>
                    <a:pt x="26953" y="3205"/>
                    <a:pt x="24151" y="103"/>
                    <a:pt x="20615" y="3"/>
                  </a:cubicBezTo>
                  <a:cubicBezTo>
                    <a:pt x="20557" y="1"/>
                    <a:pt x="20500" y="0"/>
                    <a:pt x="20442" y="0"/>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06"/>
            <p:cNvSpPr/>
            <p:nvPr/>
          </p:nvSpPr>
          <p:spPr>
            <a:xfrm>
              <a:off x="6646432" y="4626337"/>
              <a:ext cx="705590" cy="792402"/>
            </a:xfrm>
            <a:custGeom>
              <a:avLst/>
              <a:gdLst/>
              <a:ahLst/>
              <a:cxnLst/>
              <a:rect l="l" t="t" r="r" b="b"/>
              <a:pathLst>
                <a:path w="34592" h="38848" extrusionOk="0">
                  <a:moveTo>
                    <a:pt x="19990" y="0"/>
                  </a:moveTo>
                  <a:cubicBezTo>
                    <a:pt x="17047" y="0"/>
                    <a:pt x="14524" y="2447"/>
                    <a:pt x="14144" y="6825"/>
                  </a:cubicBezTo>
                  <a:cubicBezTo>
                    <a:pt x="13877" y="9994"/>
                    <a:pt x="14811" y="13363"/>
                    <a:pt x="16479" y="15231"/>
                  </a:cubicBezTo>
                  <a:lnTo>
                    <a:pt x="15711" y="19501"/>
                  </a:lnTo>
                  <a:cubicBezTo>
                    <a:pt x="12009" y="20335"/>
                    <a:pt x="2669" y="22503"/>
                    <a:pt x="2235" y="23804"/>
                  </a:cubicBezTo>
                  <a:cubicBezTo>
                    <a:pt x="1701" y="25405"/>
                    <a:pt x="0" y="35879"/>
                    <a:pt x="0" y="35879"/>
                  </a:cubicBezTo>
                  <a:lnTo>
                    <a:pt x="17212" y="37380"/>
                  </a:lnTo>
                  <a:lnTo>
                    <a:pt x="34458" y="38848"/>
                  </a:lnTo>
                  <a:cubicBezTo>
                    <a:pt x="34458" y="38848"/>
                    <a:pt x="34592" y="28240"/>
                    <a:pt x="34325" y="26572"/>
                  </a:cubicBezTo>
                  <a:cubicBezTo>
                    <a:pt x="34125" y="25238"/>
                    <a:pt x="25285" y="21469"/>
                    <a:pt x="21782" y="20034"/>
                  </a:cubicBezTo>
                  <a:lnTo>
                    <a:pt x="21749" y="15665"/>
                  </a:lnTo>
                  <a:cubicBezTo>
                    <a:pt x="23684" y="14130"/>
                    <a:pt x="25218" y="10995"/>
                    <a:pt x="25485" y="7792"/>
                  </a:cubicBezTo>
                  <a:cubicBezTo>
                    <a:pt x="25885" y="3189"/>
                    <a:pt x="23584" y="287"/>
                    <a:pt x="20448" y="20"/>
                  </a:cubicBezTo>
                  <a:cubicBezTo>
                    <a:pt x="20294" y="7"/>
                    <a:pt x="20141" y="0"/>
                    <a:pt x="19990"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06"/>
            <p:cNvSpPr/>
            <p:nvPr/>
          </p:nvSpPr>
          <p:spPr>
            <a:xfrm>
              <a:off x="6241603" y="4537592"/>
              <a:ext cx="747099" cy="819245"/>
            </a:xfrm>
            <a:custGeom>
              <a:avLst/>
              <a:gdLst/>
              <a:ahLst/>
              <a:cxnLst/>
              <a:rect l="l" t="t" r="r" b="b"/>
              <a:pathLst>
                <a:path w="36627" h="40164" extrusionOk="0">
                  <a:moveTo>
                    <a:pt x="19197" y="0"/>
                  </a:moveTo>
                  <a:cubicBezTo>
                    <a:pt x="15914" y="0"/>
                    <a:pt x="13209" y="2761"/>
                    <a:pt x="13077" y="7607"/>
                  </a:cubicBezTo>
                  <a:cubicBezTo>
                    <a:pt x="13010" y="10976"/>
                    <a:pt x="14211" y="14478"/>
                    <a:pt x="16079" y="16346"/>
                  </a:cubicBezTo>
                  <a:lnTo>
                    <a:pt x="15545" y="20916"/>
                  </a:lnTo>
                  <a:cubicBezTo>
                    <a:pt x="11676" y="22017"/>
                    <a:pt x="1935" y="24952"/>
                    <a:pt x="1568" y="26353"/>
                  </a:cubicBezTo>
                  <a:cubicBezTo>
                    <a:pt x="1101" y="28088"/>
                    <a:pt x="1" y="39263"/>
                    <a:pt x="1" y="39263"/>
                  </a:cubicBezTo>
                  <a:lnTo>
                    <a:pt x="18314" y="39730"/>
                  </a:lnTo>
                  <a:lnTo>
                    <a:pt x="36627" y="40163"/>
                  </a:lnTo>
                  <a:cubicBezTo>
                    <a:pt x="36627" y="40163"/>
                    <a:pt x="36093" y="28955"/>
                    <a:pt x="35693" y="27187"/>
                  </a:cubicBezTo>
                  <a:cubicBezTo>
                    <a:pt x="35393" y="25786"/>
                    <a:pt x="25819" y="22384"/>
                    <a:pt x="22016" y="21083"/>
                  </a:cubicBezTo>
                  <a:lnTo>
                    <a:pt x="21683" y="16480"/>
                  </a:lnTo>
                  <a:cubicBezTo>
                    <a:pt x="23651" y="14745"/>
                    <a:pt x="25052" y="11276"/>
                    <a:pt x="25119" y="7907"/>
                  </a:cubicBezTo>
                  <a:cubicBezTo>
                    <a:pt x="25252" y="3003"/>
                    <a:pt x="22617" y="101"/>
                    <a:pt x="19314" y="1"/>
                  </a:cubicBezTo>
                  <a:cubicBezTo>
                    <a:pt x="19275" y="0"/>
                    <a:pt x="19236" y="0"/>
                    <a:pt x="19197" y="0"/>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06"/>
            <p:cNvSpPr/>
            <p:nvPr/>
          </p:nvSpPr>
          <p:spPr>
            <a:xfrm>
              <a:off x="5781683" y="4505569"/>
              <a:ext cx="747772" cy="819959"/>
            </a:xfrm>
            <a:custGeom>
              <a:avLst/>
              <a:gdLst/>
              <a:ahLst/>
              <a:cxnLst/>
              <a:rect l="l" t="t" r="r" b="b"/>
              <a:pathLst>
                <a:path w="36660" h="40199" extrusionOk="0">
                  <a:moveTo>
                    <a:pt x="17485" y="1"/>
                  </a:moveTo>
                  <a:cubicBezTo>
                    <a:pt x="17428" y="1"/>
                    <a:pt x="17370" y="2"/>
                    <a:pt x="17313" y="3"/>
                  </a:cubicBezTo>
                  <a:cubicBezTo>
                    <a:pt x="13977" y="104"/>
                    <a:pt x="11375" y="3006"/>
                    <a:pt x="11475" y="7876"/>
                  </a:cubicBezTo>
                  <a:cubicBezTo>
                    <a:pt x="11575" y="11278"/>
                    <a:pt x="12976" y="14714"/>
                    <a:pt x="14944" y="16482"/>
                  </a:cubicBezTo>
                  <a:lnTo>
                    <a:pt x="14611" y="21085"/>
                  </a:lnTo>
                  <a:cubicBezTo>
                    <a:pt x="10808" y="22386"/>
                    <a:pt x="1234" y="25789"/>
                    <a:pt x="934" y="27190"/>
                  </a:cubicBezTo>
                  <a:cubicBezTo>
                    <a:pt x="534" y="28957"/>
                    <a:pt x="0" y="40199"/>
                    <a:pt x="0" y="40199"/>
                  </a:cubicBezTo>
                  <a:lnTo>
                    <a:pt x="18347" y="39732"/>
                  </a:lnTo>
                  <a:lnTo>
                    <a:pt x="36660" y="39265"/>
                  </a:lnTo>
                  <a:cubicBezTo>
                    <a:pt x="36660" y="39265"/>
                    <a:pt x="35526" y="28090"/>
                    <a:pt x="35059" y="26322"/>
                  </a:cubicBezTo>
                  <a:cubicBezTo>
                    <a:pt x="34692" y="24955"/>
                    <a:pt x="24951" y="22019"/>
                    <a:pt x="21082" y="20918"/>
                  </a:cubicBezTo>
                  <a:lnTo>
                    <a:pt x="20515" y="16348"/>
                  </a:lnTo>
                  <a:cubicBezTo>
                    <a:pt x="22416" y="14480"/>
                    <a:pt x="23617" y="10978"/>
                    <a:pt x="23550" y="7576"/>
                  </a:cubicBezTo>
                  <a:cubicBezTo>
                    <a:pt x="23419" y="2790"/>
                    <a:pt x="20743" y="1"/>
                    <a:pt x="17485" y="1"/>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06"/>
            <p:cNvSpPr/>
            <p:nvPr/>
          </p:nvSpPr>
          <p:spPr>
            <a:xfrm>
              <a:off x="5197915" y="4489925"/>
              <a:ext cx="747099" cy="819286"/>
            </a:xfrm>
            <a:custGeom>
              <a:avLst/>
              <a:gdLst/>
              <a:ahLst/>
              <a:cxnLst/>
              <a:rect l="l" t="t" r="r" b="b"/>
              <a:pathLst>
                <a:path w="36627" h="40166" extrusionOk="0">
                  <a:moveTo>
                    <a:pt x="17484" y="1"/>
                  </a:moveTo>
                  <a:cubicBezTo>
                    <a:pt x="17427" y="1"/>
                    <a:pt x="17370" y="1"/>
                    <a:pt x="17313" y="3"/>
                  </a:cubicBezTo>
                  <a:cubicBezTo>
                    <a:pt x="13977" y="70"/>
                    <a:pt x="11342" y="3005"/>
                    <a:pt x="11476" y="7876"/>
                  </a:cubicBezTo>
                  <a:cubicBezTo>
                    <a:pt x="11576" y="11278"/>
                    <a:pt x="12943" y="14714"/>
                    <a:pt x="14911" y="16448"/>
                  </a:cubicBezTo>
                  <a:lnTo>
                    <a:pt x="14611" y="21052"/>
                  </a:lnTo>
                  <a:cubicBezTo>
                    <a:pt x="10808" y="22353"/>
                    <a:pt x="1235" y="25788"/>
                    <a:pt x="935" y="27189"/>
                  </a:cubicBezTo>
                  <a:cubicBezTo>
                    <a:pt x="534" y="28957"/>
                    <a:pt x="1" y="40165"/>
                    <a:pt x="1" y="40165"/>
                  </a:cubicBezTo>
                  <a:lnTo>
                    <a:pt x="18314" y="39698"/>
                  </a:lnTo>
                  <a:lnTo>
                    <a:pt x="36627" y="39231"/>
                  </a:lnTo>
                  <a:cubicBezTo>
                    <a:pt x="36627" y="39231"/>
                    <a:pt x="35526" y="28057"/>
                    <a:pt x="35059" y="26322"/>
                  </a:cubicBezTo>
                  <a:cubicBezTo>
                    <a:pt x="34692" y="24921"/>
                    <a:pt x="24952" y="22019"/>
                    <a:pt x="21049" y="20885"/>
                  </a:cubicBezTo>
                  <a:lnTo>
                    <a:pt x="20515" y="16315"/>
                  </a:lnTo>
                  <a:cubicBezTo>
                    <a:pt x="22383" y="14480"/>
                    <a:pt x="23618" y="10978"/>
                    <a:pt x="23518" y="7575"/>
                  </a:cubicBezTo>
                  <a:cubicBezTo>
                    <a:pt x="23386" y="2789"/>
                    <a:pt x="20710" y="1"/>
                    <a:pt x="17484" y="1"/>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06"/>
            <p:cNvSpPr/>
            <p:nvPr/>
          </p:nvSpPr>
          <p:spPr>
            <a:xfrm>
              <a:off x="3217375" y="2000451"/>
              <a:ext cx="376273" cy="754646"/>
            </a:xfrm>
            <a:custGeom>
              <a:avLst/>
              <a:gdLst/>
              <a:ahLst/>
              <a:cxnLst/>
              <a:rect l="l" t="t" r="r" b="b"/>
              <a:pathLst>
                <a:path w="18447" h="36997" extrusionOk="0">
                  <a:moveTo>
                    <a:pt x="4744" y="1"/>
                  </a:moveTo>
                  <a:cubicBezTo>
                    <a:pt x="4070" y="1"/>
                    <a:pt x="3710" y="2053"/>
                    <a:pt x="4303" y="4106"/>
                  </a:cubicBezTo>
                  <a:cubicBezTo>
                    <a:pt x="4904" y="6141"/>
                    <a:pt x="6338" y="10544"/>
                    <a:pt x="7005" y="12679"/>
                  </a:cubicBezTo>
                  <a:cubicBezTo>
                    <a:pt x="7239" y="13379"/>
                    <a:pt x="7405" y="13846"/>
                    <a:pt x="7405" y="13846"/>
                  </a:cubicBezTo>
                  <a:lnTo>
                    <a:pt x="0" y="24454"/>
                  </a:lnTo>
                  <a:cubicBezTo>
                    <a:pt x="0" y="24454"/>
                    <a:pt x="1368" y="25855"/>
                    <a:pt x="2869" y="27356"/>
                  </a:cubicBezTo>
                  <a:cubicBezTo>
                    <a:pt x="3970" y="28457"/>
                    <a:pt x="5137" y="29624"/>
                    <a:pt x="5938" y="30325"/>
                  </a:cubicBezTo>
                  <a:cubicBezTo>
                    <a:pt x="6305" y="30658"/>
                    <a:pt x="6571" y="30892"/>
                    <a:pt x="6738" y="30959"/>
                  </a:cubicBezTo>
                  <a:cubicBezTo>
                    <a:pt x="7672" y="31459"/>
                    <a:pt x="9173" y="31726"/>
                    <a:pt x="9173" y="31726"/>
                  </a:cubicBezTo>
                  <a:lnTo>
                    <a:pt x="10441" y="36996"/>
                  </a:lnTo>
                  <a:lnTo>
                    <a:pt x="14244" y="36529"/>
                  </a:lnTo>
                  <a:lnTo>
                    <a:pt x="18447" y="35996"/>
                  </a:lnTo>
                  <a:lnTo>
                    <a:pt x="17212" y="26355"/>
                  </a:lnTo>
                  <a:cubicBezTo>
                    <a:pt x="17212" y="26355"/>
                    <a:pt x="15344" y="22252"/>
                    <a:pt x="13109" y="17349"/>
                  </a:cubicBezTo>
                  <a:cubicBezTo>
                    <a:pt x="12409" y="15848"/>
                    <a:pt x="11708" y="14280"/>
                    <a:pt x="11008" y="12712"/>
                  </a:cubicBezTo>
                  <a:cubicBezTo>
                    <a:pt x="8473" y="7208"/>
                    <a:pt x="6038" y="1871"/>
                    <a:pt x="5537" y="837"/>
                  </a:cubicBezTo>
                  <a:cubicBezTo>
                    <a:pt x="5253" y="251"/>
                    <a:pt x="4979" y="1"/>
                    <a:pt x="4744"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06"/>
            <p:cNvSpPr/>
            <p:nvPr/>
          </p:nvSpPr>
          <p:spPr>
            <a:xfrm>
              <a:off x="3338469" y="2597191"/>
              <a:ext cx="169442" cy="157877"/>
            </a:xfrm>
            <a:custGeom>
              <a:avLst/>
              <a:gdLst/>
              <a:ahLst/>
              <a:cxnLst/>
              <a:rect l="l" t="t" r="r" b="b"/>
              <a:pathLst>
                <a:path w="8307" h="7740" extrusionOk="0">
                  <a:moveTo>
                    <a:pt x="6372" y="0"/>
                  </a:moveTo>
                  <a:cubicBezTo>
                    <a:pt x="6372" y="0"/>
                    <a:pt x="5171" y="868"/>
                    <a:pt x="3036" y="1301"/>
                  </a:cubicBezTo>
                  <a:cubicBezTo>
                    <a:pt x="2773" y="1348"/>
                    <a:pt x="2497" y="1369"/>
                    <a:pt x="2213" y="1369"/>
                  </a:cubicBezTo>
                  <a:cubicBezTo>
                    <a:pt x="1490" y="1369"/>
                    <a:pt x="719" y="1236"/>
                    <a:pt x="1" y="1068"/>
                  </a:cubicBezTo>
                  <a:lnTo>
                    <a:pt x="1" y="1068"/>
                  </a:lnTo>
                  <a:cubicBezTo>
                    <a:pt x="368" y="1401"/>
                    <a:pt x="634" y="1635"/>
                    <a:pt x="801" y="1702"/>
                  </a:cubicBezTo>
                  <a:cubicBezTo>
                    <a:pt x="1735" y="2202"/>
                    <a:pt x="3236" y="2469"/>
                    <a:pt x="3236" y="2469"/>
                  </a:cubicBezTo>
                  <a:lnTo>
                    <a:pt x="4504" y="7739"/>
                  </a:lnTo>
                  <a:lnTo>
                    <a:pt x="8307" y="7272"/>
                  </a:lnTo>
                  <a:lnTo>
                    <a:pt x="6372" y="0"/>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06"/>
            <p:cNvSpPr/>
            <p:nvPr/>
          </p:nvSpPr>
          <p:spPr>
            <a:xfrm>
              <a:off x="3217375" y="2258772"/>
              <a:ext cx="267411" cy="299680"/>
            </a:xfrm>
            <a:custGeom>
              <a:avLst/>
              <a:gdLst/>
              <a:ahLst/>
              <a:cxnLst/>
              <a:rect l="l" t="t" r="r" b="b"/>
              <a:pathLst>
                <a:path w="13110" h="14692" extrusionOk="0">
                  <a:moveTo>
                    <a:pt x="8178" y="0"/>
                  </a:moveTo>
                  <a:cubicBezTo>
                    <a:pt x="7787" y="0"/>
                    <a:pt x="7396" y="4"/>
                    <a:pt x="7005" y="14"/>
                  </a:cubicBezTo>
                  <a:cubicBezTo>
                    <a:pt x="7239" y="714"/>
                    <a:pt x="7405" y="1181"/>
                    <a:pt x="7405" y="1181"/>
                  </a:cubicBezTo>
                  <a:lnTo>
                    <a:pt x="0" y="11789"/>
                  </a:lnTo>
                  <a:cubicBezTo>
                    <a:pt x="0" y="11789"/>
                    <a:pt x="1368" y="13190"/>
                    <a:pt x="2869" y="14691"/>
                  </a:cubicBezTo>
                  <a:cubicBezTo>
                    <a:pt x="7739" y="11989"/>
                    <a:pt x="7405" y="7619"/>
                    <a:pt x="7405" y="7619"/>
                  </a:cubicBezTo>
                  <a:lnTo>
                    <a:pt x="9540" y="6252"/>
                  </a:lnTo>
                  <a:cubicBezTo>
                    <a:pt x="9540" y="6252"/>
                    <a:pt x="11708" y="5518"/>
                    <a:pt x="13109" y="4684"/>
                  </a:cubicBezTo>
                  <a:cubicBezTo>
                    <a:pt x="12409" y="3183"/>
                    <a:pt x="11708" y="1615"/>
                    <a:pt x="11008" y="47"/>
                  </a:cubicBezTo>
                  <a:cubicBezTo>
                    <a:pt x="10064" y="24"/>
                    <a:pt x="9121" y="0"/>
                    <a:pt x="8178" y="0"/>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06"/>
            <p:cNvSpPr/>
            <p:nvPr/>
          </p:nvSpPr>
          <p:spPr>
            <a:xfrm>
              <a:off x="3152045" y="2363141"/>
              <a:ext cx="150391" cy="198427"/>
            </a:xfrm>
            <a:custGeom>
              <a:avLst/>
              <a:gdLst/>
              <a:ahLst/>
              <a:cxnLst/>
              <a:rect l="l" t="t" r="r" b="b"/>
              <a:pathLst>
                <a:path w="7373" h="9728" extrusionOk="0">
                  <a:moveTo>
                    <a:pt x="6505" y="1"/>
                  </a:moveTo>
                  <a:lnTo>
                    <a:pt x="3637" y="1068"/>
                  </a:lnTo>
                  <a:cubicBezTo>
                    <a:pt x="3637" y="1068"/>
                    <a:pt x="735" y="2269"/>
                    <a:pt x="368" y="2869"/>
                  </a:cubicBezTo>
                  <a:cubicBezTo>
                    <a:pt x="1" y="3470"/>
                    <a:pt x="4237" y="9507"/>
                    <a:pt x="4871" y="9708"/>
                  </a:cubicBezTo>
                  <a:cubicBezTo>
                    <a:pt x="4917" y="9721"/>
                    <a:pt x="4964" y="9728"/>
                    <a:pt x="5012" y="9728"/>
                  </a:cubicBezTo>
                  <a:cubicBezTo>
                    <a:pt x="5668" y="9728"/>
                    <a:pt x="6495" y="8501"/>
                    <a:pt x="5905" y="7072"/>
                  </a:cubicBezTo>
                  <a:cubicBezTo>
                    <a:pt x="5271" y="5571"/>
                    <a:pt x="4404" y="4170"/>
                    <a:pt x="4404" y="4170"/>
                  </a:cubicBezTo>
                  <a:lnTo>
                    <a:pt x="7373" y="3103"/>
                  </a:lnTo>
                  <a:lnTo>
                    <a:pt x="6505"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06"/>
            <p:cNvSpPr/>
            <p:nvPr/>
          </p:nvSpPr>
          <p:spPr>
            <a:xfrm>
              <a:off x="3188800" y="2303950"/>
              <a:ext cx="213664" cy="221374"/>
            </a:xfrm>
            <a:custGeom>
              <a:avLst/>
              <a:gdLst/>
              <a:ahLst/>
              <a:cxnLst/>
              <a:rect l="l" t="t" r="r" b="b"/>
              <a:pathLst>
                <a:path w="10475" h="10853" extrusionOk="0">
                  <a:moveTo>
                    <a:pt x="9007" y="0"/>
                  </a:moveTo>
                  <a:lnTo>
                    <a:pt x="4203" y="1435"/>
                  </a:lnTo>
                  <a:cubicBezTo>
                    <a:pt x="4203" y="1435"/>
                    <a:pt x="934" y="2336"/>
                    <a:pt x="467" y="2969"/>
                  </a:cubicBezTo>
                  <a:cubicBezTo>
                    <a:pt x="0" y="3570"/>
                    <a:pt x="3769" y="10508"/>
                    <a:pt x="4437" y="10808"/>
                  </a:cubicBezTo>
                  <a:cubicBezTo>
                    <a:pt x="4500" y="10838"/>
                    <a:pt x="4569" y="10852"/>
                    <a:pt x="4642" y="10852"/>
                  </a:cubicBezTo>
                  <a:cubicBezTo>
                    <a:pt x="5305" y="10852"/>
                    <a:pt x="6288" y="9672"/>
                    <a:pt x="5838" y="8140"/>
                  </a:cubicBezTo>
                  <a:cubicBezTo>
                    <a:pt x="5371" y="6438"/>
                    <a:pt x="4637" y="4871"/>
                    <a:pt x="4637" y="4871"/>
                  </a:cubicBezTo>
                  <a:lnTo>
                    <a:pt x="10474" y="3403"/>
                  </a:lnTo>
                  <a:lnTo>
                    <a:pt x="9007"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06"/>
            <p:cNvSpPr/>
            <p:nvPr/>
          </p:nvSpPr>
          <p:spPr>
            <a:xfrm>
              <a:off x="3218048" y="2271296"/>
              <a:ext cx="161956" cy="207075"/>
            </a:xfrm>
            <a:custGeom>
              <a:avLst/>
              <a:gdLst/>
              <a:ahLst/>
              <a:cxnLst/>
              <a:rect l="l" t="t" r="r" b="b"/>
              <a:pathLst>
                <a:path w="7940" h="10152" extrusionOk="0">
                  <a:moveTo>
                    <a:pt x="7439" y="0"/>
                  </a:moveTo>
                  <a:lnTo>
                    <a:pt x="4237" y="734"/>
                  </a:lnTo>
                  <a:cubicBezTo>
                    <a:pt x="4237" y="734"/>
                    <a:pt x="968" y="1601"/>
                    <a:pt x="501" y="2202"/>
                  </a:cubicBezTo>
                  <a:cubicBezTo>
                    <a:pt x="0" y="2802"/>
                    <a:pt x="3703" y="9807"/>
                    <a:pt x="4370" y="10108"/>
                  </a:cubicBezTo>
                  <a:cubicBezTo>
                    <a:pt x="4433" y="10137"/>
                    <a:pt x="4502" y="10152"/>
                    <a:pt x="4575" y="10152"/>
                  </a:cubicBezTo>
                  <a:cubicBezTo>
                    <a:pt x="5239" y="10152"/>
                    <a:pt x="6225" y="8971"/>
                    <a:pt x="5805" y="7439"/>
                  </a:cubicBezTo>
                  <a:cubicBezTo>
                    <a:pt x="5338" y="5771"/>
                    <a:pt x="4637" y="4170"/>
                    <a:pt x="4637" y="4170"/>
                  </a:cubicBezTo>
                  <a:lnTo>
                    <a:pt x="7939" y="3403"/>
                  </a:lnTo>
                  <a:lnTo>
                    <a:pt x="7439"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06"/>
            <p:cNvSpPr/>
            <p:nvPr/>
          </p:nvSpPr>
          <p:spPr>
            <a:xfrm>
              <a:off x="3226901" y="2232298"/>
              <a:ext cx="332724" cy="338354"/>
            </a:xfrm>
            <a:custGeom>
              <a:avLst/>
              <a:gdLst/>
              <a:ahLst/>
              <a:cxnLst/>
              <a:rect l="l" t="t" r="r" b="b"/>
              <a:pathLst>
                <a:path w="16312" h="16588" extrusionOk="0">
                  <a:moveTo>
                    <a:pt x="8715" y="0"/>
                  </a:moveTo>
                  <a:cubicBezTo>
                    <a:pt x="8120" y="0"/>
                    <a:pt x="7427" y="246"/>
                    <a:pt x="6538" y="711"/>
                  </a:cubicBezTo>
                  <a:cubicBezTo>
                    <a:pt x="4970" y="1512"/>
                    <a:pt x="2268" y="2413"/>
                    <a:pt x="901" y="2913"/>
                  </a:cubicBezTo>
                  <a:cubicBezTo>
                    <a:pt x="334" y="3113"/>
                    <a:pt x="0" y="3247"/>
                    <a:pt x="33" y="3313"/>
                  </a:cubicBezTo>
                  <a:cubicBezTo>
                    <a:pt x="594" y="4499"/>
                    <a:pt x="2141" y="4808"/>
                    <a:pt x="3597" y="4808"/>
                  </a:cubicBezTo>
                  <a:cubicBezTo>
                    <a:pt x="5171" y="4808"/>
                    <a:pt x="6638" y="4448"/>
                    <a:pt x="6638" y="4448"/>
                  </a:cubicBezTo>
                  <a:lnTo>
                    <a:pt x="8106" y="7750"/>
                  </a:lnTo>
                  <a:cubicBezTo>
                    <a:pt x="6638" y="10385"/>
                    <a:pt x="6638" y="15322"/>
                    <a:pt x="10274" y="16356"/>
                  </a:cubicBezTo>
                  <a:cubicBezTo>
                    <a:pt x="10851" y="16519"/>
                    <a:pt x="11397" y="16587"/>
                    <a:pt x="11905" y="16587"/>
                  </a:cubicBezTo>
                  <a:cubicBezTo>
                    <a:pt x="14630" y="16587"/>
                    <a:pt x="16312" y="14621"/>
                    <a:pt x="16312" y="14621"/>
                  </a:cubicBezTo>
                  <a:cubicBezTo>
                    <a:pt x="16312" y="14621"/>
                    <a:pt x="16245" y="14221"/>
                    <a:pt x="16112" y="13621"/>
                  </a:cubicBezTo>
                  <a:cubicBezTo>
                    <a:pt x="15778" y="11953"/>
                    <a:pt x="15078" y="8684"/>
                    <a:pt x="14877" y="8217"/>
                  </a:cubicBezTo>
                  <a:cubicBezTo>
                    <a:pt x="14611" y="7583"/>
                    <a:pt x="12242" y="3447"/>
                    <a:pt x="10975" y="1612"/>
                  </a:cubicBezTo>
                  <a:cubicBezTo>
                    <a:pt x="10227" y="510"/>
                    <a:pt x="9572" y="0"/>
                    <a:pt x="8715"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06"/>
            <p:cNvSpPr/>
            <p:nvPr/>
          </p:nvSpPr>
          <p:spPr>
            <a:xfrm>
              <a:off x="3226901" y="2291713"/>
              <a:ext cx="332724" cy="278936"/>
            </a:xfrm>
            <a:custGeom>
              <a:avLst/>
              <a:gdLst/>
              <a:ahLst/>
              <a:cxnLst/>
              <a:rect l="l" t="t" r="r" b="b"/>
              <a:pathLst>
                <a:path w="16312" h="13675" extrusionOk="0">
                  <a:moveTo>
                    <a:pt x="901" y="0"/>
                  </a:moveTo>
                  <a:cubicBezTo>
                    <a:pt x="334" y="200"/>
                    <a:pt x="0" y="334"/>
                    <a:pt x="33" y="400"/>
                  </a:cubicBezTo>
                  <a:cubicBezTo>
                    <a:pt x="594" y="1586"/>
                    <a:pt x="2141" y="1895"/>
                    <a:pt x="3597" y="1895"/>
                  </a:cubicBezTo>
                  <a:cubicBezTo>
                    <a:pt x="5171" y="1895"/>
                    <a:pt x="6638" y="1535"/>
                    <a:pt x="6638" y="1535"/>
                  </a:cubicBezTo>
                  <a:lnTo>
                    <a:pt x="8106" y="4837"/>
                  </a:lnTo>
                  <a:cubicBezTo>
                    <a:pt x="6638" y="7472"/>
                    <a:pt x="6638" y="12409"/>
                    <a:pt x="10274" y="13443"/>
                  </a:cubicBezTo>
                  <a:cubicBezTo>
                    <a:pt x="10851" y="13606"/>
                    <a:pt x="11397" y="13674"/>
                    <a:pt x="11905" y="13674"/>
                  </a:cubicBezTo>
                  <a:cubicBezTo>
                    <a:pt x="14630" y="13674"/>
                    <a:pt x="16312" y="11708"/>
                    <a:pt x="16312" y="11708"/>
                  </a:cubicBezTo>
                  <a:cubicBezTo>
                    <a:pt x="16312" y="11708"/>
                    <a:pt x="16245" y="11308"/>
                    <a:pt x="16112" y="10708"/>
                  </a:cubicBezTo>
                  <a:cubicBezTo>
                    <a:pt x="8139" y="10574"/>
                    <a:pt x="9640" y="4303"/>
                    <a:pt x="9640" y="4303"/>
                  </a:cubicBezTo>
                  <a:lnTo>
                    <a:pt x="7939" y="500"/>
                  </a:lnTo>
                  <a:cubicBezTo>
                    <a:pt x="6891" y="725"/>
                    <a:pt x="5935" y="816"/>
                    <a:pt x="5075" y="816"/>
                  </a:cubicBezTo>
                  <a:cubicBezTo>
                    <a:pt x="3251" y="816"/>
                    <a:pt x="1853" y="408"/>
                    <a:pt x="901" y="0"/>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06"/>
            <p:cNvSpPr/>
            <p:nvPr/>
          </p:nvSpPr>
          <p:spPr>
            <a:xfrm>
              <a:off x="3399026" y="2696298"/>
              <a:ext cx="257212" cy="197570"/>
            </a:xfrm>
            <a:custGeom>
              <a:avLst/>
              <a:gdLst/>
              <a:ahLst/>
              <a:cxnLst/>
              <a:rect l="l" t="t" r="r" b="b"/>
              <a:pathLst>
                <a:path w="12610" h="9686" extrusionOk="0">
                  <a:moveTo>
                    <a:pt x="8558" y="0"/>
                  </a:moveTo>
                  <a:cubicBezTo>
                    <a:pt x="7072" y="0"/>
                    <a:pt x="5525" y="302"/>
                    <a:pt x="4170" y="679"/>
                  </a:cubicBezTo>
                  <a:cubicBezTo>
                    <a:pt x="1802" y="1379"/>
                    <a:pt x="0" y="2280"/>
                    <a:pt x="0" y="2280"/>
                  </a:cubicBezTo>
                  <a:cubicBezTo>
                    <a:pt x="0" y="2280"/>
                    <a:pt x="1568" y="9518"/>
                    <a:pt x="1568" y="9685"/>
                  </a:cubicBezTo>
                  <a:lnTo>
                    <a:pt x="12609" y="6883"/>
                  </a:lnTo>
                  <a:lnTo>
                    <a:pt x="12376" y="5215"/>
                  </a:lnTo>
                  <a:lnTo>
                    <a:pt x="11776" y="645"/>
                  </a:lnTo>
                  <a:cubicBezTo>
                    <a:pt x="10816" y="180"/>
                    <a:pt x="9705" y="0"/>
                    <a:pt x="8558"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06"/>
            <p:cNvSpPr/>
            <p:nvPr/>
          </p:nvSpPr>
          <p:spPr>
            <a:xfrm>
              <a:off x="3407879" y="2478116"/>
              <a:ext cx="865486" cy="1490323"/>
            </a:xfrm>
            <a:custGeom>
              <a:avLst/>
              <a:gdLst/>
              <a:ahLst/>
              <a:cxnLst/>
              <a:rect l="l" t="t" r="r" b="b"/>
              <a:pathLst>
                <a:path w="42431" h="73064" extrusionOk="0">
                  <a:moveTo>
                    <a:pt x="32957" y="1"/>
                  </a:moveTo>
                  <a:cubicBezTo>
                    <a:pt x="32957" y="1"/>
                    <a:pt x="30322" y="134"/>
                    <a:pt x="29921" y="401"/>
                  </a:cubicBezTo>
                  <a:cubicBezTo>
                    <a:pt x="29521" y="701"/>
                    <a:pt x="30855" y="1102"/>
                    <a:pt x="30855" y="1102"/>
                  </a:cubicBezTo>
                  <a:cubicBezTo>
                    <a:pt x="30855" y="1102"/>
                    <a:pt x="28921" y="1669"/>
                    <a:pt x="28921" y="2036"/>
                  </a:cubicBezTo>
                  <a:cubicBezTo>
                    <a:pt x="28921" y="2403"/>
                    <a:pt x="29788" y="2636"/>
                    <a:pt x="29788" y="2636"/>
                  </a:cubicBezTo>
                  <a:lnTo>
                    <a:pt x="18847" y="41097"/>
                  </a:lnTo>
                  <a:lnTo>
                    <a:pt x="13143" y="16946"/>
                  </a:lnTo>
                  <a:cubicBezTo>
                    <a:pt x="13143" y="16946"/>
                    <a:pt x="11754" y="16675"/>
                    <a:pt x="9782" y="16675"/>
                  </a:cubicBezTo>
                  <a:cubicBezTo>
                    <a:pt x="7841" y="16675"/>
                    <a:pt x="5336" y="16938"/>
                    <a:pt x="3036" y="17980"/>
                  </a:cubicBezTo>
                  <a:cubicBezTo>
                    <a:pt x="1968" y="18447"/>
                    <a:pt x="934" y="19115"/>
                    <a:pt x="0" y="20015"/>
                  </a:cubicBezTo>
                  <a:cubicBezTo>
                    <a:pt x="0" y="20015"/>
                    <a:pt x="6138" y="53072"/>
                    <a:pt x="12476" y="70185"/>
                  </a:cubicBezTo>
                  <a:cubicBezTo>
                    <a:pt x="12809" y="71152"/>
                    <a:pt x="13176" y="72053"/>
                    <a:pt x="13510" y="72886"/>
                  </a:cubicBezTo>
                  <a:cubicBezTo>
                    <a:pt x="13510" y="72886"/>
                    <a:pt x="15745" y="73020"/>
                    <a:pt x="18280" y="73053"/>
                  </a:cubicBezTo>
                  <a:cubicBezTo>
                    <a:pt x="18752" y="73060"/>
                    <a:pt x="19233" y="73064"/>
                    <a:pt x="19712" y="73064"/>
                  </a:cubicBezTo>
                  <a:cubicBezTo>
                    <a:pt x="21703" y="73064"/>
                    <a:pt x="23637" y="72995"/>
                    <a:pt x="24551" y="72753"/>
                  </a:cubicBezTo>
                  <a:cubicBezTo>
                    <a:pt x="24551" y="72753"/>
                    <a:pt x="34625" y="48369"/>
                    <a:pt x="38895" y="36594"/>
                  </a:cubicBezTo>
                  <a:cubicBezTo>
                    <a:pt x="42430" y="26753"/>
                    <a:pt x="35926" y="7873"/>
                    <a:pt x="33657" y="1869"/>
                  </a:cubicBezTo>
                  <a:cubicBezTo>
                    <a:pt x="33224" y="701"/>
                    <a:pt x="32957" y="1"/>
                    <a:pt x="32957"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06"/>
            <p:cNvSpPr/>
            <p:nvPr/>
          </p:nvSpPr>
          <p:spPr>
            <a:xfrm>
              <a:off x="3407879" y="2844845"/>
              <a:ext cx="372866" cy="1123372"/>
            </a:xfrm>
            <a:custGeom>
              <a:avLst/>
              <a:gdLst/>
              <a:ahLst/>
              <a:cxnLst/>
              <a:rect l="l" t="t" r="r" b="b"/>
              <a:pathLst>
                <a:path w="18280" h="55074" extrusionOk="0">
                  <a:moveTo>
                    <a:pt x="3036" y="0"/>
                  </a:moveTo>
                  <a:cubicBezTo>
                    <a:pt x="1968" y="467"/>
                    <a:pt x="934" y="1135"/>
                    <a:pt x="0" y="2035"/>
                  </a:cubicBezTo>
                  <a:cubicBezTo>
                    <a:pt x="0" y="2035"/>
                    <a:pt x="6138" y="35092"/>
                    <a:pt x="12476" y="52205"/>
                  </a:cubicBezTo>
                  <a:cubicBezTo>
                    <a:pt x="12809" y="53172"/>
                    <a:pt x="13176" y="54073"/>
                    <a:pt x="13510" y="54906"/>
                  </a:cubicBezTo>
                  <a:cubicBezTo>
                    <a:pt x="13510" y="54906"/>
                    <a:pt x="15745" y="55040"/>
                    <a:pt x="18280" y="55073"/>
                  </a:cubicBezTo>
                  <a:cubicBezTo>
                    <a:pt x="18213" y="54840"/>
                    <a:pt x="18146" y="54606"/>
                    <a:pt x="18080" y="54373"/>
                  </a:cubicBezTo>
                  <a:cubicBezTo>
                    <a:pt x="16145" y="49336"/>
                    <a:pt x="13043" y="35793"/>
                    <a:pt x="13043" y="35793"/>
                  </a:cubicBezTo>
                  <a:cubicBezTo>
                    <a:pt x="13043" y="35793"/>
                    <a:pt x="11901" y="39477"/>
                    <a:pt x="11220" y="39477"/>
                  </a:cubicBezTo>
                  <a:cubicBezTo>
                    <a:pt x="11128" y="39477"/>
                    <a:pt x="11045" y="39412"/>
                    <a:pt x="10975" y="39262"/>
                  </a:cubicBezTo>
                  <a:cubicBezTo>
                    <a:pt x="10374" y="37994"/>
                    <a:pt x="11909" y="30956"/>
                    <a:pt x="12009" y="30589"/>
                  </a:cubicBezTo>
                  <a:lnTo>
                    <a:pt x="12009" y="30589"/>
                  </a:lnTo>
                  <a:cubicBezTo>
                    <a:pt x="11895" y="30788"/>
                    <a:pt x="10643" y="33385"/>
                    <a:pt x="10172" y="33385"/>
                  </a:cubicBezTo>
                  <a:cubicBezTo>
                    <a:pt x="10090" y="33385"/>
                    <a:pt x="10032" y="33307"/>
                    <a:pt x="10007" y="33124"/>
                  </a:cubicBezTo>
                  <a:cubicBezTo>
                    <a:pt x="9807" y="31857"/>
                    <a:pt x="10674" y="27887"/>
                    <a:pt x="10674" y="27887"/>
                  </a:cubicBezTo>
                  <a:cubicBezTo>
                    <a:pt x="9073" y="23117"/>
                    <a:pt x="4236" y="4604"/>
                    <a:pt x="3036"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06"/>
            <p:cNvSpPr/>
            <p:nvPr/>
          </p:nvSpPr>
          <p:spPr>
            <a:xfrm>
              <a:off x="3792271" y="3316351"/>
              <a:ext cx="77592" cy="210257"/>
            </a:xfrm>
            <a:custGeom>
              <a:avLst/>
              <a:gdLst/>
              <a:ahLst/>
              <a:cxnLst/>
              <a:rect l="l" t="t" r="r" b="b"/>
              <a:pathLst>
                <a:path w="3804" h="10308" extrusionOk="0">
                  <a:moveTo>
                    <a:pt x="1" y="0"/>
                  </a:moveTo>
                  <a:lnTo>
                    <a:pt x="2536" y="10307"/>
                  </a:lnTo>
                  <a:cubicBezTo>
                    <a:pt x="2536" y="10307"/>
                    <a:pt x="3804" y="3169"/>
                    <a:pt x="1"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06"/>
            <p:cNvSpPr/>
            <p:nvPr/>
          </p:nvSpPr>
          <p:spPr>
            <a:xfrm>
              <a:off x="3662325" y="2516217"/>
              <a:ext cx="611028" cy="1452424"/>
            </a:xfrm>
            <a:custGeom>
              <a:avLst/>
              <a:gdLst/>
              <a:ahLst/>
              <a:cxnLst/>
              <a:rect l="l" t="t" r="r" b="b"/>
              <a:pathLst>
                <a:path w="29956" h="71206" extrusionOk="0">
                  <a:moveTo>
                    <a:pt x="21182" y="1"/>
                  </a:moveTo>
                  <a:cubicBezTo>
                    <a:pt x="20949" y="501"/>
                    <a:pt x="20715" y="1202"/>
                    <a:pt x="20549" y="2102"/>
                  </a:cubicBezTo>
                  <a:cubicBezTo>
                    <a:pt x="20549" y="2102"/>
                    <a:pt x="12610" y="50504"/>
                    <a:pt x="12376" y="52038"/>
                  </a:cubicBezTo>
                  <a:cubicBezTo>
                    <a:pt x="12350" y="52213"/>
                    <a:pt x="12384" y="52290"/>
                    <a:pt x="12465" y="52290"/>
                  </a:cubicBezTo>
                  <a:cubicBezTo>
                    <a:pt x="13095" y="52290"/>
                    <a:pt x="16579" y="47602"/>
                    <a:pt x="16579" y="47602"/>
                  </a:cubicBezTo>
                  <a:lnTo>
                    <a:pt x="16579" y="47602"/>
                  </a:lnTo>
                  <a:cubicBezTo>
                    <a:pt x="16579" y="47602"/>
                    <a:pt x="12776" y="66916"/>
                    <a:pt x="12309" y="67916"/>
                  </a:cubicBezTo>
                  <a:cubicBezTo>
                    <a:pt x="12070" y="68359"/>
                    <a:pt x="9526" y="68496"/>
                    <a:pt x="6640" y="68496"/>
                  </a:cubicBezTo>
                  <a:cubicBezTo>
                    <a:pt x="4305" y="68496"/>
                    <a:pt x="1746" y="68406"/>
                    <a:pt x="1" y="68317"/>
                  </a:cubicBezTo>
                  <a:lnTo>
                    <a:pt x="1" y="68317"/>
                  </a:lnTo>
                  <a:cubicBezTo>
                    <a:pt x="334" y="69284"/>
                    <a:pt x="701" y="70185"/>
                    <a:pt x="1035" y="71018"/>
                  </a:cubicBezTo>
                  <a:cubicBezTo>
                    <a:pt x="1035" y="71018"/>
                    <a:pt x="4311" y="71206"/>
                    <a:pt x="7379" y="71206"/>
                  </a:cubicBezTo>
                  <a:cubicBezTo>
                    <a:pt x="9323" y="71206"/>
                    <a:pt x="11183" y="71131"/>
                    <a:pt x="12076" y="70885"/>
                  </a:cubicBezTo>
                  <a:cubicBezTo>
                    <a:pt x="12076" y="70885"/>
                    <a:pt x="22150" y="46501"/>
                    <a:pt x="26420" y="34726"/>
                  </a:cubicBezTo>
                  <a:cubicBezTo>
                    <a:pt x="29955" y="24885"/>
                    <a:pt x="23451" y="6005"/>
                    <a:pt x="21182"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06"/>
            <p:cNvSpPr/>
            <p:nvPr/>
          </p:nvSpPr>
          <p:spPr>
            <a:xfrm>
              <a:off x="4300510" y="2412133"/>
              <a:ext cx="528703" cy="1139017"/>
            </a:xfrm>
            <a:custGeom>
              <a:avLst/>
              <a:gdLst/>
              <a:ahLst/>
              <a:cxnLst/>
              <a:rect l="l" t="t" r="r" b="b"/>
              <a:pathLst>
                <a:path w="25920" h="55841" extrusionOk="0">
                  <a:moveTo>
                    <a:pt x="10542" y="0"/>
                  </a:moveTo>
                  <a:lnTo>
                    <a:pt x="3503" y="734"/>
                  </a:lnTo>
                  <a:cubicBezTo>
                    <a:pt x="3503" y="734"/>
                    <a:pt x="1568" y="2302"/>
                    <a:pt x="701" y="15545"/>
                  </a:cubicBezTo>
                  <a:cubicBezTo>
                    <a:pt x="1" y="26586"/>
                    <a:pt x="5138" y="47301"/>
                    <a:pt x="6839" y="53839"/>
                  </a:cubicBezTo>
                  <a:cubicBezTo>
                    <a:pt x="7172" y="55106"/>
                    <a:pt x="7373" y="55840"/>
                    <a:pt x="7373" y="55840"/>
                  </a:cubicBezTo>
                  <a:lnTo>
                    <a:pt x="11309" y="44299"/>
                  </a:lnTo>
                  <a:lnTo>
                    <a:pt x="18481" y="23284"/>
                  </a:lnTo>
                  <a:lnTo>
                    <a:pt x="25919" y="1468"/>
                  </a:lnTo>
                  <a:lnTo>
                    <a:pt x="23618" y="1235"/>
                  </a:lnTo>
                  <a:lnTo>
                    <a:pt x="20048" y="901"/>
                  </a:lnTo>
                  <a:lnTo>
                    <a:pt x="10542"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06"/>
            <p:cNvSpPr/>
            <p:nvPr/>
          </p:nvSpPr>
          <p:spPr>
            <a:xfrm>
              <a:off x="4380118" y="2706047"/>
              <a:ext cx="152431" cy="776370"/>
            </a:xfrm>
            <a:custGeom>
              <a:avLst/>
              <a:gdLst/>
              <a:ahLst/>
              <a:cxnLst/>
              <a:rect l="l" t="t" r="r" b="b"/>
              <a:pathLst>
                <a:path w="7473" h="38062" extrusionOk="0">
                  <a:moveTo>
                    <a:pt x="3403" y="1"/>
                  </a:moveTo>
                  <a:cubicBezTo>
                    <a:pt x="3403" y="1"/>
                    <a:pt x="668" y="24451"/>
                    <a:pt x="0" y="33525"/>
                  </a:cubicBezTo>
                  <a:lnTo>
                    <a:pt x="2202" y="38061"/>
                  </a:lnTo>
                  <a:cubicBezTo>
                    <a:pt x="2202" y="38061"/>
                    <a:pt x="7472" y="32657"/>
                    <a:pt x="7472" y="32524"/>
                  </a:cubicBezTo>
                  <a:cubicBezTo>
                    <a:pt x="7472" y="32424"/>
                    <a:pt x="5905" y="9474"/>
                    <a:pt x="5871" y="201"/>
                  </a:cubicBezTo>
                  <a:lnTo>
                    <a:pt x="3403"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06"/>
            <p:cNvSpPr/>
            <p:nvPr/>
          </p:nvSpPr>
          <p:spPr>
            <a:xfrm>
              <a:off x="4413446" y="2565209"/>
              <a:ext cx="126587" cy="148575"/>
            </a:xfrm>
            <a:custGeom>
              <a:avLst/>
              <a:gdLst/>
              <a:ahLst/>
              <a:cxnLst/>
              <a:rect l="l" t="t" r="r" b="b"/>
              <a:pathLst>
                <a:path w="6206" h="7284" extrusionOk="0">
                  <a:moveTo>
                    <a:pt x="3203" y="1"/>
                  </a:moveTo>
                  <a:lnTo>
                    <a:pt x="1" y="1235"/>
                  </a:lnTo>
                  <a:cubicBezTo>
                    <a:pt x="1" y="1368"/>
                    <a:pt x="1702" y="6639"/>
                    <a:pt x="1769" y="6906"/>
                  </a:cubicBezTo>
                  <a:cubicBezTo>
                    <a:pt x="1814" y="7064"/>
                    <a:pt x="2735" y="7284"/>
                    <a:pt x="3457" y="7284"/>
                  </a:cubicBezTo>
                  <a:cubicBezTo>
                    <a:pt x="3800" y="7284"/>
                    <a:pt x="4098" y="7234"/>
                    <a:pt x="4237" y="7106"/>
                  </a:cubicBezTo>
                  <a:cubicBezTo>
                    <a:pt x="4671" y="6705"/>
                    <a:pt x="6205" y="1402"/>
                    <a:pt x="6205" y="1402"/>
                  </a:cubicBezTo>
                  <a:lnTo>
                    <a:pt x="3203"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06"/>
            <p:cNvSpPr/>
            <p:nvPr/>
          </p:nvSpPr>
          <p:spPr>
            <a:xfrm>
              <a:off x="4364474" y="2333403"/>
              <a:ext cx="321852" cy="336620"/>
            </a:xfrm>
            <a:custGeom>
              <a:avLst/>
              <a:gdLst/>
              <a:ahLst/>
              <a:cxnLst/>
              <a:rect l="l" t="t" r="r" b="b"/>
              <a:pathLst>
                <a:path w="15779" h="16503" extrusionOk="0">
                  <a:moveTo>
                    <a:pt x="10052" y="1"/>
                  </a:moveTo>
                  <a:cubicBezTo>
                    <a:pt x="8179" y="1"/>
                    <a:pt x="5997" y="716"/>
                    <a:pt x="4070" y="2359"/>
                  </a:cubicBezTo>
                  <a:cubicBezTo>
                    <a:pt x="0" y="5828"/>
                    <a:pt x="2002" y="15335"/>
                    <a:pt x="2002" y="15335"/>
                  </a:cubicBezTo>
                  <a:cubicBezTo>
                    <a:pt x="3236" y="13300"/>
                    <a:pt x="5671" y="11532"/>
                    <a:pt x="5671" y="11532"/>
                  </a:cubicBezTo>
                  <a:cubicBezTo>
                    <a:pt x="7372" y="14001"/>
                    <a:pt x="9274" y="16503"/>
                    <a:pt x="9274" y="16503"/>
                  </a:cubicBezTo>
                  <a:cubicBezTo>
                    <a:pt x="15778" y="8063"/>
                    <a:pt x="15411" y="5161"/>
                    <a:pt x="14377" y="2359"/>
                  </a:cubicBezTo>
                  <a:cubicBezTo>
                    <a:pt x="13833" y="884"/>
                    <a:pt x="12133" y="1"/>
                    <a:pt x="10052" y="1"/>
                  </a:cubicBezTo>
                  <a:close/>
                </a:path>
              </a:pathLst>
            </a:custGeom>
            <a:solidFill>
              <a:srgbClr val="BCDA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06"/>
            <p:cNvSpPr/>
            <p:nvPr/>
          </p:nvSpPr>
          <p:spPr>
            <a:xfrm>
              <a:off x="4020201" y="2442076"/>
              <a:ext cx="443646" cy="1626864"/>
            </a:xfrm>
            <a:custGeom>
              <a:avLst/>
              <a:gdLst/>
              <a:ahLst/>
              <a:cxnLst/>
              <a:rect l="l" t="t" r="r" b="b"/>
              <a:pathLst>
                <a:path w="21750" h="79758" extrusionOk="0">
                  <a:moveTo>
                    <a:pt x="14811" y="0"/>
                  </a:moveTo>
                  <a:cubicBezTo>
                    <a:pt x="14811" y="0"/>
                    <a:pt x="4771" y="1534"/>
                    <a:pt x="2936" y="1768"/>
                  </a:cubicBezTo>
                  <a:cubicBezTo>
                    <a:pt x="2936" y="1768"/>
                    <a:pt x="1" y="25118"/>
                    <a:pt x="868" y="36660"/>
                  </a:cubicBezTo>
                  <a:cubicBezTo>
                    <a:pt x="1402" y="44165"/>
                    <a:pt x="3536" y="60110"/>
                    <a:pt x="4971" y="70384"/>
                  </a:cubicBezTo>
                  <a:cubicBezTo>
                    <a:pt x="5738" y="75888"/>
                    <a:pt x="6305" y="79757"/>
                    <a:pt x="6305" y="79757"/>
                  </a:cubicBezTo>
                  <a:lnTo>
                    <a:pt x="21749" y="79757"/>
                  </a:lnTo>
                  <a:lnTo>
                    <a:pt x="21449" y="73152"/>
                  </a:lnTo>
                  <a:lnTo>
                    <a:pt x="20549" y="52371"/>
                  </a:lnTo>
                  <a:lnTo>
                    <a:pt x="20515" y="51837"/>
                  </a:lnTo>
                  <a:cubicBezTo>
                    <a:pt x="20515" y="51837"/>
                    <a:pt x="9341" y="40529"/>
                    <a:pt x="14811"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06"/>
            <p:cNvSpPr/>
            <p:nvPr/>
          </p:nvSpPr>
          <p:spPr>
            <a:xfrm>
              <a:off x="4340651" y="3510240"/>
              <a:ext cx="93237" cy="540269"/>
            </a:xfrm>
            <a:custGeom>
              <a:avLst/>
              <a:gdLst/>
              <a:ahLst/>
              <a:cxnLst/>
              <a:rect l="l" t="t" r="r" b="b"/>
              <a:pathLst>
                <a:path w="4571" h="26487" extrusionOk="0">
                  <a:moveTo>
                    <a:pt x="3003" y="1"/>
                  </a:moveTo>
                  <a:cubicBezTo>
                    <a:pt x="3003" y="1"/>
                    <a:pt x="67" y="5905"/>
                    <a:pt x="34" y="7273"/>
                  </a:cubicBezTo>
                  <a:cubicBezTo>
                    <a:pt x="1" y="8640"/>
                    <a:pt x="935" y="26486"/>
                    <a:pt x="935" y="26486"/>
                  </a:cubicBezTo>
                  <a:lnTo>
                    <a:pt x="3103" y="26486"/>
                  </a:lnTo>
                  <a:lnTo>
                    <a:pt x="4571" y="301"/>
                  </a:lnTo>
                  <a:lnTo>
                    <a:pt x="3003"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06"/>
            <p:cNvSpPr/>
            <p:nvPr/>
          </p:nvSpPr>
          <p:spPr>
            <a:xfrm>
              <a:off x="4139949" y="2413500"/>
              <a:ext cx="309593" cy="1147849"/>
            </a:xfrm>
            <a:custGeom>
              <a:avLst/>
              <a:gdLst/>
              <a:ahLst/>
              <a:cxnLst/>
              <a:rect l="l" t="t" r="r" b="b"/>
              <a:pathLst>
                <a:path w="15178" h="56274" extrusionOk="0">
                  <a:moveTo>
                    <a:pt x="11976" y="0"/>
                  </a:moveTo>
                  <a:lnTo>
                    <a:pt x="7472" y="1401"/>
                  </a:lnTo>
                  <a:cubicBezTo>
                    <a:pt x="3303" y="8139"/>
                    <a:pt x="734" y="17813"/>
                    <a:pt x="734" y="18180"/>
                  </a:cubicBezTo>
                  <a:cubicBezTo>
                    <a:pt x="734" y="18547"/>
                    <a:pt x="6638" y="22783"/>
                    <a:pt x="6638" y="22783"/>
                  </a:cubicBezTo>
                  <a:lnTo>
                    <a:pt x="0" y="32490"/>
                  </a:lnTo>
                  <a:cubicBezTo>
                    <a:pt x="3570" y="43264"/>
                    <a:pt x="10041" y="51837"/>
                    <a:pt x="13877" y="56274"/>
                  </a:cubicBezTo>
                  <a:lnTo>
                    <a:pt x="15178" y="53572"/>
                  </a:lnTo>
                  <a:cubicBezTo>
                    <a:pt x="5304" y="17446"/>
                    <a:pt x="11975" y="0"/>
                    <a:pt x="11976"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06"/>
            <p:cNvSpPr/>
            <p:nvPr/>
          </p:nvSpPr>
          <p:spPr>
            <a:xfrm>
              <a:off x="4143355" y="2404648"/>
              <a:ext cx="306187" cy="1153295"/>
            </a:xfrm>
            <a:custGeom>
              <a:avLst/>
              <a:gdLst/>
              <a:ahLst/>
              <a:cxnLst/>
              <a:rect l="l" t="t" r="r" b="b"/>
              <a:pathLst>
                <a:path w="15011" h="56541" extrusionOk="0">
                  <a:moveTo>
                    <a:pt x="12009" y="0"/>
                  </a:moveTo>
                  <a:lnTo>
                    <a:pt x="7405" y="868"/>
                  </a:lnTo>
                  <a:cubicBezTo>
                    <a:pt x="3269" y="7039"/>
                    <a:pt x="734" y="16412"/>
                    <a:pt x="734" y="16779"/>
                  </a:cubicBezTo>
                  <a:cubicBezTo>
                    <a:pt x="734" y="17146"/>
                    <a:pt x="6538" y="22116"/>
                    <a:pt x="6538" y="22116"/>
                  </a:cubicBezTo>
                  <a:lnTo>
                    <a:pt x="0" y="30956"/>
                  </a:lnTo>
                  <a:cubicBezTo>
                    <a:pt x="3536" y="42197"/>
                    <a:pt x="9941" y="51604"/>
                    <a:pt x="13710" y="56541"/>
                  </a:cubicBezTo>
                  <a:lnTo>
                    <a:pt x="15011" y="54006"/>
                  </a:lnTo>
                  <a:cubicBezTo>
                    <a:pt x="5237" y="16613"/>
                    <a:pt x="12009" y="1"/>
                    <a:pt x="12009"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06"/>
            <p:cNvSpPr/>
            <p:nvPr/>
          </p:nvSpPr>
          <p:spPr>
            <a:xfrm>
              <a:off x="4358355" y="2431857"/>
              <a:ext cx="845742" cy="1637083"/>
            </a:xfrm>
            <a:custGeom>
              <a:avLst/>
              <a:gdLst/>
              <a:ahLst/>
              <a:cxnLst/>
              <a:rect l="l" t="t" r="r" b="b"/>
              <a:pathLst>
                <a:path w="41463" h="80259" extrusionOk="0">
                  <a:moveTo>
                    <a:pt x="20681" y="1"/>
                  </a:moveTo>
                  <a:cubicBezTo>
                    <a:pt x="20681" y="1"/>
                    <a:pt x="13943" y="32357"/>
                    <a:pt x="3970" y="52872"/>
                  </a:cubicBezTo>
                  <a:cubicBezTo>
                    <a:pt x="3669" y="53472"/>
                    <a:pt x="3369" y="54073"/>
                    <a:pt x="3102" y="54640"/>
                  </a:cubicBezTo>
                  <a:lnTo>
                    <a:pt x="67" y="61078"/>
                  </a:lnTo>
                  <a:cubicBezTo>
                    <a:pt x="67" y="61078"/>
                    <a:pt x="0" y="67282"/>
                    <a:pt x="467" y="74287"/>
                  </a:cubicBezTo>
                  <a:cubicBezTo>
                    <a:pt x="600" y="76255"/>
                    <a:pt x="801" y="78290"/>
                    <a:pt x="1034" y="80258"/>
                  </a:cubicBezTo>
                  <a:lnTo>
                    <a:pt x="30455" y="80258"/>
                  </a:lnTo>
                  <a:cubicBezTo>
                    <a:pt x="30455" y="80258"/>
                    <a:pt x="29321" y="63546"/>
                    <a:pt x="29321" y="61111"/>
                  </a:cubicBezTo>
                  <a:cubicBezTo>
                    <a:pt x="29321" y="59210"/>
                    <a:pt x="36660" y="25652"/>
                    <a:pt x="39929" y="10775"/>
                  </a:cubicBezTo>
                  <a:cubicBezTo>
                    <a:pt x="40863" y="6539"/>
                    <a:pt x="41463" y="3803"/>
                    <a:pt x="41463" y="3803"/>
                  </a:cubicBezTo>
                  <a:cubicBezTo>
                    <a:pt x="41463" y="3803"/>
                    <a:pt x="30522" y="935"/>
                    <a:pt x="20681"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06"/>
            <p:cNvSpPr/>
            <p:nvPr/>
          </p:nvSpPr>
          <p:spPr>
            <a:xfrm>
              <a:off x="4121572" y="2651629"/>
              <a:ext cx="1051246" cy="1417300"/>
            </a:xfrm>
            <a:custGeom>
              <a:avLst/>
              <a:gdLst/>
              <a:ahLst/>
              <a:cxnLst/>
              <a:rect l="l" t="t" r="r" b="b"/>
              <a:pathLst>
                <a:path w="51538" h="69484" extrusionOk="0">
                  <a:moveTo>
                    <a:pt x="51538" y="0"/>
                  </a:moveTo>
                  <a:cubicBezTo>
                    <a:pt x="49903" y="267"/>
                    <a:pt x="48802" y="534"/>
                    <a:pt x="48802" y="534"/>
                  </a:cubicBezTo>
                  <a:cubicBezTo>
                    <a:pt x="48802" y="534"/>
                    <a:pt x="32190" y="39862"/>
                    <a:pt x="32057" y="40963"/>
                  </a:cubicBezTo>
                  <a:cubicBezTo>
                    <a:pt x="32036" y="41127"/>
                    <a:pt x="32151" y="41196"/>
                    <a:pt x="32359" y="41196"/>
                  </a:cubicBezTo>
                  <a:cubicBezTo>
                    <a:pt x="33506" y="41196"/>
                    <a:pt x="37515" y="39084"/>
                    <a:pt x="37628" y="39028"/>
                  </a:cubicBezTo>
                  <a:lnTo>
                    <a:pt x="37628" y="39028"/>
                  </a:lnTo>
                  <a:cubicBezTo>
                    <a:pt x="37461" y="39261"/>
                    <a:pt x="31823" y="47634"/>
                    <a:pt x="31823" y="48835"/>
                  </a:cubicBezTo>
                  <a:cubicBezTo>
                    <a:pt x="31823" y="50069"/>
                    <a:pt x="36927" y="50069"/>
                    <a:pt x="36927" y="50069"/>
                  </a:cubicBezTo>
                  <a:cubicBezTo>
                    <a:pt x="36927" y="50069"/>
                    <a:pt x="25953" y="59976"/>
                    <a:pt x="16479" y="62878"/>
                  </a:cubicBezTo>
                  <a:cubicBezTo>
                    <a:pt x="16279" y="62945"/>
                    <a:pt x="16112" y="62978"/>
                    <a:pt x="15912" y="63045"/>
                  </a:cubicBezTo>
                  <a:cubicBezTo>
                    <a:pt x="14781" y="63351"/>
                    <a:pt x="13595" y="63516"/>
                    <a:pt x="12404" y="63516"/>
                  </a:cubicBezTo>
                  <a:cubicBezTo>
                    <a:pt x="12294" y="63516"/>
                    <a:pt x="12185" y="63515"/>
                    <a:pt x="12076" y="63512"/>
                  </a:cubicBezTo>
                  <a:cubicBezTo>
                    <a:pt x="7873" y="63479"/>
                    <a:pt x="3470" y="61811"/>
                    <a:pt x="1" y="60110"/>
                  </a:cubicBezTo>
                  <a:lnTo>
                    <a:pt x="1" y="60110"/>
                  </a:lnTo>
                  <a:cubicBezTo>
                    <a:pt x="768" y="65614"/>
                    <a:pt x="1335" y="69483"/>
                    <a:pt x="1335" y="69483"/>
                  </a:cubicBezTo>
                  <a:lnTo>
                    <a:pt x="42064" y="69483"/>
                  </a:lnTo>
                  <a:cubicBezTo>
                    <a:pt x="42064" y="69483"/>
                    <a:pt x="40930" y="52771"/>
                    <a:pt x="40930" y="50336"/>
                  </a:cubicBezTo>
                  <a:cubicBezTo>
                    <a:pt x="40930" y="48435"/>
                    <a:pt x="48269" y="14877"/>
                    <a:pt x="51538" y="0"/>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06"/>
            <p:cNvSpPr/>
            <p:nvPr/>
          </p:nvSpPr>
          <p:spPr>
            <a:xfrm>
              <a:off x="4359701" y="2427105"/>
              <a:ext cx="556587" cy="1250591"/>
            </a:xfrm>
            <a:custGeom>
              <a:avLst/>
              <a:gdLst/>
              <a:ahLst/>
              <a:cxnLst/>
              <a:rect l="l" t="t" r="r" b="b"/>
              <a:pathLst>
                <a:path w="27287" h="61311" extrusionOk="0">
                  <a:moveTo>
                    <a:pt x="18247" y="0"/>
                  </a:moveTo>
                  <a:cubicBezTo>
                    <a:pt x="9541" y="33424"/>
                    <a:pt x="1" y="61311"/>
                    <a:pt x="1" y="61311"/>
                  </a:cubicBezTo>
                  <a:cubicBezTo>
                    <a:pt x="8073" y="53238"/>
                    <a:pt x="22450" y="32657"/>
                    <a:pt x="22450" y="32657"/>
                  </a:cubicBezTo>
                  <a:lnTo>
                    <a:pt x="16513" y="23817"/>
                  </a:lnTo>
                  <a:lnTo>
                    <a:pt x="26453" y="18780"/>
                  </a:lnTo>
                  <a:cubicBezTo>
                    <a:pt x="27287" y="10574"/>
                    <a:pt x="25352" y="1935"/>
                    <a:pt x="25352" y="1935"/>
                  </a:cubicBezTo>
                  <a:lnTo>
                    <a:pt x="18247"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06"/>
            <p:cNvSpPr/>
            <p:nvPr/>
          </p:nvSpPr>
          <p:spPr>
            <a:xfrm>
              <a:off x="4359701" y="2402608"/>
              <a:ext cx="551834" cy="1275089"/>
            </a:xfrm>
            <a:custGeom>
              <a:avLst/>
              <a:gdLst/>
              <a:ahLst/>
              <a:cxnLst/>
              <a:rect l="l" t="t" r="r" b="b"/>
              <a:pathLst>
                <a:path w="27054" h="62512" extrusionOk="0">
                  <a:moveTo>
                    <a:pt x="18080" y="0"/>
                  </a:moveTo>
                  <a:cubicBezTo>
                    <a:pt x="9474" y="33991"/>
                    <a:pt x="1" y="62512"/>
                    <a:pt x="1" y="62512"/>
                  </a:cubicBezTo>
                  <a:cubicBezTo>
                    <a:pt x="8006" y="53906"/>
                    <a:pt x="22317" y="31690"/>
                    <a:pt x="22317" y="31690"/>
                  </a:cubicBezTo>
                  <a:lnTo>
                    <a:pt x="16379" y="23917"/>
                  </a:lnTo>
                  <a:lnTo>
                    <a:pt x="26219" y="18213"/>
                  </a:lnTo>
                  <a:cubicBezTo>
                    <a:pt x="27053" y="9941"/>
                    <a:pt x="25119" y="1435"/>
                    <a:pt x="25119" y="1435"/>
                  </a:cubicBezTo>
                  <a:lnTo>
                    <a:pt x="18080"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06"/>
            <p:cNvSpPr/>
            <p:nvPr/>
          </p:nvSpPr>
          <p:spPr>
            <a:xfrm>
              <a:off x="4429110" y="2242720"/>
              <a:ext cx="221150" cy="325932"/>
            </a:xfrm>
            <a:custGeom>
              <a:avLst/>
              <a:gdLst/>
              <a:ahLst/>
              <a:cxnLst/>
              <a:rect l="l" t="t" r="r" b="b"/>
              <a:pathLst>
                <a:path w="10842" h="15979" extrusionOk="0">
                  <a:moveTo>
                    <a:pt x="10841" y="0"/>
                  </a:moveTo>
                  <a:lnTo>
                    <a:pt x="834" y="2369"/>
                  </a:lnTo>
                  <a:lnTo>
                    <a:pt x="400" y="6171"/>
                  </a:lnTo>
                  <a:lnTo>
                    <a:pt x="0" y="9641"/>
                  </a:lnTo>
                  <a:cubicBezTo>
                    <a:pt x="0" y="9641"/>
                    <a:pt x="467" y="13410"/>
                    <a:pt x="2535" y="15978"/>
                  </a:cubicBezTo>
                  <a:cubicBezTo>
                    <a:pt x="2535" y="15978"/>
                    <a:pt x="6772" y="12876"/>
                    <a:pt x="10007" y="7239"/>
                  </a:cubicBezTo>
                  <a:lnTo>
                    <a:pt x="10441" y="3436"/>
                  </a:lnTo>
                  <a:lnTo>
                    <a:pt x="10841"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06"/>
            <p:cNvSpPr/>
            <p:nvPr/>
          </p:nvSpPr>
          <p:spPr>
            <a:xfrm>
              <a:off x="4437269" y="2242720"/>
              <a:ext cx="212991" cy="150146"/>
            </a:xfrm>
            <a:custGeom>
              <a:avLst/>
              <a:gdLst/>
              <a:ahLst/>
              <a:cxnLst/>
              <a:rect l="l" t="t" r="r" b="b"/>
              <a:pathLst>
                <a:path w="10442" h="7361" extrusionOk="0">
                  <a:moveTo>
                    <a:pt x="10441" y="0"/>
                  </a:moveTo>
                  <a:lnTo>
                    <a:pt x="434" y="2369"/>
                  </a:lnTo>
                  <a:lnTo>
                    <a:pt x="0" y="6171"/>
                  </a:lnTo>
                  <a:cubicBezTo>
                    <a:pt x="967" y="6806"/>
                    <a:pt x="2221" y="7360"/>
                    <a:pt x="3660" y="7360"/>
                  </a:cubicBezTo>
                  <a:cubicBezTo>
                    <a:pt x="5547" y="7360"/>
                    <a:pt x="7751" y="6408"/>
                    <a:pt x="10041" y="3436"/>
                  </a:cubicBezTo>
                  <a:lnTo>
                    <a:pt x="10441" y="0"/>
                  </a:lnTo>
                  <a:close/>
                </a:path>
              </a:pathLst>
            </a:custGeom>
            <a:solidFill>
              <a:srgbClr val="5933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06"/>
            <p:cNvSpPr/>
            <p:nvPr/>
          </p:nvSpPr>
          <p:spPr>
            <a:xfrm>
              <a:off x="4340651" y="1717469"/>
              <a:ext cx="426634" cy="598075"/>
            </a:xfrm>
            <a:custGeom>
              <a:avLst/>
              <a:gdLst/>
              <a:ahLst/>
              <a:cxnLst/>
              <a:rect l="l" t="t" r="r" b="b"/>
              <a:pathLst>
                <a:path w="20916" h="29321" extrusionOk="0">
                  <a:moveTo>
                    <a:pt x="11031" y="1"/>
                  </a:moveTo>
                  <a:cubicBezTo>
                    <a:pt x="9114" y="1"/>
                    <a:pt x="3868" y="616"/>
                    <a:pt x="2136" y="7139"/>
                  </a:cubicBezTo>
                  <a:cubicBezTo>
                    <a:pt x="2102" y="7306"/>
                    <a:pt x="2036" y="7439"/>
                    <a:pt x="2002" y="7606"/>
                  </a:cubicBezTo>
                  <a:cubicBezTo>
                    <a:pt x="2002" y="7706"/>
                    <a:pt x="1969" y="7806"/>
                    <a:pt x="1969" y="7873"/>
                  </a:cubicBezTo>
                  <a:cubicBezTo>
                    <a:pt x="1935" y="7973"/>
                    <a:pt x="1935" y="8040"/>
                    <a:pt x="1902" y="8140"/>
                  </a:cubicBezTo>
                  <a:cubicBezTo>
                    <a:pt x="1902" y="8173"/>
                    <a:pt x="1869" y="8240"/>
                    <a:pt x="1869" y="8307"/>
                  </a:cubicBezTo>
                  <a:cubicBezTo>
                    <a:pt x="1835" y="8473"/>
                    <a:pt x="1802" y="8673"/>
                    <a:pt x="1769" y="8874"/>
                  </a:cubicBezTo>
                  <a:cubicBezTo>
                    <a:pt x="1769" y="8907"/>
                    <a:pt x="1769" y="8940"/>
                    <a:pt x="1769" y="9007"/>
                  </a:cubicBezTo>
                  <a:cubicBezTo>
                    <a:pt x="1602" y="10074"/>
                    <a:pt x="1468" y="11109"/>
                    <a:pt x="1302" y="12076"/>
                  </a:cubicBezTo>
                  <a:cubicBezTo>
                    <a:pt x="1102" y="13477"/>
                    <a:pt x="935" y="14778"/>
                    <a:pt x="768" y="16012"/>
                  </a:cubicBezTo>
                  <a:cubicBezTo>
                    <a:pt x="735" y="16246"/>
                    <a:pt x="701" y="16512"/>
                    <a:pt x="668" y="16746"/>
                  </a:cubicBezTo>
                  <a:cubicBezTo>
                    <a:pt x="635" y="17180"/>
                    <a:pt x="568" y="17613"/>
                    <a:pt x="534" y="18047"/>
                  </a:cubicBezTo>
                  <a:cubicBezTo>
                    <a:pt x="501" y="18380"/>
                    <a:pt x="468" y="18747"/>
                    <a:pt x="434" y="19081"/>
                  </a:cubicBezTo>
                  <a:cubicBezTo>
                    <a:pt x="401" y="19214"/>
                    <a:pt x="401" y="19314"/>
                    <a:pt x="368" y="19448"/>
                  </a:cubicBezTo>
                  <a:cubicBezTo>
                    <a:pt x="368" y="19615"/>
                    <a:pt x="334" y="19781"/>
                    <a:pt x="334" y="19948"/>
                  </a:cubicBezTo>
                  <a:cubicBezTo>
                    <a:pt x="1" y="23884"/>
                    <a:pt x="201" y="26553"/>
                    <a:pt x="1335" y="27520"/>
                  </a:cubicBezTo>
                  <a:cubicBezTo>
                    <a:pt x="2269" y="28254"/>
                    <a:pt x="4404" y="29055"/>
                    <a:pt x="6872" y="29255"/>
                  </a:cubicBezTo>
                  <a:cubicBezTo>
                    <a:pt x="7316" y="29297"/>
                    <a:pt x="7769" y="29320"/>
                    <a:pt x="8227" y="29320"/>
                  </a:cubicBezTo>
                  <a:cubicBezTo>
                    <a:pt x="11005" y="29320"/>
                    <a:pt x="13941" y="28468"/>
                    <a:pt x="15745" y="25919"/>
                  </a:cubicBezTo>
                  <a:cubicBezTo>
                    <a:pt x="15912" y="25686"/>
                    <a:pt x="16079" y="25419"/>
                    <a:pt x="16246" y="25152"/>
                  </a:cubicBezTo>
                  <a:cubicBezTo>
                    <a:pt x="16312" y="25052"/>
                    <a:pt x="16346" y="24952"/>
                    <a:pt x="16412" y="24852"/>
                  </a:cubicBezTo>
                  <a:cubicBezTo>
                    <a:pt x="16446" y="24752"/>
                    <a:pt x="16513" y="24652"/>
                    <a:pt x="16579" y="24551"/>
                  </a:cubicBezTo>
                  <a:cubicBezTo>
                    <a:pt x="16613" y="24485"/>
                    <a:pt x="16679" y="24351"/>
                    <a:pt x="16713" y="24251"/>
                  </a:cubicBezTo>
                  <a:cubicBezTo>
                    <a:pt x="16779" y="24151"/>
                    <a:pt x="16813" y="24051"/>
                    <a:pt x="16879" y="23951"/>
                  </a:cubicBezTo>
                  <a:cubicBezTo>
                    <a:pt x="17447" y="22717"/>
                    <a:pt x="17947" y="21282"/>
                    <a:pt x="18381" y="19781"/>
                  </a:cubicBezTo>
                  <a:cubicBezTo>
                    <a:pt x="18447" y="19581"/>
                    <a:pt x="18514" y="19381"/>
                    <a:pt x="18547" y="19148"/>
                  </a:cubicBezTo>
                  <a:cubicBezTo>
                    <a:pt x="18647" y="18881"/>
                    <a:pt x="18714" y="18614"/>
                    <a:pt x="18781" y="18347"/>
                  </a:cubicBezTo>
                  <a:cubicBezTo>
                    <a:pt x="18814" y="18247"/>
                    <a:pt x="18814" y="18147"/>
                    <a:pt x="18848" y="18047"/>
                  </a:cubicBezTo>
                  <a:cubicBezTo>
                    <a:pt x="18881" y="17880"/>
                    <a:pt x="18948" y="17713"/>
                    <a:pt x="18981" y="17513"/>
                  </a:cubicBezTo>
                  <a:cubicBezTo>
                    <a:pt x="19014" y="17380"/>
                    <a:pt x="19048" y="17246"/>
                    <a:pt x="19081" y="17113"/>
                  </a:cubicBezTo>
                  <a:cubicBezTo>
                    <a:pt x="19181" y="16612"/>
                    <a:pt x="19315" y="16079"/>
                    <a:pt x="19415" y="15578"/>
                  </a:cubicBezTo>
                  <a:cubicBezTo>
                    <a:pt x="19448" y="15378"/>
                    <a:pt x="19481" y="15211"/>
                    <a:pt x="19515" y="15011"/>
                  </a:cubicBezTo>
                  <a:cubicBezTo>
                    <a:pt x="19548" y="14911"/>
                    <a:pt x="19548" y="14811"/>
                    <a:pt x="19581" y="14744"/>
                  </a:cubicBezTo>
                  <a:cubicBezTo>
                    <a:pt x="19615" y="14544"/>
                    <a:pt x="19648" y="14344"/>
                    <a:pt x="19681" y="14177"/>
                  </a:cubicBezTo>
                  <a:cubicBezTo>
                    <a:pt x="19715" y="14077"/>
                    <a:pt x="19715" y="13977"/>
                    <a:pt x="19748" y="13877"/>
                  </a:cubicBezTo>
                  <a:cubicBezTo>
                    <a:pt x="19848" y="13343"/>
                    <a:pt x="19915" y="12810"/>
                    <a:pt x="20015" y="12309"/>
                  </a:cubicBezTo>
                  <a:cubicBezTo>
                    <a:pt x="20382" y="10008"/>
                    <a:pt x="20615" y="7906"/>
                    <a:pt x="20749" y="6338"/>
                  </a:cubicBezTo>
                  <a:cubicBezTo>
                    <a:pt x="20849" y="5371"/>
                    <a:pt x="20882" y="4637"/>
                    <a:pt x="20882" y="4137"/>
                  </a:cubicBezTo>
                  <a:cubicBezTo>
                    <a:pt x="20916" y="2836"/>
                    <a:pt x="19048" y="1869"/>
                    <a:pt x="16980" y="1201"/>
                  </a:cubicBezTo>
                  <a:cubicBezTo>
                    <a:pt x="14478" y="401"/>
                    <a:pt x="11742" y="34"/>
                    <a:pt x="11742" y="34"/>
                  </a:cubicBezTo>
                  <a:cubicBezTo>
                    <a:pt x="11742" y="34"/>
                    <a:pt x="11477" y="1"/>
                    <a:pt x="11031"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06"/>
            <p:cNvSpPr/>
            <p:nvPr/>
          </p:nvSpPr>
          <p:spPr>
            <a:xfrm>
              <a:off x="4342017" y="1665438"/>
              <a:ext cx="472223" cy="650130"/>
            </a:xfrm>
            <a:custGeom>
              <a:avLst/>
              <a:gdLst/>
              <a:ahLst/>
              <a:cxnLst/>
              <a:rect l="l" t="t" r="r" b="b"/>
              <a:pathLst>
                <a:path w="23151" h="31873" extrusionOk="0">
                  <a:moveTo>
                    <a:pt x="3269" y="6955"/>
                  </a:moveTo>
                  <a:cubicBezTo>
                    <a:pt x="3903" y="8022"/>
                    <a:pt x="4771" y="8723"/>
                    <a:pt x="5805" y="9190"/>
                  </a:cubicBezTo>
                  <a:cubicBezTo>
                    <a:pt x="7054" y="9746"/>
                    <a:pt x="8509" y="9950"/>
                    <a:pt x="9965" y="9950"/>
                  </a:cubicBezTo>
                  <a:cubicBezTo>
                    <a:pt x="12436" y="9950"/>
                    <a:pt x="14910" y="9364"/>
                    <a:pt x="16379" y="8923"/>
                  </a:cubicBezTo>
                  <a:cubicBezTo>
                    <a:pt x="16779" y="8789"/>
                    <a:pt x="17113" y="8689"/>
                    <a:pt x="17380" y="8623"/>
                  </a:cubicBezTo>
                  <a:cubicBezTo>
                    <a:pt x="17580" y="8523"/>
                    <a:pt x="17746" y="8489"/>
                    <a:pt x="17780" y="8489"/>
                  </a:cubicBezTo>
                  <a:cubicBezTo>
                    <a:pt x="17780" y="8489"/>
                    <a:pt x="17746" y="8523"/>
                    <a:pt x="17746" y="8623"/>
                  </a:cubicBezTo>
                  <a:cubicBezTo>
                    <a:pt x="17613" y="9123"/>
                    <a:pt x="17246" y="10824"/>
                    <a:pt x="17279" y="11958"/>
                  </a:cubicBezTo>
                  <a:cubicBezTo>
                    <a:pt x="17313" y="12759"/>
                    <a:pt x="17580" y="13559"/>
                    <a:pt x="17813" y="14060"/>
                  </a:cubicBezTo>
                  <a:cubicBezTo>
                    <a:pt x="17947" y="14427"/>
                    <a:pt x="18080" y="14660"/>
                    <a:pt x="18080" y="14660"/>
                  </a:cubicBezTo>
                  <a:cubicBezTo>
                    <a:pt x="18080" y="14660"/>
                    <a:pt x="15745" y="23000"/>
                    <a:pt x="13277" y="25568"/>
                  </a:cubicBezTo>
                  <a:cubicBezTo>
                    <a:pt x="12976" y="25868"/>
                    <a:pt x="12643" y="26135"/>
                    <a:pt x="12309" y="26369"/>
                  </a:cubicBezTo>
                  <a:cubicBezTo>
                    <a:pt x="10675" y="27466"/>
                    <a:pt x="8725" y="27646"/>
                    <a:pt x="7619" y="27646"/>
                  </a:cubicBezTo>
                  <a:cubicBezTo>
                    <a:pt x="7078" y="27646"/>
                    <a:pt x="6739" y="27603"/>
                    <a:pt x="6739" y="27603"/>
                  </a:cubicBezTo>
                  <a:lnTo>
                    <a:pt x="6572" y="25368"/>
                  </a:lnTo>
                  <a:cubicBezTo>
                    <a:pt x="6056" y="25520"/>
                    <a:pt x="5568" y="25561"/>
                    <a:pt x="5189" y="25561"/>
                  </a:cubicBezTo>
                  <a:cubicBezTo>
                    <a:pt x="4735" y="25561"/>
                    <a:pt x="4437" y="25501"/>
                    <a:pt x="4437" y="25501"/>
                  </a:cubicBezTo>
                  <a:lnTo>
                    <a:pt x="3403" y="27369"/>
                  </a:lnTo>
                  <a:cubicBezTo>
                    <a:pt x="3336" y="27369"/>
                    <a:pt x="1168" y="27336"/>
                    <a:pt x="1001" y="24767"/>
                  </a:cubicBezTo>
                  <a:cubicBezTo>
                    <a:pt x="901" y="23100"/>
                    <a:pt x="1868" y="16261"/>
                    <a:pt x="2569" y="11558"/>
                  </a:cubicBezTo>
                  <a:cubicBezTo>
                    <a:pt x="2669" y="10824"/>
                    <a:pt x="2769" y="10157"/>
                    <a:pt x="2869" y="9557"/>
                  </a:cubicBezTo>
                  <a:cubicBezTo>
                    <a:pt x="3103" y="7989"/>
                    <a:pt x="3269" y="6955"/>
                    <a:pt x="3269" y="6955"/>
                  </a:cubicBezTo>
                  <a:close/>
                  <a:moveTo>
                    <a:pt x="8567" y="0"/>
                  </a:moveTo>
                  <a:cubicBezTo>
                    <a:pt x="7772" y="0"/>
                    <a:pt x="6943" y="121"/>
                    <a:pt x="6105" y="417"/>
                  </a:cubicBezTo>
                  <a:cubicBezTo>
                    <a:pt x="1502" y="2018"/>
                    <a:pt x="2836" y="5954"/>
                    <a:pt x="2836" y="5954"/>
                  </a:cubicBezTo>
                  <a:cubicBezTo>
                    <a:pt x="2836" y="5954"/>
                    <a:pt x="2102" y="6021"/>
                    <a:pt x="1301" y="7288"/>
                  </a:cubicBezTo>
                  <a:cubicBezTo>
                    <a:pt x="801" y="8056"/>
                    <a:pt x="1268" y="9090"/>
                    <a:pt x="1668" y="9757"/>
                  </a:cubicBezTo>
                  <a:cubicBezTo>
                    <a:pt x="1768" y="9924"/>
                    <a:pt x="1868" y="10057"/>
                    <a:pt x="1935" y="10157"/>
                  </a:cubicBezTo>
                  <a:cubicBezTo>
                    <a:pt x="1935" y="10257"/>
                    <a:pt x="1902" y="10357"/>
                    <a:pt x="1902" y="10424"/>
                  </a:cubicBezTo>
                  <a:cubicBezTo>
                    <a:pt x="1868" y="10524"/>
                    <a:pt x="1868" y="10591"/>
                    <a:pt x="1835" y="10691"/>
                  </a:cubicBezTo>
                  <a:cubicBezTo>
                    <a:pt x="1835" y="10724"/>
                    <a:pt x="1802" y="10791"/>
                    <a:pt x="1802" y="10858"/>
                  </a:cubicBezTo>
                  <a:cubicBezTo>
                    <a:pt x="1768" y="11024"/>
                    <a:pt x="1735" y="11224"/>
                    <a:pt x="1702" y="11425"/>
                  </a:cubicBezTo>
                  <a:cubicBezTo>
                    <a:pt x="1702" y="11458"/>
                    <a:pt x="1702" y="11491"/>
                    <a:pt x="1702" y="11558"/>
                  </a:cubicBezTo>
                  <a:cubicBezTo>
                    <a:pt x="1535" y="12592"/>
                    <a:pt x="1368" y="13626"/>
                    <a:pt x="1235" y="14627"/>
                  </a:cubicBezTo>
                  <a:cubicBezTo>
                    <a:pt x="1035" y="16028"/>
                    <a:pt x="868" y="17329"/>
                    <a:pt x="701" y="18563"/>
                  </a:cubicBezTo>
                  <a:cubicBezTo>
                    <a:pt x="668" y="18797"/>
                    <a:pt x="634" y="19063"/>
                    <a:pt x="601" y="19297"/>
                  </a:cubicBezTo>
                  <a:cubicBezTo>
                    <a:pt x="568" y="19731"/>
                    <a:pt x="501" y="20164"/>
                    <a:pt x="467" y="20598"/>
                  </a:cubicBezTo>
                  <a:cubicBezTo>
                    <a:pt x="434" y="20931"/>
                    <a:pt x="367" y="21298"/>
                    <a:pt x="334" y="21632"/>
                  </a:cubicBezTo>
                  <a:cubicBezTo>
                    <a:pt x="334" y="21765"/>
                    <a:pt x="334" y="21865"/>
                    <a:pt x="301" y="21999"/>
                  </a:cubicBezTo>
                  <a:cubicBezTo>
                    <a:pt x="301" y="22166"/>
                    <a:pt x="267" y="22332"/>
                    <a:pt x="267" y="22499"/>
                  </a:cubicBezTo>
                  <a:cubicBezTo>
                    <a:pt x="0" y="25802"/>
                    <a:pt x="67" y="28203"/>
                    <a:pt x="801" y="29471"/>
                  </a:cubicBezTo>
                  <a:cubicBezTo>
                    <a:pt x="934" y="29704"/>
                    <a:pt x="1101" y="29904"/>
                    <a:pt x="1268" y="30071"/>
                  </a:cubicBezTo>
                  <a:cubicBezTo>
                    <a:pt x="2202" y="30805"/>
                    <a:pt x="4337" y="31606"/>
                    <a:pt x="6805" y="31806"/>
                  </a:cubicBezTo>
                  <a:cubicBezTo>
                    <a:pt x="7005" y="31839"/>
                    <a:pt x="7239" y="31839"/>
                    <a:pt x="7439" y="31839"/>
                  </a:cubicBezTo>
                  <a:cubicBezTo>
                    <a:pt x="7573" y="31873"/>
                    <a:pt x="7673" y="31873"/>
                    <a:pt x="7806" y="31873"/>
                  </a:cubicBezTo>
                  <a:cubicBezTo>
                    <a:pt x="8340" y="31873"/>
                    <a:pt x="8907" y="31873"/>
                    <a:pt x="9441" y="31806"/>
                  </a:cubicBezTo>
                  <a:cubicBezTo>
                    <a:pt x="9607" y="31773"/>
                    <a:pt x="9741" y="31773"/>
                    <a:pt x="9908" y="31739"/>
                  </a:cubicBezTo>
                  <a:cubicBezTo>
                    <a:pt x="10308" y="31706"/>
                    <a:pt x="10708" y="31606"/>
                    <a:pt x="11108" y="31506"/>
                  </a:cubicBezTo>
                  <a:cubicBezTo>
                    <a:pt x="11208" y="31472"/>
                    <a:pt x="11309" y="31439"/>
                    <a:pt x="11409" y="31406"/>
                  </a:cubicBezTo>
                  <a:cubicBezTo>
                    <a:pt x="11475" y="31406"/>
                    <a:pt x="11542" y="31406"/>
                    <a:pt x="11575" y="31372"/>
                  </a:cubicBezTo>
                  <a:cubicBezTo>
                    <a:pt x="11642" y="31339"/>
                    <a:pt x="11709" y="31339"/>
                    <a:pt x="11776" y="31305"/>
                  </a:cubicBezTo>
                  <a:cubicBezTo>
                    <a:pt x="12343" y="31105"/>
                    <a:pt x="12910" y="30872"/>
                    <a:pt x="13443" y="30538"/>
                  </a:cubicBezTo>
                  <a:cubicBezTo>
                    <a:pt x="13610" y="30438"/>
                    <a:pt x="13744" y="30338"/>
                    <a:pt x="13910" y="30238"/>
                  </a:cubicBezTo>
                  <a:cubicBezTo>
                    <a:pt x="14277" y="30005"/>
                    <a:pt x="14611" y="29704"/>
                    <a:pt x="14944" y="29371"/>
                  </a:cubicBezTo>
                  <a:cubicBezTo>
                    <a:pt x="15078" y="29237"/>
                    <a:pt x="15178" y="29104"/>
                    <a:pt x="15311" y="28937"/>
                  </a:cubicBezTo>
                  <a:cubicBezTo>
                    <a:pt x="15445" y="28804"/>
                    <a:pt x="15545" y="28637"/>
                    <a:pt x="15678" y="28470"/>
                  </a:cubicBezTo>
                  <a:cubicBezTo>
                    <a:pt x="15845" y="28237"/>
                    <a:pt x="16012" y="27970"/>
                    <a:pt x="16179" y="27703"/>
                  </a:cubicBezTo>
                  <a:cubicBezTo>
                    <a:pt x="16212" y="27603"/>
                    <a:pt x="16279" y="27503"/>
                    <a:pt x="16345" y="27403"/>
                  </a:cubicBezTo>
                  <a:cubicBezTo>
                    <a:pt x="16379" y="27303"/>
                    <a:pt x="16446" y="27203"/>
                    <a:pt x="16479" y="27102"/>
                  </a:cubicBezTo>
                  <a:cubicBezTo>
                    <a:pt x="16546" y="27002"/>
                    <a:pt x="16612" y="26902"/>
                    <a:pt x="16646" y="26802"/>
                  </a:cubicBezTo>
                  <a:cubicBezTo>
                    <a:pt x="16712" y="26702"/>
                    <a:pt x="16746" y="26602"/>
                    <a:pt x="16812" y="26502"/>
                  </a:cubicBezTo>
                  <a:cubicBezTo>
                    <a:pt x="17380" y="25268"/>
                    <a:pt x="17880" y="23833"/>
                    <a:pt x="18314" y="22332"/>
                  </a:cubicBezTo>
                  <a:cubicBezTo>
                    <a:pt x="18380" y="22132"/>
                    <a:pt x="18447" y="21899"/>
                    <a:pt x="18480" y="21699"/>
                  </a:cubicBezTo>
                  <a:cubicBezTo>
                    <a:pt x="18580" y="21432"/>
                    <a:pt x="18647" y="21165"/>
                    <a:pt x="18714" y="20898"/>
                  </a:cubicBezTo>
                  <a:cubicBezTo>
                    <a:pt x="18747" y="20798"/>
                    <a:pt x="18747" y="20698"/>
                    <a:pt x="18781" y="20598"/>
                  </a:cubicBezTo>
                  <a:cubicBezTo>
                    <a:pt x="18814" y="20431"/>
                    <a:pt x="18881" y="20264"/>
                    <a:pt x="18914" y="20064"/>
                  </a:cubicBezTo>
                  <a:cubicBezTo>
                    <a:pt x="18947" y="19931"/>
                    <a:pt x="18981" y="19797"/>
                    <a:pt x="19014" y="19664"/>
                  </a:cubicBezTo>
                  <a:cubicBezTo>
                    <a:pt x="19114" y="19163"/>
                    <a:pt x="19248" y="18630"/>
                    <a:pt x="19348" y="18129"/>
                  </a:cubicBezTo>
                  <a:cubicBezTo>
                    <a:pt x="19381" y="17929"/>
                    <a:pt x="19414" y="17762"/>
                    <a:pt x="19448" y="17562"/>
                  </a:cubicBezTo>
                  <a:cubicBezTo>
                    <a:pt x="19481" y="17462"/>
                    <a:pt x="19481" y="17362"/>
                    <a:pt x="19514" y="17262"/>
                  </a:cubicBezTo>
                  <a:cubicBezTo>
                    <a:pt x="19548" y="17095"/>
                    <a:pt x="19581" y="16895"/>
                    <a:pt x="19614" y="16728"/>
                  </a:cubicBezTo>
                  <a:cubicBezTo>
                    <a:pt x="19648" y="16628"/>
                    <a:pt x="19648" y="16528"/>
                    <a:pt x="19681" y="16428"/>
                  </a:cubicBezTo>
                  <a:cubicBezTo>
                    <a:pt x="19715" y="16395"/>
                    <a:pt x="19781" y="16295"/>
                    <a:pt x="19881" y="16128"/>
                  </a:cubicBezTo>
                  <a:cubicBezTo>
                    <a:pt x="20081" y="15894"/>
                    <a:pt x="20315" y="15561"/>
                    <a:pt x="20582" y="15127"/>
                  </a:cubicBezTo>
                  <a:cubicBezTo>
                    <a:pt x="21416" y="13860"/>
                    <a:pt x="22483" y="11825"/>
                    <a:pt x="22917" y="9457"/>
                  </a:cubicBezTo>
                  <a:cubicBezTo>
                    <a:pt x="22984" y="9190"/>
                    <a:pt x="23017" y="8889"/>
                    <a:pt x="23050" y="8623"/>
                  </a:cubicBezTo>
                  <a:cubicBezTo>
                    <a:pt x="23117" y="8122"/>
                    <a:pt x="23150" y="7622"/>
                    <a:pt x="23117" y="7155"/>
                  </a:cubicBezTo>
                  <a:cubicBezTo>
                    <a:pt x="23117" y="6855"/>
                    <a:pt x="23117" y="6554"/>
                    <a:pt x="23084" y="6221"/>
                  </a:cubicBezTo>
                  <a:cubicBezTo>
                    <a:pt x="22712" y="2880"/>
                    <a:pt x="19739" y="2242"/>
                    <a:pt x="17524" y="2242"/>
                  </a:cubicBezTo>
                  <a:cubicBezTo>
                    <a:pt x="16157" y="2242"/>
                    <a:pt x="15078" y="2485"/>
                    <a:pt x="15078" y="2485"/>
                  </a:cubicBezTo>
                  <a:cubicBezTo>
                    <a:pt x="15078" y="2485"/>
                    <a:pt x="12168" y="0"/>
                    <a:pt x="8567" y="0"/>
                  </a:cubicBezTo>
                  <a:close/>
                </a:path>
              </a:pathLst>
            </a:custGeom>
            <a:solidFill>
              <a:srgbClr val="7A47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06"/>
            <p:cNvSpPr/>
            <p:nvPr/>
          </p:nvSpPr>
          <p:spPr>
            <a:xfrm>
              <a:off x="4418891" y="2174004"/>
              <a:ext cx="86445" cy="17664"/>
            </a:xfrm>
            <a:custGeom>
              <a:avLst/>
              <a:gdLst/>
              <a:ahLst/>
              <a:cxnLst/>
              <a:rect l="l" t="t" r="r" b="b"/>
              <a:pathLst>
                <a:path w="4238" h="866" extrusionOk="0">
                  <a:moveTo>
                    <a:pt x="4237" y="0"/>
                  </a:moveTo>
                  <a:cubicBezTo>
                    <a:pt x="3356" y="294"/>
                    <a:pt x="2570" y="389"/>
                    <a:pt x="1922" y="389"/>
                  </a:cubicBezTo>
                  <a:cubicBezTo>
                    <a:pt x="729" y="389"/>
                    <a:pt x="1" y="67"/>
                    <a:pt x="1" y="67"/>
                  </a:cubicBezTo>
                  <a:lnTo>
                    <a:pt x="1" y="67"/>
                  </a:lnTo>
                  <a:cubicBezTo>
                    <a:pt x="196" y="664"/>
                    <a:pt x="713" y="865"/>
                    <a:pt x="1322" y="865"/>
                  </a:cubicBezTo>
                  <a:cubicBezTo>
                    <a:pt x="2583" y="865"/>
                    <a:pt x="4237" y="0"/>
                    <a:pt x="4237"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06"/>
            <p:cNvSpPr/>
            <p:nvPr/>
          </p:nvSpPr>
          <p:spPr>
            <a:xfrm>
              <a:off x="4419585" y="1961044"/>
              <a:ext cx="59887" cy="154817"/>
            </a:xfrm>
            <a:custGeom>
              <a:avLst/>
              <a:gdLst/>
              <a:ahLst/>
              <a:cxnLst/>
              <a:rect l="l" t="t" r="r" b="b"/>
              <a:pathLst>
                <a:path w="2936" h="7590" extrusionOk="0">
                  <a:moveTo>
                    <a:pt x="2936" y="0"/>
                  </a:moveTo>
                  <a:cubicBezTo>
                    <a:pt x="2935" y="1"/>
                    <a:pt x="1034" y="2936"/>
                    <a:pt x="0" y="7139"/>
                  </a:cubicBezTo>
                  <a:cubicBezTo>
                    <a:pt x="0" y="7139"/>
                    <a:pt x="325" y="7590"/>
                    <a:pt x="1160" y="7590"/>
                  </a:cubicBezTo>
                  <a:cubicBezTo>
                    <a:pt x="1460" y="7590"/>
                    <a:pt x="1827" y="7531"/>
                    <a:pt x="2268" y="7372"/>
                  </a:cubicBezTo>
                  <a:cubicBezTo>
                    <a:pt x="2268" y="7372"/>
                    <a:pt x="1068" y="7339"/>
                    <a:pt x="601" y="6872"/>
                  </a:cubicBezTo>
                  <a:cubicBezTo>
                    <a:pt x="601" y="6872"/>
                    <a:pt x="1101" y="4270"/>
                    <a:pt x="2936"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06"/>
            <p:cNvSpPr/>
            <p:nvPr/>
          </p:nvSpPr>
          <p:spPr>
            <a:xfrm>
              <a:off x="4412099" y="2088951"/>
              <a:ext cx="159916" cy="74288"/>
            </a:xfrm>
            <a:custGeom>
              <a:avLst/>
              <a:gdLst/>
              <a:ahLst/>
              <a:cxnLst/>
              <a:rect l="l" t="t" r="r" b="b"/>
              <a:pathLst>
                <a:path w="7840" h="3642" extrusionOk="0">
                  <a:moveTo>
                    <a:pt x="7839" y="1"/>
                  </a:moveTo>
                  <a:cubicBezTo>
                    <a:pt x="5659" y="2542"/>
                    <a:pt x="3546" y="3126"/>
                    <a:pt x="2065" y="3126"/>
                  </a:cubicBezTo>
                  <a:cubicBezTo>
                    <a:pt x="804" y="3126"/>
                    <a:pt x="0" y="2703"/>
                    <a:pt x="0" y="2703"/>
                  </a:cubicBezTo>
                  <a:lnTo>
                    <a:pt x="0" y="2703"/>
                  </a:lnTo>
                  <a:cubicBezTo>
                    <a:pt x="865" y="3376"/>
                    <a:pt x="1716" y="3641"/>
                    <a:pt x="2521" y="3641"/>
                  </a:cubicBezTo>
                  <a:cubicBezTo>
                    <a:pt x="5502" y="3641"/>
                    <a:pt x="7839" y="1"/>
                    <a:pt x="7839" y="1"/>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06"/>
            <p:cNvSpPr/>
            <p:nvPr/>
          </p:nvSpPr>
          <p:spPr>
            <a:xfrm>
              <a:off x="4562666" y="2078059"/>
              <a:ext cx="22947" cy="19826"/>
            </a:xfrm>
            <a:custGeom>
              <a:avLst/>
              <a:gdLst/>
              <a:ahLst/>
              <a:cxnLst/>
              <a:rect l="l" t="t" r="r" b="b"/>
              <a:pathLst>
                <a:path w="1125" h="972" extrusionOk="0">
                  <a:moveTo>
                    <a:pt x="157" y="1"/>
                  </a:moveTo>
                  <a:cubicBezTo>
                    <a:pt x="157" y="1"/>
                    <a:pt x="1" y="971"/>
                    <a:pt x="1022" y="971"/>
                  </a:cubicBezTo>
                  <a:cubicBezTo>
                    <a:pt x="1055" y="971"/>
                    <a:pt x="1089" y="970"/>
                    <a:pt x="1124" y="968"/>
                  </a:cubicBezTo>
                  <a:cubicBezTo>
                    <a:pt x="1124" y="968"/>
                    <a:pt x="390" y="601"/>
                    <a:pt x="157" y="1"/>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06"/>
            <p:cNvSpPr/>
            <p:nvPr/>
          </p:nvSpPr>
          <p:spPr>
            <a:xfrm>
              <a:off x="4395089" y="1898448"/>
              <a:ext cx="74859" cy="51055"/>
            </a:xfrm>
            <a:custGeom>
              <a:avLst/>
              <a:gdLst/>
              <a:ahLst/>
              <a:cxnLst/>
              <a:rect l="l" t="t" r="r" b="b"/>
              <a:pathLst>
                <a:path w="3670" h="2503" extrusionOk="0">
                  <a:moveTo>
                    <a:pt x="2141" y="0"/>
                  </a:moveTo>
                  <a:cubicBezTo>
                    <a:pt x="985" y="0"/>
                    <a:pt x="0" y="2035"/>
                    <a:pt x="0" y="2035"/>
                  </a:cubicBezTo>
                  <a:cubicBezTo>
                    <a:pt x="0" y="2035"/>
                    <a:pt x="1139" y="734"/>
                    <a:pt x="2131" y="734"/>
                  </a:cubicBezTo>
                  <a:cubicBezTo>
                    <a:pt x="2144" y="734"/>
                    <a:pt x="2156" y="734"/>
                    <a:pt x="2169" y="734"/>
                  </a:cubicBezTo>
                  <a:cubicBezTo>
                    <a:pt x="2869" y="734"/>
                    <a:pt x="3670" y="2502"/>
                    <a:pt x="3670" y="2502"/>
                  </a:cubicBezTo>
                  <a:cubicBezTo>
                    <a:pt x="3670" y="2502"/>
                    <a:pt x="3303" y="34"/>
                    <a:pt x="2169" y="1"/>
                  </a:cubicBezTo>
                  <a:cubicBezTo>
                    <a:pt x="2159" y="0"/>
                    <a:pt x="2150" y="0"/>
                    <a:pt x="2141"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06"/>
            <p:cNvSpPr/>
            <p:nvPr/>
          </p:nvSpPr>
          <p:spPr>
            <a:xfrm>
              <a:off x="4416281" y="1950438"/>
              <a:ext cx="24987" cy="35818"/>
            </a:xfrm>
            <a:custGeom>
              <a:avLst/>
              <a:gdLst/>
              <a:ahLst/>
              <a:cxnLst/>
              <a:rect l="l" t="t" r="r" b="b"/>
              <a:pathLst>
                <a:path w="1225" h="1756" extrusionOk="0">
                  <a:moveTo>
                    <a:pt x="639" y="1"/>
                  </a:moveTo>
                  <a:cubicBezTo>
                    <a:pt x="1" y="1"/>
                    <a:pt x="59" y="1723"/>
                    <a:pt x="562" y="1755"/>
                  </a:cubicBezTo>
                  <a:cubicBezTo>
                    <a:pt x="568" y="1755"/>
                    <a:pt x="574" y="1755"/>
                    <a:pt x="579" y="1755"/>
                  </a:cubicBezTo>
                  <a:cubicBezTo>
                    <a:pt x="1131" y="1755"/>
                    <a:pt x="1225" y="119"/>
                    <a:pt x="763" y="20"/>
                  </a:cubicBezTo>
                  <a:cubicBezTo>
                    <a:pt x="719" y="7"/>
                    <a:pt x="678" y="1"/>
                    <a:pt x="639" y="1"/>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06"/>
            <p:cNvSpPr/>
            <p:nvPr/>
          </p:nvSpPr>
          <p:spPr>
            <a:xfrm>
              <a:off x="4414812" y="1947726"/>
              <a:ext cx="29964" cy="16053"/>
            </a:xfrm>
            <a:custGeom>
              <a:avLst/>
              <a:gdLst/>
              <a:ahLst/>
              <a:cxnLst/>
              <a:rect l="l" t="t" r="r" b="b"/>
              <a:pathLst>
                <a:path w="1469" h="787" extrusionOk="0">
                  <a:moveTo>
                    <a:pt x="758" y="1"/>
                  </a:moveTo>
                  <a:cubicBezTo>
                    <a:pt x="552" y="1"/>
                    <a:pt x="300" y="144"/>
                    <a:pt x="1" y="553"/>
                  </a:cubicBezTo>
                  <a:cubicBezTo>
                    <a:pt x="1" y="553"/>
                    <a:pt x="306" y="218"/>
                    <a:pt x="683" y="218"/>
                  </a:cubicBezTo>
                  <a:cubicBezTo>
                    <a:pt x="700" y="218"/>
                    <a:pt x="717" y="218"/>
                    <a:pt x="735" y="220"/>
                  </a:cubicBezTo>
                  <a:cubicBezTo>
                    <a:pt x="1135" y="253"/>
                    <a:pt x="1468" y="787"/>
                    <a:pt x="1468" y="787"/>
                  </a:cubicBezTo>
                  <a:cubicBezTo>
                    <a:pt x="1468" y="787"/>
                    <a:pt x="1239" y="1"/>
                    <a:pt x="758" y="1"/>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06"/>
            <p:cNvSpPr/>
            <p:nvPr/>
          </p:nvSpPr>
          <p:spPr>
            <a:xfrm>
              <a:off x="4531847" y="1914357"/>
              <a:ext cx="80305" cy="56236"/>
            </a:xfrm>
            <a:custGeom>
              <a:avLst/>
              <a:gdLst/>
              <a:ahLst/>
              <a:cxnLst/>
              <a:rect l="l" t="t" r="r" b="b"/>
              <a:pathLst>
                <a:path w="3937" h="2757" extrusionOk="0">
                  <a:moveTo>
                    <a:pt x="2085" y="1"/>
                  </a:moveTo>
                  <a:cubicBezTo>
                    <a:pt x="961" y="1"/>
                    <a:pt x="0" y="2223"/>
                    <a:pt x="0" y="2223"/>
                  </a:cubicBezTo>
                  <a:cubicBezTo>
                    <a:pt x="0" y="2223"/>
                    <a:pt x="1182" y="804"/>
                    <a:pt x="1933" y="804"/>
                  </a:cubicBezTo>
                  <a:cubicBezTo>
                    <a:pt x="1980" y="804"/>
                    <a:pt x="2025" y="810"/>
                    <a:pt x="2068" y="822"/>
                  </a:cubicBezTo>
                  <a:cubicBezTo>
                    <a:pt x="3102" y="1055"/>
                    <a:pt x="3936" y="2756"/>
                    <a:pt x="3936" y="2756"/>
                  </a:cubicBezTo>
                  <a:cubicBezTo>
                    <a:pt x="3936" y="2756"/>
                    <a:pt x="3469" y="321"/>
                    <a:pt x="2268" y="21"/>
                  </a:cubicBezTo>
                  <a:cubicBezTo>
                    <a:pt x="2207" y="7"/>
                    <a:pt x="2146" y="1"/>
                    <a:pt x="2085" y="1"/>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06"/>
            <p:cNvSpPr/>
            <p:nvPr/>
          </p:nvSpPr>
          <p:spPr>
            <a:xfrm>
              <a:off x="4552366" y="1965940"/>
              <a:ext cx="30249" cy="42835"/>
            </a:xfrm>
            <a:custGeom>
              <a:avLst/>
              <a:gdLst/>
              <a:ahLst/>
              <a:cxnLst/>
              <a:rect l="l" t="t" r="r" b="b"/>
              <a:pathLst>
                <a:path w="1483" h="2100" extrusionOk="0">
                  <a:moveTo>
                    <a:pt x="806" y="0"/>
                  </a:moveTo>
                  <a:cubicBezTo>
                    <a:pt x="52" y="0"/>
                    <a:pt x="0" y="2033"/>
                    <a:pt x="595" y="2095"/>
                  </a:cubicBezTo>
                  <a:cubicBezTo>
                    <a:pt x="612" y="2098"/>
                    <a:pt x="628" y="2099"/>
                    <a:pt x="643" y="2099"/>
                  </a:cubicBezTo>
                  <a:cubicBezTo>
                    <a:pt x="1273" y="2099"/>
                    <a:pt x="1483" y="190"/>
                    <a:pt x="962" y="27"/>
                  </a:cubicBezTo>
                  <a:cubicBezTo>
                    <a:pt x="907" y="9"/>
                    <a:pt x="855" y="0"/>
                    <a:pt x="806"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06"/>
            <p:cNvSpPr/>
            <p:nvPr/>
          </p:nvSpPr>
          <p:spPr>
            <a:xfrm>
              <a:off x="4550898" y="1962839"/>
              <a:ext cx="34717" cy="19990"/>
            </a:xfrm>
            <a:custGeom>
              <a:avLst/>
              <a:gdLst/>
              <a:ahLst/>
              <a:cxnLst/>
              <a:rect l="l" t="t" r="r" b="b"/>
              <a:pathLst>
                <a:path w="1702" h="980" extrusionOk="0">
                  <a:moveTo>
                    <a:pt x="898" y="0"/>
                  </a:moveTo>
                  <a:cubicBezTo>
                    <a:pt x="662" y="0"/>
                    <a:pt x="366" y="161"/>
                    <a:pt x="0" y="613"/>
                  </a:cubicBezTo>
                  <a:cubicBezTo>
                    <a:pt x="0" y="613"/>
                    <a:pt x="370" y="272"/>
                    <a:pt x="794" y="272"/>
                  </a:cubicBezTo>
                  <a:cubicBezTo>
                    <a:pt x="829" y="272"/>
                    <a:pt x="865" y="274"/>
                    <a:pt x="901" y="279"/>
                  </a:cubicBezTo>
                  <a:cubicBezTo>
                    <a:pt x="1368" y="313"/>
                    <a:pt x="1701" y="980"/>
                    <a:pt x="1701" y="980"/>
                  </a:cubicBezTo>
                  <a:cubicBezTo>
                    <a:pt x="1701" y="980"/>
                    <a:pt x="1482" y="0"/>
                    <a:pt x="898"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06"/>
            <p:cNvSpPr/>
            <p:nvPr/>
          </p:nvSpPr>
          <p:spPr>
            <a:xfrm>
              <a:off x="4685596" y="1987234"/>
              <a:ext cx="146984" cy="187473"/>
            </a:xfrm>
            <a:custGeom>
              <a:avLst/>
              <a:gdLst/>
              <a:ahLst/>
              <a:cxnLst/>
              <a:rect l="l" t="t" r="r" b="b"/>
              <a:pathLst>
                <a:path w="7206" h="9191" extrusionOk="0">
                  <a:moveTo>
                    <a:pt x="4691" y="1"/>
                  </a:moveTo>
                  <a:cubicBezTo>
                    <a:pt x="3299" y="1"/>
                    <a:pt x="2302" y="851"/>
                    <a:pt x="2302" y="851"/>
                  </a:cubicBezTo>
                  <a:lnTo>
                    <a:pt x="1" y="9191"/>
                  </a:lnTo>
                  <a:cubicBezTo>
                    <a:pt x="6205" y="7723"/>
                    <a:pt x="7206" y="484"/>
                    <a:pt x="5438" y="84"/>
                  </a:cubicBezTo>
                  <a:cubicBezTo>
                    <a:pt x="5179" y="26"/>
                    <a:pt x="4929" y="1"/>
                    <a:pt x="4691"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06"/>
            <p:cNvSpPr/>
            <p:nvPr/>
          </p:nvSpPr>
          <p:spPr>
            <a:xfrm>
              <a:off x="4714865" y="2010037"/>
              <a:ext cx="80978" cy="111595"/>
            </a:xfrm>
            <a:custGeom>
              <a:avLst/>
              <a:gdLst/>
              <a:ahLst/>
              <a:cxnLst/>
              <a:rect l="l" t="t" r="r" b="b"/>
              <a:pathLst>
                <a:path w="3970" h="5471" extrusionOk="0">
                  <a:moveTo>
                    <a:pt x="3970" y="0"/>
                  </a:moveTo>
                  <a:cubicBezTo>
                    <a:pt x="3970" y="0"/>
                    <a:pt x="2535" y="0"/>
                    <a:pt x="934" y="2669"/>
                  </a:cubicBezTo>
                  <a:cubicBezTo>
                    <a:pt x="934" y="2669"/>
                    <a:pt x="1334" y="3136"/>
                    <a:pt x="1535" y="3836"/>
                  </a:cubicBezTo>
                  <a:cubicBezTo>
                    <a:pt x="1768" y="4503"/>
                    <a:pt x="0" y="5471"/>
                    <a:pt x="0" y="5471"/>
                  </a:cubicBezTo>
                  <a:cubicBezTo>
                    <a:pt x="0" y="5471"/>
                    <a:pt x="1568" y="5104"/>
                    <a:pt x="1902" y="4170"/>
                  </a:cubicBezTo>
                  <a:cubicBezTo>
                    <a:pt x="2202" y="3469"/>
                    <a:pt x="1535" y="2469"/>
                    <a:pt x="1535" y="2469"/>
                  </a:cubicBezTo>
                  <a:cubicBezTo>
                    <a:pt x="1535" y="2469"/>
                    <a:pt x="2302" y="801"/>
                    <a:pt x="3970" y="0"/>
                  </a:cubicBezTo>
                  <a:close/>
                </a:path>
              </a:pathLst>
            </a:custGeom>
            <a:solidFill>
              <a:srgbClr val="4F3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06"/>
            <p:cNvSpPr/>
            <p:nvPr/>
          </p:nvSpPr>
          <p:spPr>
            <a:xfrm>
              <a:off x="4861822" y="2509425"/>
              <a:ext cx="731454" cy="1571750"/>
            </a:xfrm>
            <a:custGeom>
              <a:avLst/>
              <a:gdLst/>
              <a:ahLst/>
              <a:cxnLst/>
              <a:rect l="l" t="t" r="r" b="b"/>
              <a:pathLst>
                <a:path w="35860" h="77056" extrusionOk="0">
                  <a:moveTo>
                    <a:pt x="16779" y="0"/>
                  </a:moveTo>
                  <a:cubicBezTo>
                    <a:pt x="8606" y="6138"/>
                    <a:pt x="8273" y="24618"/>
                    <a:pt x="8273" y="24618"/>
                  </a:cubicBezTo>
                  <a:lnTo>
                    <a:pt x="11875" y="35192"/>
                  </a:lnTo>
                  <a:lnTo>
                    <a:pt x="18347" y="54106"/>
                  </a:lnTo>
                  <a:lnTo>
                    <a:pt x="16912" y="55040"/>
                  </a:lnTo>
                  <a:lnTo>
                    <a:pt x="734" y="65647"/>
                  </a:lnTo>
                  <a:cubicBezTo>
                    <a:pt x="34" y="68016"/>
                    <a:pt x="0" y="69950"/>
                    <a:pt x="367" y="71518"/>
                  </a:cubicBezTo>
                  <a:cubicBezTo>
                    <a:pt x="1268" y="75521"/>
                    <a:pt x="4637" y="77056"/>
                    <a:pt x="4637" y="77056"/>
                  </a:cubicBezTo>
                  <a:cubicBezTo>
                    <a:pt x="4637" y="77056"/>
                    <a:pt x="35859" y="64880"/>
                    <a:pt x="35592" y="63713"/>
                  </a:cubicBezTo>
                  <a:cubicBezTo>
                    <a:pt x="35559" y="63646"/>
                    <a:pt x="35526" y="63412"/>
                    <a:pt x="35392" y="63046"/>
                  </a:cubicBezTo>
                  <a:cubicBezTo>
                    <a:pt x="33591" y="56441"/>
                    <a:pt x="18514" y="3870"/>
                    <a:pt x="18380" y="3436"/>
                  </a:cubicBezTo>
                  <a:lnTo>
                    <a:pt x="18380" y="3436"/>
                  </a:lnTo>
                  <a:cubicBezTo>
                    <a:pt x="18421" y="3456"/>
                    <a:pt x="18830" y="3698"/>
                    <a:pt x="19101" y="3698"/>
                  </a:cubicBezTo>
                  <a:cubicBezTo>
                    <a:pt x="19276" y="3698"/>
                    <a:pt x="19393" y="3597"/>
                    <a:pt x="19314" y="3269"/>
                  </a:cubicBezTo>
                  <a:cubicBezTo>
                    <a:pt x="19114" y="2402"/>
                    <a:pt x="17646" y="1735"/>
                    <a:pt x="17646" y="1735"/>
                  </a:cubicBezTo>
                  <a:lnTo>
                    <a:pt x="17646" y="1735"/>
                  </a:lnTo>
                  <a:cubicBezTo>
                    <a:pt x="17646" y="1735"/>
                    <a:pt x="17729" y="1747"/>
                    <a:pt x="17849" y="1747"/>
                  </a:cubicBezTo>
                  <a:cubicBezTo>
                    <a:pt x="18174" y="1747"/>
                    <a:pt x="18771" y="1658"/>
                    <a:pt x="18747" y="1001"/>
                  </a:cubicBezTo>
                  <a:cubicBezTo>
                    <a:pt x="18747" y="134"/>
                    <a:pt x="16779" y="0"/>
                    <a:pt x="16779"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06"/>
            <p:cNvSpPr/>
            <p:nvPr/>
          </p:nvSpPr>
          <p:spPr>
            <a:xfrm>
              <a:off x="5104030" y="3227218"/>
              <a:ext cx="349756" cy="471529"/>
            </a:xfrm>
            <a:custGeom>
              <a:avLst/>
              <a:gdLst/>
              <a:ahLst/>
              <a:cxnLst/>
              <a:rect l="l" t="t" r="r" b="b"/>
              <a:pathLst>
                <a:path w="17147" h="23117" extrusionOk="0">
                  <a:moveTo>
                    <a:pt x="0" y="0"/>
                  </a:moveTo>
                  <a:lnTo>
                    <a:pt x="6472" y="18914"/>
                  </a:lnTo>
                  <a:lnTo>
                    <a:pt x="5037" y="19848"/>
                  </a:lnTo>
                  <a:cubicBezTo>
                    <a:pt x="5554" y="19805"/>
                    <a:pt x="6059" y="19784"/>
                    <a:pt x="6551" y="19784"/>
                  </a:cubicBezTo>
                  <a:cubicBezTo>
                    <a:pt x="12895" y="19784"/>
                    <a:pt x="17146" y="23117"/>
                    <a:pt x="17146" y="23117"/>
                  </a:cubicBezTo>
                  <a:cubicBezTo>
                    <a:pt x="14544" y="18680"/>
                    <a:pt x="8707" y="18480"/>
                    <a:pt x="8707" y="18480"/>
                  </a:cubicBezTo>
                  <a:lnTo>
                    <a:pt x="0"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06"/>
            <p:cNvSpPr/>
            <p:nvPr/>
          </p:nvSpPr>
          <p:spPr>
            <a:xfrm>
              <a:off x="4869307" y="3795322"/>
              <a:ext cx="723968" cy="285789"/>
            </a:xfrm>
            <a:custGeom>
              <a:avLst/>
              <a:gdLst/>
              <a:ahLst/>
              <a:cxnLst/>
              <a:rect l="l" t="t" r="r" b="b"/>
              <a:pathLst>
                <a:path w="35493" h="14011" extrusionOk="0">
                  <a:moveTo>
                    <a:pt x="35025" y="1"/>
                  </a:moveTo>
                  <a:lnTo>
                    <a:pt x="0" y="8473"/>
                  </a:lnTo>
                  <a:cubicBezTo>
                    <a:pt x="901" y="12476"/>
                    <a:pt x="4270" y="14011"/>
                    <a:pt x="4270" y="14011"/>
                  </a:cubicBezTo>
                  <a:cubicBezTo>
                    <a:pt x="4270" y="14011"/>
                    <a:pt x="35492" y="1835"/>
                    <a:pt x="35225" y="668"/>
                  </a:cubicBezTo>
                  <a:cubicBezTo>
                    <a:pt x="35192" y="601"/>
                    <a:pt x="35159" y="367"/>
                    <a:pt x="3502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06"/>
            <p:cNvSpPr/>
            <p:nvPr/>
          </p:nvSpPr>
          <p:spPr>
            <a:xfrm>
              <a:off x="4776095" y="3868097"/>
              <a:ext cx="240201" cy="221864"/>
            </a:xfrm>
            <a:custGeom>
              <a:avLst/>
              <a:gdLst/>
              <a:ahLst/>
              <a:cxnLst/>
              <a:rect l="l" t="t" r="r" b="b"/>
              <a:pathLst>
                <a:path w="11776" h="10877" extrusionOk="0">
                  <a:moveTo>
                    <a:pt x="5827" y="0"/>
                  </a:moveTo>
                  <a:cubicBezTo>
                    <a:pt x="5531" y="0"/>
                    <a:pt x="934" y="2137"/>
                    <a:pt x="934" y="2137"/>
                  </a:cubicBezTo>
                  <a:cubicBezTo>
                    <a:pt x="934" y="2137"/>
                    <a:pt x="0" y="6073"/>
                    <a:pt x="1501" y="8141"/>
                  </a:cubicBezTo>
                  <a:cubicBezTo>
                    <a:pt x="2969" y="10242"/>
                    <a:pt x="4437" y="10876"/>
                    <a:pt x="4437" y="10876"/>
                  </a:cubicBezTo>
                  <a:lnTo>
                    <a:pt x="9407" y="9509"/>
                  </a:lnTo>
                  <a:cubicBezTo>
                    <a:pt x="9407" y="9509"/>
                    <a:pt x="11775" y="1936"/>
                    <a:pt x="5838" y="2"/>
                  </a:cubicBezTo>
                  <a:cubicBezTo>
                    <a:pt x="5835" y="1"/>
                    <a:pt x="5832" y="0"/>
                    <a:pt x="582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06"/>
            <p:cNvSpPr/>
            <p:nvPr/>
          </p:nvSpPr>
          <p:spPr>
            <a:xfrm>
              <a:off x="4308281" y="3898732"/>
              <a:ext cx="588284" cy="421963"/>
            </a:xfrm>
            <a:custGeom>
              <a:avLst/>
              <a:gdLst/>
              <a:ahLst/>
              <a:cxnLst/>
              <a:rect l="l" t="t" r="r" b="b"/>
              <a:pathLst>
                <a:path w="28841" h="20687" extrusionOk="0">
                  <a:moveTo>
                    <a:pt x="10759" y="4940"/>
                  </a:moveTo>
                  <a:lnTo>
                    <a:pt x="10759" y="4940"/>
                  </a:lnTo>
                  <a:cubicBezTo>
                    <a:pt x="10646" y="5046"/>
                    <a:pt x="9419" y="5776"/>
                    <a:pt x="8192" y="6539"/>
                  </a:cubicBezTo>
                  <a:cubicBezTo>
                    <a:pt x="7459" y="6972"/>
                    <a:pt x="6758" y="7439"/>
                    <a:pt x="6258" y="7773"/>
                  </a:cubicBezTo>
                  <a:cubicBezTo>
                    <a:pt x="6992" y="6405"/>
                    <a:pt x="7625" y="5104"/>
                    <a:pt x="7625" y="5104"/>
                  </a:cubicBezTo>
                  <a:lnTo>
                    <a:pt x="10759" y="4940"/>
                  </a:lnTo>
                  <a:close/>
                  <a:moveTo>
                    <a:pt x="13696" y="1"/>
                  </a:moveTo>
                  <a:cubicBezTo>
                    <a:pt x="13329" y="1"/>
                    <a:pt x="6324" y="2269"/>
                    <a:pt x="5991" y="2369"/>
                  </a:cubicBezTo>
                  <a:cubicBezTo>
                    <a:pt x="5691" y="2469"/>
                    <a:pt x="2889" y="8740"/>
                    <a:pt x="2255" y="10508"/>
                  </a:cubicBezTo>
                  <a:cubicBezTo>
                    <a:pt x="2188" y="10742"/>
                    <a:pt x="2121" y="10909"/>
                    <a:pt x="2121" y="10942"/>
                  </a:cubicBezTo>
                  <a:cubicBezTo>
                    <a:pt x="2121" y="11128"/>
                    <a:pt x="2340" y="11242"/>
                    <a:pt x="2678" y="11242"/>
                  </a:cubicBezTo>
                  <a:cubicBezTo>
                    <a:pt x="2945" y="11242"/>
                    <a:pt x="3288" y="11171"/>
                    <a:pt x="3656" y="11009"/>
                  </a:cubicBezTo>
                  <a:cubicBezTo>
                    <a:pt x="3689" y="10975"/>
                    <a:pt x="3689" y="10975"/>
                    <a:pt x="3723" y="10975"/>
                  </a:cubicBezTo>
                  <a:cubicBezTo>
                    <a:pt x="3522" y="11242"/>
                    <a:pt x="3356" y="11542"/>
                    <a:pt x="3156" y="11843"/>
                  </a:cubicBezTo>
                  <a:cubicBezTo>
                    <a:pt x="2055" y="13611"/>
                    <a:pt x="887" y="15545"/>
                    <a:pt x="387" y="16379"/>
                  </a:cubicBezTo>
                  <a:cubicBezTo>
                    <a:pt x="287" y="16613"/>
                    <a:pt x="187" y="16746"/>
                    <a:pt x="153" y="16813"/>
                  </a:cubicBezTo>
                  <a:cubicBezTo>
                    <a:pt x="1" y="17162"/>
                    <a:pt x="618" y="17639"/>
                    <a:pt x="1408" y="17639"/>
                  </a:cubicBezTo>
                  <a:cubicBezTo>
                    <a:pt x="1827" y="17639"/>
                    <a:pt x="2294" y="17505"/>
                    <a:pt x="2722" y="17146"/>
                  </a:cubicBezTo>
                  <a:cubicBezTo>
                    <a:pt x="3956" y="16079"/>
                    <a:pt x="7826" y="11342"/>
                    <a:pt x="7826" y="11342"/>
                  </a:cubicBezTo>
                  <a:lnTo>
                    <a:pt x="12278" y="8613"/>
                  </a:lnTo>
                  <a:lnTo>
                    <a:pt x="12278" y="8613"/>
                  </a:lnTo>
                  <a:cubicBezTo>
                    <a:pt x="11541" y="9237"/>
                    <a:pt x="8150" y="12018"/>
                    <a:pt x="7959" y="12210"/>
                  </a:cubicBezTo>
                  <a:cubicBezTo>
                    <a:pt x="7759" y="12410"/>
                    <a:pt x="4890" y="16880"/>
                    <a:pt x="4156" y="18047"/>
                  </a:cubicBezTo>
                  <a:cubicBezTo>
                    <a:pt x="4056" y="18180"/>
                    <a:pt x="4023" y="18247"/>
                    <a:pt x="3989" y="18281"/>
                  </a:cubicBezTo>
                  <a:cubicBezTo>
                    <a:pt x="3784" y="18615"/>
                    <a:pt x="3995" y="19088"/>
                    <a:pt x="4821" y="19088"/>
                  </a:cubicBezTo>
                  <a:cubicBezTo>
                    <a:pt x="5066" y="19088"/>
                    <a:pt x="5366" y="19047"/>
                    <a:pt x="5724" y="18948"/>
                  </a:cubicBezTo>
                  <a:cubicBezTo>
                    <a:pt x="7292" y="18514"/>
                    <a:pt x="9760" y="14578"/>
                    <a:pt x="9760" y="14578"/>
                  </a:cubicBezTo>
                  <a:lnTo>
                    <a:pt x="14464" y="11642"/>
                  </a:lnTo>
                  <a:lnTo>
                    <a:pt x="14297" y="11776"/>
                  </a:lnTo>
                  <a:lnTo>
                    <a:pt x="11161" y="14545"/>
                  </a:lnTo>
                  <a:cubicBezTo>
                    <a:pt x="11161" y="14545"/>
                    <a:pt x="7992" y="18547"/>
                    <a:pt x="7292" y="19648"/>
                  </a:cubicBezTo>
                  <a:cubicBezTo>
                    <a:pt x="7258" y="19748"/>
                    <a:pt x="7192" y="19815"/>
                    <a:pt x="7192" y="19848"/>
                  </a:cubicBezTo>
                  <a:cubicBezTo>
                    <a:pt x="7059" y="20223"/>
                    <a:pt x="7482" y="20686"/>
                    <a:pt x="8246" y="20686"/>
                  </a:cubicBezTo>
                  <a:cubicBezTo>
                    <a:pt x="8637" y="20686"/>
                    <a:pt x="9118" y="20565"/>
                    <a:pt x="9660" y="20249"/>
                  </a:cubicBezTo>
                  <a:cubicBezTo>
                    <a:pt x="11261" y="19348"/>
                    <a:pt x="14497" y="15612"/>
                    <a:pt x="14764" y="15445"/>
                  </a:cubicBezTo>
                  <a:cubicBezTo>
                    <a:pt x="14997" y="15312"/>
                    <a:pt x="18133" y="13410"/>
                    <a:pt x="18133" y="13410"/>
                  </a:cubicBezTo>
                  <a:cubicBezTo>
                    <a:pt x="18133" y="13410"/>
                    <a:pt x="23737" y="12343"/>
                    <a:pt x="24537" y="11943"/>
                  </a:cubicBezTo>
                  <a:cubicBezTo>
                    <a:pt x="25338" y="11542"/>
                    <a:pt x="28607" y="7940"/>
                    <a:pt x="28807" y="7073"/>
                  </a:cubicBezTo>
                  <a:cubicBezTo>
                    <a:pt x="28841" y="6939"/>
                    <a:pt x="28841" y="6706"/>
                    <a:pt x="28841" y="6372"/>
                  </a:cubicBezTo>
                  <a:cubicBezTo>
                    <a:pt x="28807" y="4904"/>
                    <a:pt x="28173" y="2002"/>
                    <a:pt x="25338" y="1202"/>
                  </a:cubicBezTo>
                  <a:lnTo>
                    <a:pt x="22169" y="1335"/>
                  </a:lnTo>
                  <a:cubicBezTo>
                    <a:pt x="22169" y="1335"/>
                    <a:pt x="14063" y="1"/>
                    <a:pt x="13696"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06"/>
            <p:cNvSpPr/>
            <p:nvPr/>
          </p:nvSpPr>
          <p:spPr>
            <a:xfrm>
              <a:off x="4351542" y="3972894"/>
              <a:ext cx="208911" cy="155143"/>
            </a:xfrm>
            <a:custGeom>
              <a:avLst/>
              <a:gdLst/>
              <a:ahLst/>
              <a:cxnLst/>
              <a:rect l="l" t="t" r="r" b="b"/>
              <a:pathLst>
                <a:path w="10242" h="7606" extrusionOk="0">
                  <a:moveTo>
                    <a:pt x="4304" y="1"/>
                  </a:moveTo>
                  <a:cubicBezTo>
                    <a:pt x="4304" y="1"/>
                    <a:pt x="3336" y="3003"/>
                    <a:pt x="2369" y="4838"/>
                  </a:cubicBezTo>
                  <a:cubicBezTo>
                    <a:pt x="1802" y="5872"/>
                    <a:pt x="868" y="6505"/>
                    <a:pt x="134" y="6872"/>
                  </a:cubicBezTo>
                  <a:cubicBezTo>
                    <a:pt x="67" y="7106"/>
                    <a:pt x="0" y="7273"/>
                    <a:pt x="0" y="7306"/>
                  </a:cubicBezTo>
                  <a:cubicBezTo>
                    <a:pt x="0" y="7492"/>
                    <a:pt x="219" y="7606"/>
                    <a:pt x="557" y="7606"/>
                  </a:cubicBezTo>
                  <a:cubicBezTo>
                    <a:pt x="824" y="7606"/>
                    <a:pt x="1167" y="7535"/>
                    <a:pt x="1535" y="7373"/>
                  </a:cubicBezTo>
                  <a:cubicBezTo>
                    <a:pt x="1568" y="7339"/>
                    <a:pt x="1568" y="7339"/>
                    <a:pt x="1602" y="7339"/>
                  </a:cubicBezTo>
                  <a:cubicBezTo>
                    <a:pt x="1602" y="7339"/>
                    <a:pt x="2736" y="5438"/>
                    <a:pt x="2769" y="5405"/>
                  </a:cubicBezTo>
                  <a:cubicBezTo>
                    <a:pt x="2769" y="5338"/>
                    <a:pt x="4137" y="4137"/>
                    <a:pt x="4137" y="4137"/>
                  </a:cubicBezTo>
                  <a:cubicBezTo>
                    <a:pt x="4871" y="2769"/>
                    <a:pt x="5504" y="1468"/>
                    <a:pt x="5504" y="1468"/>
                  </a:cubicBezTo>
                  <a:lnTo>
                    <a:pt x="8673" y="1302"/>
                  </a:lnTo>
                  <a:lnTo>
                    <a:pt x="10241" y="201"/>
                  </a:lnTo>
                  <a:lnTo>
                    <a:pt x="4304"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06"/>
            <p:cNvSpPr/>
            <p:nvPr/>
          </p:nvSpPr>
          <p:spPr>
            <a:xfrm>
              <a:off x="4308281" y="4043650"/>
              <a:ext cx="284831" cy="214867"/>
            </a:xfrm>
            <a:custGeom>
              <a:avLst/>
              <a:gdLst/>
              <a:ahLst/>
              <a:cxnLst/>
              <a:rect l="l" t="t" r="r" b="b"/>
              <a:pathLst>
                <a:path w="13964" h="10534" extrusionOk="0">
                  <a:moveTo>
                    <a:pt x="13963" y="1"/>
                  </a:moveTo>
                  <a:lnTo>
                    <a:pt x="13963" y="1"/>
                  </a:lnTo>
                  <a:cubicBezTo>
                    <a:pt x="13963" y="1"/>
                    <a:pt x="7392" y="2736"/>
                    <a:pt x="6958" y="3270"/>
                  </a:cubicBezTo>
                  <a:cubicBezTo>
                    <a:pt x="6491" y="3770"/>
                    <a:pt x="3756" y="8040"/>
                    <a:pt x="2889" y="8907"/>
                  </a:cubicBezTo>
                  <a:cubicBezTo>
                    <a:pt x="2525" y="9271"/>
                    <a:pt x="1940" y="9390"/>
                    <a:pt x="1380" y="9390"/>
                  </a:cubicBezTo>
                  <a:cubicBezTo>
                    <a:pt x="1016" y="9390"/>
                    <a:pt x="663" y="9340"/>
                    <a:pt x="387" y="9274"/>
                  </a:cubicBezTo>
                  <a:cubicBezTo>
                    <a:pt x="287" y="9508"/>
                    <a:pt x="187" y="9641"/>
                    <a:pt x="153" y="9708"/>
                  </a:cubicBezTo>
                  <a:cubicBezTo>
                    <a:pt x="1" y="10057"/>
                    <a:pt x="618" y="10534"/>
                    <a:pt x="1408" y="10534"/>
                  </a:cubicBezTo>
                  <a:cubicBezTo>
                    <a:pt x="1827" y="10534"/>
                    <a:pt x="2294" y="10400"/>
                    <a:pt x="2722" y="10041"/>
                  </a:cubicBezTo>
                  <a:cubicBezTo>
                    <a:pt x="3956" y="8974"/>
                    <a:pt x="7826" y="4237"/>
                    <a:pt x="7826" y="4237"/>
                  </a:cubicBezTo>
                  <a:lnTo>
                    <a:pt x="12395" y="1435"/>
                  </a:lnTo>
                  <a:cubicBezTo>
                    <a:pt x="12395" y="1402"/>
                    <a:pt x="12395" y="1402"/>
                    <a:pt x="12395" y="1402"/>
                  </a:cubicBezTo>
                  <a:lnTo>
                    <a:pt x="13963"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06"/>
            <p:cNvSpPr/>
            <p:nvPr/>
          </p:nvSpPr>
          <p:spPr>
            <a:xfrm>
              <a:off x="4385441" y="4119851"/>
              <a:ext cx="235550" cy="168239"/>
            </a:xfrm>
            <a:custGeom>
              <a:avLst/>
              <a:gdLst/>
              <a:ahLst/>
              <a:cxnLst/>
              <a:rect l="l" t="t" r="r" b="b"/>
              <a:pathLst>
                <a:path w="11548" h="8248" extrusionOk="0">
                  <a:moveTo>
                    <a:pt x="11548" y="1"/>
                  </a:moveTo>
                  <a:cubicBezTo>
                    <a:pt x="11547" y="1"/>
                    <a:pt x="6211" y="2069"/>
                    <a:pt x="5777" y="2403"/>
                  </a:cubicBezTo>
                  <a:cubicBezTo>
                    <a:pt x="5377" y="2770"/>
                    <a:pt x="3442" y="6439"/>
                    <a:pt x="1974" y="7273"/>
                  </a:cubicBezTo>
                  <a:cubicBezTo>
                    <a:pt x="1647" y="7452"/>
                    <a:pt x="1346" y="7530"/>
                    <a:pt x="1089" y="7530"/>
                  </a:cubicBezTo>
                  <a:cubicBezTo>
                    <a:pt x="771" y="7530"/>
                    <a:pt x="521" y="7409"/>
                    <a:pt x="373" y="7206"/>
                  </a:cubicBezTo>
                  <a:cubicBezTo>
                    <a:pt x="273" y="7339"/>
                    <a:pt x="240" y="7406"/>
                    <a:pt x="206" y="7440"/>
                  </a:cubicBezTo>
                  <a:cubicBezTo>
                    <a:pt x="1" y="7774"/>
                    <a:pt x="212" y="8247"/>
                    <a:pt x="1038" y="8247"/>
                  </a:cubicBezTo>
                  <a:cubicBezTo>
                    <a:pt x="1283" y="8247"/>
                    <a:pt x="1583" y="8206"/>
                    <a:pt x="1941" y="8107"/>
                  </a:cubicBezTo>
                  <a:cubicBezTo>
                    <a:pt x="3509" y="7673"/>
                    <a:pt x="5977" y="3737"/>
                    <a:pt x="5977" y="3737"/>
                  </a:cubicBezTo>
                  <a:lnTo>
                    <a:pt x="10681" y="801"/>
                  </a:lnTo>
                  <a:lnTo>
                    <a:pt x="10514" y="935"/>
                  </a:lnTo>
                  <a:cubicBezTo>
                    <a:pt x="10581" y="902"/>
                    <a:pt x="10614" y="868"/>
                    <a:pt x="10614" y="868"/>
                  </a:cubicBezTo>
                  <a:lnTo>
                    <a:pt x="11548"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06"/>
            <p:cNvSpPr/>
            <p:nvPr/>
          </p:nvSpPr>
          <p:spPr>
            <a:xfrm>
              <a:off x="4452260" y="4028699"/>
              <a:ext cx="444298" cy="291990"/>
            </a:xfrm>
            <a:custGeom>
              <a:avLst/>
              <a:gdLst/>
              <a:ahLst/>
              <a:cxnLst/>
              <a:rect l="l" t="t" r="r" b="b"/>
              <a:pathLst>
                <a:path w="21782" h="14315" extrusionOk="0">
                  <a:moveTo>
                    <a:pt x="21782" y="0"/>
                  </a:moveTo>
                  <a:cubicBezTo>
                    <a:pt x="20414" y="1268"/>
                    <a:pt x="18613" y="2902"/>
                    <a:pt x="17879" y="3436"/>
                  </a:cubicBezTo>
                  <a:cubicBezTo>
                    <a:pt x="16645" y="4270"/>
                    <a:pt x="12442" y="5270"/>
                    <a:pt x="10540" y="5938"/>
                  </a:cubicBezTo>
                  <a:cubicBezTo>
                    <a:pt x="8672" y="6571"/>
                    <a:pt x="6938" y="8206"/>
                    <a:pt x="6671" y="8439"/>
                  </a:cubicBezTo>
                  <a:cubicBezTo>
                    <a:pt x="6371" y="8673"/>
                    <a:pt x="4169" y="12509"/>
                    <a:pt x="2168" y="13276"/>
                  </a:cubicBezTo>
                  <a:cubicBezTo>
                    <a:pt x="1530" y="13519"/>
                    <a:pt x="1100" y="13617"/>
                    <a:pt x="808" y="13617"/>
                  </a:cubicBezTo>
                  <a:cubicBezTo>
                    <a:pt x="458" y="13617"/>
                    <a:pt x="306" y="13476"/>
                    <a:pt x="233" y="13276"/>
                  </a:cubicBezTo>
                  <a:cubicBezTo>
                    <a:pt x="199" y="13376"/>
                    <a:pt x="133" y="13443"/>
                    <a:pt x="133" y="13476"/>
                  </a:cubicBezTo>
                  <a:cubicBezTo>
                    <a:pt x="0" y="13851"/>
                    <a:pt x="423" y="14314"/>
                    <a:pt x="1187" y="14314"/>
                  </a:cubicBezTo>
                  <a:cubicBezTo>
                    <a:pt x="1578" y="14314"/>
                    <a:pt x="2059" y="14193"/>
                    <a:pt x="2601" y="13877"/>
                  </a:cubicBezTo>
                  <a:cubicBezTo>
                    <a:pt x="4202" y="12976"/>
                    <a:pt x="7438" y="9240"/>
                    <a:pt x="7705" y="9073"/>
                  </a:cubicBezTo>
                  <a:cubicBezTo>
                    <a:pt x="7938" y="8940"/>
                    <a:pt x="11074" y="7038"/>
                    <a:pt x="11074" y="7038"/>
                  </a:cubicBezTo>
                  <a:cubicBezTo>
                    <a:pt x="11074" y="7038"/>
                    <a:pt x="16678" y="5971"/>
                    <a:pt x="17478" y="5571"/>
                  </a:cubicBezTo>
                  <a:cubicBezTo>
                    <a:pt x="18279" y="5170"/>
                    <a:pt x="21548" y="1568"/>
                    <a:pt x="21748" y="701"/>
                  </a:cubicBezTo>
                  <a:cubicBezTo>
                    <a:pt x="21782" y="567"/>
                    <a:pt x="21782" y="334"/>
                    <a:pt x="21782" y="0"/>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06"/>
            <p:cNvSpPr/>
            <p:nvPr/>
          </p:nvSpPr>
          <p:spPr>
            <a:xfrm>
              <a:off x="3643274" y="2531881"/>
              <a:ext cx="376293" cy="1603040"/>
            </a:xfrm>
            <a:custGeom>
              <a:avLst/>
              <a:gdLst/>
              <a:ahLst/>
              <a:cxnLst/>
              <a:rect l="l" t="t" r="r" b="b"/>
              <a:pathLst>
                <a:path w="18448" h="78590" extrusionOk="0">
                  <a:moveTo>
                    <a:pt x="1402" y="0"/>
                  </a:moveTo>
                  <a:lnTo>
                    <a:pt x="1" y="300"/>
                  </a:lnTo>
                  <a:lnTo>
                    <a:pt x="17046" y="78590"/>
                  </a:lnTo>
                  <a:lnTo>
                    <a:pt x="18447" y="78290"/>
                  </a:lnTo>
                  <a:lnTo>
                    <a:pt x="1402"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06"/>
            <p:cNvSpPr/>
            <p:nvPr/>
          </p:nvSpPr>
          <p:spPr>
            <a:xfrm>
              <a:off x="3613332" y="2480870"/>
              <a:ext cx="129993" cy="301353"/>
            </a:xfrm>
            <a:custGeom>
              <a:avLst/>
              <a:gdLst/>
              <a:ahLst/>
              <a:cxnLst/>
              <a:rect l="l" t="t" r="r" b="b"/>
              <a:pathLst>
                <a:path w="6373" h="14774" extrusionOk="0">
                  <a:moveTo>
                    <a:pt x="2157" y="1"/>
                  </a:moveTo>
                  <a:cubicBezTo>
                    <a:pt x="2051" y="1"/>
                    <a:pt x="1943" y="11"/>
                    <a:pt x="1836" y="33"/>
                  </a:cubicBezTo>
                  <a:lnTo>
                    <a:pt x="1335" y="133"/>
                  </a:lnTo>
                  <a:cubicBezTo>
                    <a:pt x="535" y="333"/>
                    <a:pt x="1" y="1134"/>
                    <a:pt x="168" y="1967"/>
                  </a:cubicBezTo>
                  <a:lnTo>
                    <a:pt x="2703" y="13542"/>
                  </a:lnTo>
                  <a:cubicBezTo>
                    <a:pt x="2849" y="14273"/>
                    <a:pt x="3508" y="14774"/>
                    <a:pt x="4230" y="14774"/>
                  </a:cubicBezTo>
                  <a:cubicBezTo>
                    <a:pt x="4332" y="14774"/>
                    <a:pt x="4435" y="14764"/>
                    <a:pt x="4538" y="14743"/>
                  </a:cubicBezTo>
                  <a:lnTo>
                    <a:pt x="5038" y="14610"/>
                  </a:lnTo>
                  <a:cubicBezTo>
                    <a:pt x="5838" y="14443"/>
                    <a:pt x="6372" y="13609"/>
                    <a:pt x="6205" y="12809"/>
                  </a:cubicBezTo>
                  <a:lnTo>
                    <a:pt x="3670" y="1200"/>
                  </a:lnTo>
                  <a:cubicBezTo>
                    <a:pt x="3525" y="474"/>
                    <a:pt x="2874" y="1"/>
                    <a:pt x="2157"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06"/>
            <p:cNvSpPr/>
            <p:nvPr/>
          </p:nvSpPr>
          <p:spPr>
            <a:xfrm>
              <a:off x="3747378" y="2271459"/>
              <a:ext cx="191206" cy="177152"/>
            </a:xfrm>
            <a:custGeom>
              <a:avLst/>
              <a:gdLst/>
              <a:ahLst/>
              <a:cxnLst/>
              <a:rect l="l" t="t" r="r" b="b"/>
              <a:pathLst>
                <a:path w="9374" h="8685" extrusionOk="0">
                  <a:moveTo>
                    <a:pt x="4825" y="0"/>
                  </a:moveTo>
                  <a:cubicBezTo>
                    <a:pt x="4143" y="0"/>
                    <a:pt x="3450" y="159"/>
                    <a:pt x="2802" y="493"/>
                  </a:cubicBezTo>
                  <a:cubicBezTo>
                    <a:pt x="2535" y="626"/>
                    <a:pt x="2302" y="793"/>
                    <a:pt x="2068" y="993"/>
                  </a:cubicBezTo>
                  <a:cubicBezTo>
                    <a:pt x="501" y="2261"/>
                    <a:pt x="0" y="4496"/>
                    <a:pt x="968" y="6364"/>
                  </a:cubicBezTo>
                  <a:cubicBezTo>
                    <a:pt x="1762" y="7835"/>
                    <a:pt x="3275" y="8685"/>
                    <a:pt x="4843" y="8685"/>
                  </a:cubicBezTo>
                  <a:cubicBezTo>
                    <a:pt x="5516" y="8685"/>
                    <a:pt x="6198" y="8528"/>
                    <a:pt x="6839" y="8198"/>
                  </a:cubicBezTo>
                  <a:cubicBezTo>
                    <a:pt x="8506" y="7298"/>
                    <a:pt x="9374" y="5496"/>
                    <a:pt x="9107" y="3728"/>
                  </a:cubicBezTo>
                  <a:cubicBezTo>
                    <a:pt x="9040" y="3261"/>
                    <a:pt x="8907" y="2761"/>
                    <a:pt x="8673" y="2327"/>
                  </a:cubicBezTo>
                  <a:cubicBezTo>
                    <a:pt x="7906" y="840"/>
                    <a:pt x="6394" y="0"/>
                    <a:pt x="4825"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06"/>
            <p:cNvSpPr/>
            <p:nvPr/>
          </p:nvSpPr>
          <p:spPr>
            <a:xfrm>
              <a:off x="3747378" y="2291713"/>
              <a:ext cx="191206" cy="156898"/>
            </a:xfrm>
            <a:custGeom>
              <a:avLst/>
              <a:gdLst/>
              <a:ahLst/>
              <a:cxnLst/>
              <a:rect l="l" t="t" r="r" b="b"/>
              <a:pathLst>
                <a:path w="9374" h="7692" extrusionOk="0">
                  <a:moveTo>
                    <a:pt x="2068" y="0"/>
                  </a:moveTo>
                  <a:cubicBezTo>
                    <a:pt x="501" y="1268"/>
                    <a:pt x="0" y="3503"/>
                    <a:pt x="968" y="5371"/>
                  </a:cubicBezTo>
                  <a:cubicBezTo>
                    <a:pt x="1762" y="6842"/>
                    <a:pt x="3275" y="7692"/>
                    <a:pt x="4843" y="7692"/>
                  </a:cubicBezTo>
                  <a:cubicBezTo>
                    <a:pt x="5516" y="7692"/>
                    <a:pt x="6198" y="7535"/>
                    <a:pt x="6839" y="7205"/>
                  </a:cubicBezTo>
                  <a:cubicBezTo>
                    <a:pt x="8506" y="6305"/>
                    <a:pt x="9374" y="4503"/>
                    <a:pt x="9107" y="2735"/>
                  </a:cubicBezTo>
                  <a:lnTo>
                    <a:pt x="9107" y="2735"/>
                  </a:lnTo>
                  <a:cubicBezTo>
                    <a:pt x="8367" y="4107"/>
                    <a:pt x="7295" y="4824"/>
                    <a:pt x="6177" y="4824"/>
                  </a:cubicBezTo>
                  <a:cubicBezTo>
                    <a:pt x="5228" y="4824"/>
                    <a:pt x="4245" y="4308"/>
                    <a:pt x="3403" y="3236"/>
                  </a:cubicBezTo>
                  <a:cubicBezTo>
                    <a:pt x="2335" y="1935"/>
                    <a:pt x="2068" y="801"/>
                    <a:pt x="2068"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06"/>
            <p:cNvSpPr/>
            <p:nvPr/>
          </p:nvSpPr>
          <p:spPr>
            <a:xfrm>
              <a:off x="3812014" y="2279617"/>
              <a:ext cx="87097" cy="76266"/>
            </a:xfrm>
            <a:custGeom>
              <a:avLst/>
              <a:gdLst/>
              <a:ahLst/>
              <a:cxnLst/>
              <a:rect l="l" t="t" r="r" b="b"/>
              <a:pathLst>
                <a:path w="4270" h="3739" extrusionOk="0">
                  <a:moveTo>
                    <a:pt x="2136" y="1"/>
                  </a:moveTo>
                  <a:cubicBezTo>
                    <a:pt x="1842" y="1"/>
                    <a:pt x="1544" y="73"/>
                    <a:pt x="1268" y="226"/>
                  </a:cubicBezTo>
                  <a:cubicBezTo>
                    <a:pt x="334" y="693"/>
                    <a:pt x="0" y="1827"/>
                    <a:pt x="467" y="2728"/>
                  </a:cubicBezTo>
                  <a:cubicBezTo>
                    <a:pt x="816" y="3379"/>
                    <a:pt x="1456" y="3738"/>
                    <a:pt x="2128" y="3738"/>
                  </a:cubicBezTo>
                  <a:cubicBezTo>
                    <a:pt x="2421" y="3738"/>
                    <a:pt x="2719" y="3670"/>
                    <a:pt x="3002" y="3529"/>
                  </a:cubicBezTo>
                  <a:cubicBezTo>
                    <a:pt x="3903" y="3062"/>
                    <a:pt x="4270" y="1927"/>
                    <a:pt x="3770" y="993"/>
                  </a:cubicBezTo>
                  <a:cubicBezTo>
                    <a:pt x="3446" y="369"/>
                    <a:pt x="2801" y="1"/>
                    <a:pt x="2136"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06"/>
            <p:cNvSpPr/>
            <p:nvPr/>
          </p:nvSpPr>
          <p:spPr>
            <a:xfrm>
              <a:off x="3420790" y="2331159"/>
              <a:ext cx="411662" cy="278997"/>
            </a:xfrm>
            <a:custGeom>
              <a:avLst/>
              <a:gdLst/>
              <a:ahLst/>
              <a:cxnLst/>
              <a:rect l="l" t="t" r="r" b="b"/>
              <a:pathLst>
                <a:path w="20182" h="13678" extrusionOk="0">
                  <a:moveTo>
                    <a:pt x="17064" y="0"/>
                  </a:moveTo>
                  <a:cubicBezTo>
                    <a:pt x="17009" y="0"/>
                    <a:pt x="16958" y="11"/>
                    <a:pt x="16913" y="34"/>
                  </a:cubicBezTo>
                  <a:lnTo>
                    <a:pt x="1" y="9975"/>
                  </a:lnTo>
                  <a:lnTo>
                    <a:pt x="1936" y="13677"/>
                  </a:lnTo>
                  <a:lnTo>
                    <a:pt x="19715" y="5438"/>
                  </a:lnTo>
                  <a:cubicBezTo>
                    <a:pt x="20182" y="5171"/>
                    <a:pt x="19948" y="3770"/>
                    <a:pt x="19148" y="2302"/>
                  </a:cubicBezTo>
                  <a:cubicBezTo>
                    <a:pt x="18455" y="948"/>
                    <a:pt x="17573" y="0"/>
                    <a:pt x="17064"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06"/>
            <p:cNvSpPr/>
            <p:nvPr/>
          </p:nvSpPr>
          <p:spPr>
            <a:xfrm>
              <a:off x="3413998" y="2534084"/>
              <a:ext cx="53095" cy="76552"/>
            </a:xfrm>
            <a:custGeom>
              <a:avLst/>
              <a:gdLst/>
              <a:ahLst/>
              <a:cxnLst/>
              <a:rect l="l" t="t" r="r" b="b"/>
              <a:pathLst>
                <a:path w="2603" h="3753" extrusionOk="0">
                  <a:moveTo>
                    <a:pt x="439" y="0"/>
                  </a:moveTo>
                  <a:cubicBezTo>
                    <a:pt x="400" y="0"/>
                    <a:pt x="365" y="8"/>
                    <a:pt x="334" y="26"/>
                  </a:cubicBezTo>
                  <a:cubicBezTo>
                    <a:pt x="0" y="192"/>
                    <a:pt x="200" y="1160"/>
                    <a:pt x="734" y="2194"/>
                  </a:cubicBezTo>
                  <a:cubicBezTo>
                    <a:pt x="1215" y="3095"/>
                    <a:pt x="1831" y="3753"/>
                    <a:pt x="2168" y="3753"/>
                  </a:cubicBezTo>
                  <a:cubicBezTo>
                    <a:pt x="2205" y="3753"/>
                    <a:pt x="2239" y="3745"/>
                    <a:pt x="2269" y="3728"/>
                  </a:cubicBezTo>
                  <a:cubicBezTo>
                    <a:pt x="2602" y="3561"/>
                    <a:pt x="2435" y="2594"/>
                    <a:pt x="1868" y="1560"/>
                  </a:cubicBezTo>
                  <a:cubicBezTo>
                    <a:pt x="1390" y="632"/>
                    <a:pt x="777" y="0"/>
                    <a:pt x="439"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06"/>
            <p:cNvSpPr/>
            <p:nvPr/>
          </p:nvSpPr>
          <p:spPr>
            <a:xfrm>
              <a:off x="4462438" y="2665234"/>
              <a:ext cx="338864" cy="1427499"/>
            </a:xfrm>
            <a:custGeom>
              <a:avLst/>
              <a:gdLst/>
              <a:ahLst/>
              <a:cxnLst/>
              <a:rect l="l" t="t" r="r" b="b"/>
              <a:pathLst>
                <a:path w="16613" h="69984" extrusionOk="0">
                  <a:moveTo>
                    <a:pt x="15178" y="0"/>
                  </a:moveTo>
                  <a:lnTo>
                    <a:pt x="1" y="69683"/>
                  </a:lnTo>
                  <a:lnTo>
                    <a:pt x="1435" y="69984"/>
                  </a:lnTo>
                  <a:lnTo>
                    <a:pt x="16613" y="300"/>
                  </a:lnTo>
                  <a:lnTo>
                    <a:pt x="15178"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06"/>
            <p:cNvSpPr/>
            <p:nvPr/>
          </p:nvSpPr>
          <p:spPr>
            <a:xfrm>
              <a:off x="4701260" y="2614222"/>
              <a:ext cx="129973" cy="301353"/>
            </a:xfrm>
            <a:custGeom>
              <a:avLst/>
              <a:gdLst/>
              <a:ahLst/>
              <a:cxnLst/>
              <a:rect l="l" t="t" r="r" b="b"/>
              <a:pathLst>
                <a:path w="6372" h="14774" extrusionOk="0">
                  <a:moveTo>
                    <a:pt x="4215" y="1"/>
                  </a:moveTo>
                  <a:cubicBezTo>
                    <a:pt x="3498" y="1"/>
                    <a:pt x="2847" y="474"/>
                    <a:pt x="2702" y="1200"/>
                  </a:cubicBezTo>
                  <a:lnTo>
                    <a:pt x="167" y="12809"/>
                  </a:lnTo>
                  <a:cubicBezTo>
                    <a:pt x="0" y="13642"/>
                    <a:pt x="500" y="14443"/>
                    <a:pt x="1334" y="14643"/>
                  </a:cubicBezTo>
                  <a:lnTo>
                    <a:pt x="1835" y="14743"/>
                  </a:lnTo>
                  <a:cubicBezTo>
                    <a:pt x="1938" y="14764"/>
                    <a:pt x="2041" y="14774"/>
                    <a:pt x="2143" y="14774"/>
                  </a:cubicBezTo>
                  <a:cubicBezTo>
                    <a:pt x="2865" y="14774"/>
                    <a:pt x="3523" y="14277"/>
                    <a:pt x="3669" y="13576"/>
                  </a:cubicBezTo>
                  <a:lnTo>
                    <a:pt x="6204" y="1967"/>
                  </a:lnTo>
                  <a:cubicBezTo>
                    <a:pt x="6371" y="1134"/>
                    <a:pt x="5838" y="333"/>
                    <a:pt x="5004" y="133"/>
                  </a:cubicBezTo>
                  <a:lnTo>
                    <a:pt x="4537" y="33"/>
                  </a:lnTo>
                  <a:cubicBezTo>
                    <a:pt x="4429" y="11"/>
                    <a:pt x="4321" y="1"/>
                    <a:pt x="4215"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06"/>
            <p:cNvSpPr/>
            <p:nvPr/>
          </p:nvSpPr>
          <p:spPr>
            <a:xfrm>
              <a:off x="4499866" y="2404811"/>
              <a:ext cx="191206" cy="177275"/>
            </a:xfrm>
            <a:custGeom>
              <a:avLst/>
              <a:gdLst/>
              <a:ahLst/>
              <a:cxnLst/>
              <a:rect l="l" t="t" r="r" b="b"/>
              <a:pathLst>
                <a:path w="9374" h="8691" extrusionOk="0">
                  <a:moveTo>
                    <a:pt x="4849" y="0"/>
                  </a:moveTo>
                  <a:cubicBezTo>
                    <a:pt x="3280" y="0"/>
                    <a:pt x="1768" y="840"/>
                    <a:pt x="1001" y="2327"/>
                  </a:cubicBezTo>
                  <a:cubicBezTo>
                    <a:pt x="934" y="2494"/>
                    <a:pt x="868" y="2628"/>
                    <a:pt x="801" y="2794"/>
                  </a:cubicBezTo>
                  <a:cubicBezTo>
                    <a:pt x="0" y="4829"/>
                    <a:pt x="868" y="7164"/>
                    <a:pt x="2836" y="8198"/>
                  </a:cubicBezTo>
                  <a:cubicBezTo>
                    <a:pt x="3483" y="8532"/>
                    <a:pt x="4173" y="8691"/>
                    <a:pt x="4851" y="8691"/>
                  </a:cubicBezTo>
                  <a:cubicBezTo>
                    <a:pt x="6410" y="8691"/>
                    <a:pt x="7906" y="7851"/>
                    <a:pt x="8673" y="6364"/>
                  </a:cubicBezTo>
                  <a:cubicBezTo>
                    <a:pt x="9374" y="5063"/>
                    <a:pt x="9340" y="3562"/>
                    <a:pt x="8707" y="2361"/>
                  </a:cubicBezTo>
                  <a:cubicBezTo>
                    <a:pt x="8306" y="1594"/>
                    <a:pt x="7672" y="926"/>
                    <a:pt x="6872" y="493"/>
                  </a:cubicBezTo>
                  <a:cubicBezTo>
                    <a:pt x="6225" y="159"/>
                    <a:pt x="5531" y="0"/>
                    <a:pt x="4849"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06"/>
            <p:cNvSpPr/>
            <p:nvPr/>
          </p:nvSpPr>
          <p:spPr>
            <a:xfrm>
              <a:off x="4560423" y="2411624"/>
              <a:ext cx="87097" cy="76123"/>
            </a:xfrm>
            <a:custGeom>
              <a:avLst/>
              <a:gdLst/>
              <a:ahLst/>
              <a:cxnLst/>
              <a:rect l="l" t="t" r="r" b="b"/>
              <a:pathLst>
                <a:path w="4270" h="3732" extrusionOk="0">
                  <a:moveTo>
                    <a:pt x="2158" y="0"/>
                  </a:moveTo>
                  <a:cubicBezTo>
                    <a:pt x="1859" y="0"/>
                    <a:pt x="1554" y="72"/>
                    <a:pt x="1268" y="225"/>
                  </a:cubicBezTo>
                  <a:cubicBezTo>
                    <a:pt x="367" y="692"/>
                    <a:pt x="0" y="1827"/>
                    <a:pt x="500" y="2727"/>
                  </a:cubicBezTo>
                  <a:cubicBezTo>
                    <a:pt x="829" y="3362"/>
                    <a:pt x="1489" y="3731"/>
                    <a:pt x="2165" y="3731"/>
                  </a:cubicBezTo>
                  <a:cubicBezTo>
                    <a:pt x="2449" y="3731"/>
                    <a:pt x="2736" y="3666"/>
                    <a:pt x="3002" y="3528"/>
                  </a:cubicBezTo>
                  <a:cubicBezTo>
                    <a:pt x="3936" y="3027"/>
                    <a:pt x="4270" y="1893"/>
                    <a:pt x="3803" y="993"/>
                  </a:cubicBezTo>
                  <a:cubicBezTo>
                    <a:pt x="3479" y="368"/>
                    <a:pt x="2834" y="0"/>
                    <a:pt x="2158" y="0"/>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06"/>
            <p:cNvSpPr/>
            <p:nvPr/>
          </p:nvSpPr>
          <p:spPr>
            <a:xfrm>
              <a:off x="4499866" y="2452947"/>
              <a:ext cx="191206" cy="129137"/>
            </a:xfrm>
            <a:custGeom>
              <a:avLst/>
              <a:gdLst/>
              <a:ahLst/>
              <a:cxnLst/>
              <a:rect l="l" t="t" r="r" b="b"/>
              <a:pathLst>
                <a:path w="9374" h="6331" extrusionOk="0">
                  <a:moveTo>
                    <a:pt x="8707" y="1"/>
                  </a:moveTo>
                  <a:cubicBezTo>
                    <a:pt x="6351" y="723"/>
                    <a:pt x="5533" y="3368"/>
                    <a:pt x="3858" y="3368"/>
                  </a:cubicBezTo>
                  <a:cubicBezTo>
                    <a:pt x="3754" y="3368"/>
                    <a:pt x="3647" y="3358"/>
                    <a:pt x="3536" y="3336"/>
                  </a:cubicBezTo>
                  <a:cubicBezTo>
                    <a:pt x="2002" y="3036"/>
                    <a:pt x="1201" y="1535"/>
                    <a:pt x="801" y="434"/>
                  </a:cubicBezTo>
                  <a:lnTo>
                    <a:pt x="801" y="434"/>
                  </a:lnTo>
                  <a:cubicBezTo>
                    <a:pt x="0" y="2469"/>
                    <a:pt x="868" y="4804"/>
                    <a:pt x="2836" y="5838"/>
                  </a:cubicBezTo>
                  <a:cubicBezTo>
                    <a:pt x="3483" y="6172"/>
                    <a:pt x="4173" y="6331"/>
                    <a:pt x="4851" y="6331"/>
                  </a:cubicBezTo>
                  <a:cubicBezTo>
                    <a:pt x="6410" y="6331"/>
                    <a:pt x="7906" y="5491"/>
                    <a:pt x="8673" y="4004"/>
                  </a:cubicBezTo>
                  <a:cubicBezTo>
                    <a:pt x="9374" y="2703"/>
                    <a:pt x="9340" y="1202"/>
                    <a:pt x="8707"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06"/>
            <p:cNvSpPr/>
            <p:nvPr/>
          </p:nvSpPr>
          <p:spPr>
            <a:xfrm>
              <a:off x="4612128" y="2465001"/>
              <a:ext cx="411662" cy="278507"/>
            </a:xfrm>
            <a:custGeom>
              <a:avLst/>
              <a:gdLst/>
              <a:ahLst/>
              <a:cxnLst/>
              <a:rect l="l" t="t" r="r" b="b"/>
              <a:pathLst>
                <a:path w="20182" h="13654" extrusionOk="0">
                  <a:moveTo>
                    <a:pt x="3099" y="0"/>
                  </a:moveTo>
                  <a:cubicBezTo>
                    <a:pt x="2587" y="0"/>
                    <a:pt x="1718" y="941"/>
                    <a:pt x="1034" y="2278"/>
                  </a:cubicBezTo>
                  <a:cubicBezTo>
                    <a:pt x="234" y="3746"/>
                    <a:pt x="0" y="5147"/>
                    <a:pt x="467" y="5414"/>
                  </a:cubicBezTo>
                  <a:lnTo>
                    <a:pt x="18213" y="13653"/>
                  </a:lnTo>
                  <a:lnTo>
                    <a:pt x="20181" y="9951"/>
                  </a:lnTo>
                  <a:lnTo>
                    <a:pt x="3269" y="44"/>
                  </a:lnTo>
                  <a:cubicBezTo>
                    <a:pt x="3218" y="14"/>
                    <a:pt x="3161" y="0"/>
                    <a:pt x="3099"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06"/>
            <p:cNvSpPr/>
            <p:nvPr/>
          </p:nvSpPr>
          <p:spPr>
            <a:xfrm>
              <a:off x="4977490" y="2667457"/>
              <a:ext cx="53074" cy="76552"/>
            </a:xfrm>
            <a:custGeom>
              <a:avLst/>
              <a:gdLst/>
              <a:ahLst/>
              <a:cxnLst/>
              <a:rect l="l" t="t" r="r" b="b"/>
              <a:pathLst>
                <a:path w="2602" h="3753" extrusionOk="0">
                  <a:moveTo>
                    <a:pt x="2159" y="0"/>
                  </a:moveTo>
                  <a:cubicBezTo>
                    <a:pt x="1803" y="0"/>
                    <a:pt x="1211" y="658"/>
                    <a:pt x="701" y="1559"/>
                  </a:cubicBezTo>
                  <a:cubicBezTo>
                    <a:pt x="167" y="2593"/>
                    <a:pt x="0" y="3560"/>
                    <a:pt x="300" y="3727"/>
                  </a:cubicBezTo>
                  <a:cubicBezTo>
                    <a:pt x="335" y="3744"/>
                    <a:pt x="373" y="3753"/>
                    <a:pt x="414" y="3753"/>
                  </a:cubicBezTo>
                  <a:cubicBezTo>
                    <a:pt x="776" y="3753"/>
                    <a:pt x="1389" y="3120"/>
                    <a:pt x="1868" y="2193"/>
                  </a:cubicBezTo>
                  <a:cubicBezTo>
                    <a:pt x="2402" y="1159"/>
                    <a:pt x="2602" y="191"/>
                    <a:pt x="2268" y="25"/>
                  </a:cubicBezTo>
                  <a:cubicBezTo>
                    <a:pt x="2235" y="8"/>
                    <a:pt x="2199" y="0"/>
                    <a:pt x="2159"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06"/>
            <p:cNvSpPr/>
            <p:nvPr/>
          </p:nvSpPr>
          <p:spPr>
            <a:xfrm>
              <a:off x="4180763" y="2672719"/>
              <a:ext cx="78265" cy="1455402"/>
            </a:xfrm>
            <a:custGeom>
              <a:avLst/>
              <a:gdLst/>
              <a:ahLst/>
              <a:cxnLst/>
              <a:rect l="l" t="t" r="r" b="b"/>
              <a:pathLst>
                <a:path w="3837" h="71352" extrusionOk="0">
                  <a:moveTo>
                    <a:pt x="2369" y="0"/>
                  </a:moveTo>
                  <a:lnTo>
                    <a:pt x="1" y="71284"/>
                  </a:lnTo>
                  <a:lnTo>
                    <a:pt x="1435" y="71351"/>
                  </a:lnTo>
                  <a:lnTo>
                    <a:pt x="3837" y="67"/>
                  </a:lnTo>
                  <a:lnTo>
                    <a:pt x="2369"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06"/>
            <p:cNvSpPr/>
            <p:nvPr/>
          </p:nvSpPr>
          <p:spPr>
            <a:xfrm>
              <a:off x="4199813" y="2619627"/>
              <a:ext cx="82365" cy="304881"/>
            </a:xfrm>
            <a:custGeom>
              <a:avLst/>
              <a:gdLst/>
              <a:ahLst/>
              <a:cxnLst/>
              <a:rect l="l" t="t" r="r" b="b"/>
              <a:pathLst>
                <a:path w="4038" h="14947" extrusionOk="0">
                  <a:moveTo>
                    <a:pt x="1942" y="0"/>
                  </a:moveTo>
                  <a:cubicBezTo>
                    <a:pt x="1135" y="0"/>
                    <a:pt x="467" y="656"/>
                    <a:pt x="434" y="1502"/>
                  </a:cubicBezTo>
                  <a:lnTo>
                    <a:pt x="34" y="13344"/>
                  </a:lnTo>
                  <a:cubicBezTo>
                    <a:pt x="1" y="14178"/>
                    <a:pt x="668" y="14912"/>
                    <a:pt x="1535" y="14912"/>
                  </a:cubicBezTo>
                  <a:lnTo>
                    <a:pt x="2036" y="14945"/>
                  </a:lnTo>
                  <a:cubicBezTo>
                    <a:pt x="2056" y="14946"/>
                    <a:pt x="2076" y="14946"/>
                    <a:pt x="2095" y="14946"/>
                  </a:cubicBezTo>
                  <a:cubicBezTo>
                    <a:pt x="2903" y="14946"/>
                    <a:pt x="3571" y="14291"/>
                    <a:pt x="3603" y="13444"/>
                  </a:cubicBezTo>
                  <a:lnTo>
                    <a:pt x="4004" y="1602"/>
                  </a:lnTo>
                  <a:cubicBezTo>
                    <a:pt x="4037" y="768"/>
                    <a:pt x="3370" y="35"/>
                    <a:pt x="2536" y="35"/>
                  </a:cubicBezTo>
                  <a:lnTo>
                    <a:pt x="2002" y="1"/>
                  </a:lnTo>
                  <a:cubicBezTo>
                    <a:pt x="1982" y="0"/>
                    <a:pt x="1962" y="0"/>
                    <a:pt x="1942"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06"/>
            <p:cNvSpPr/>
            <p:nvPr/>
          </p:nvSpPr>
          <p:spPr>
            <a:xfrm>
              <a:off x="4197100" y="2333342"/>
              <a:ext cx="183047" cy="177173"/>
            </a:xfrm>
            <a:custGeom>
              <a:avLst/>
              <a:gdLst/>
              <a:ahLst/>
              <a:cxnLst/>
              <a:rect l="l" t="t" r="r" b="b"/>
              <a:pathLst>
                <a:path w="8974" h="8686" extrusionOk="0">
                  <a:moveTo>
                    <a:pt x="4487" y="0"/>
                  </a:moveTo>
                  <a:cubicBezTo>
                    <a:pt x="2400" y="0"/>
                    <a:pt x="563" y="1532"/>
                    <a:pt x="234" y="3630"/>
                  </a:cubicBezTo>
                  <a:cubicBezTo>
                    <a:pt x="201" y="3763"/>
                    <a:pt x="201" y="3863"/>
                    <a:pt x="167" y="3997"/>
                  </a:cubicBezTo>
                  <a:cubicBezTo>
                    <a:pt x="0" y="6232"/>
                    <a:pt x="1568" y="8266"/>
                    <a:pt x="3803" y="8633"/>
                  </a:cubicBezTo>
                  <a:cubicBezTo>
                    <a:pt x="4031" y="8669"/>
                    <a:pt x="4257" y="8686"/>
                    <a:pt x="4481" y="8686"/>
                  </a:cubicBezTo>
                  <a:cubicBezTo>
                    <a:pt x="6584" y="8686"/>
                    <a:pt x="8445" y="7175"/>
                    <a:pt x="8807" y="5064"/>
                  </a:cubicBezTo>
                  <a:cubicBezTo>
                    <a:pt x="8973" y="3963"/>
                    <a:pt x="8740" y="2929"/>
                    <a:pt x="8206" y="2062"/>
                  </a:cubicBezTo>
                  <a:cubicBezTo>
                    <a:pt x="7572" y="1028"/>
                    <a:pt x="6505" y="261"/>
                    <a:pt x="5204" y="61"/>
                  </a:cubicBezTo>
                  <a:cubicBezTo>
                    <a:pt x="4963" y="20"/>
                    <a:pt x="4724" y="0"/>
                    <a:pt x="4487" y="0"/>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06"/>
            <p:cNvSpPr/>
            <p:nvPr/>
          </p:nvSpPr>
          <p:spPr>
            <a:xfrm>
              <a:off x="4197100" y="2375399"/>
              <a:ext cx="183047" cy="135113"/>
            </a:xfrm>
            <a:custGeom>
              <a:avLst/>
              <a:gdLst/>
              <a:ahLst/>
              <a:cxnLst/>
              <a:rect l="l" t="t" r="r" b="b"/>
              <a:pathLst>
                <a:path w="8974" h="6624" extrusionOk="0">
                  <a:moveTo>
                    <a:pt x="8206" y="0"/>
                  </a:moveTo>
                  <a:cubicBezTo>
                    <a:pt x="7980" y="1389"/>
                    <a:pt x="7160" y="3777"/>
                    <a:pt x="4112" y="3777"/>
                  </a:cubicBezTo>
                  <a:cubicBezTo>
                    <a:pt x="4012" y="3777"/>
                    <a:pt x="3909" y="3775"/>
                    <a:pt x="3803" y="3769"/>
                  </a:cubicBezTo>
                  <a:cubicBezTo>
                    <a:pt x="1735" y="3636"/>
                    <a:pt x="701" y="2802"/>
                    <a:pt x="167" y="1935"/>
                  </a:cubicBezTo>
                  <a:lnTo>
                    <a:pt x="167" y="1935"/>
                  </a:lnTo>
                  <a:cubicBezTo>
                    <a:pt x="0" y="4170"/>
                    <a:pt x="1568" y="6204"/>
                    <a:pt x="3803" y="6571"/>
                  </a:cubicBezTo>
                  <a:cubicBezTo>
                    <a:pt x="4031" y="6607"/>
                    <a:pt x="4257" y="6624"/>
                    <a:pt x="4481" y="6624"/>
                  </a:cubicBezTo>
                  <a:cubicBezTo>
                    <a:pt x="6584" y="6624"/>
                    <a:pt x="8445" y="5113"/>
                    <a:pt x="8807" y="3002"/>
                  </a:cubicBezTo>
                  <a:cubicBezTo>
                    <a:pt x="8973" y="1901"/>
                    <a:pt x="8740" y="867"/>
                    <a:pt x="8206" y="0"/>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06"/>
            <p:cNvSpPr/>
            <p:nvPr/>
          </p:nvSpPr>
          <p:spPr>
            <a:xfrm>
              <a:off x="4220903" y="2349700"/>
              <a:ext cx="86445" cy="76123"/>
            </a:xfrm>
            <a:custGeom>
              <a:avLst/>
              <a:gdLst/>
              <a:ahLst/>
              <a:cxnLst/>
              <a:rect l="l" t="t" r="r" b="b"/>
              <a:pathLst>
                <a:path w="4238" h="3732" extrusionOk="0">
                  <a:moveTo>
                    <a:pt x="2137" y="1"/>
                  </a:moveTo>
                  <a:cubicBezTo>
                    <a:pt x="1843" y="1"/>
                    <a:pt x="1545" y="73"/>
                    <a:pt x="1268" y="226"/>
                  </a:cubicBezTo>
                  <a:cubicBezTo>
                    <a:pt x="334" y="693"/>
                    <a:pt x="1" y="1827"/>
                    <a:pt x="468" y="2728"/>
                  </a:cubicBezTo>
                  <a:cubicBezTo>
                    <a:pt x="797" y="3362"/>
                    <a:pt x="1457" y="3732"/>
                    <a:pt x="2144" y="3732"/>
                  </a:cubicBezTo>
                  <a:cubicBezTo>
                    <a:pt x="2433" y="3732"/>
                    <a:pt x="2727" y="3666"/>
                    <a:pt x="3003" y="3528"/>
                  </a:cubicBezTo>
                  <a:cubicBezTo>
                    <a:pt x="3904" y="3028"/>
                    <a:pt x="4237" y="1927"/>
                    <a:pt x="3770" y="993"/>
                  </a:cubicBezTo>
                  <a:cubicBezTo>
                    <a:pt x="3446" y="369"/>
                    <a:pt x="2802" y="1"/>
                    <a:pt x="2137"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06"/>
            <p:cNvSpPr/>
            <p:nvPr/>
          </p:nvSpPr>
          <p:spPr>
            <a:xfrm>
              <a:off x="4172604" y="2457577"/>
              <a:ext cx="170115" cy="422697"/>
            </a:xfrm>
            <a:custGeom>
              <a:avLst/>
              <a:gdLst/>
              <a:ahLst/>
              <a:cxnLst/>
              <a:rect l="l" t="t" r="r" b="b"/>
              <a:pathLst>
                <a:path w="8340" h="20723" extrusionOk="0">
                  <a:moveTo>
                    <a:pt x="3934" y="1"/>
                  </a:moveTo>
                  <a:cubicBezTo>
                    <a:pt x="2983" y="1"/>
                    <a:pt x="2314" y="210"/>
                    <a:pt x="2269" y="574"/>
                  </a:cubicBezTo>
                  <a:lnTo>
                    <a:pt x="1" y="20055"/>
                  </a:lnTo>
                  <a:lnTo>
                    <a:pt x="4170" y="20722"/>
                  </a:lnTo>
                  <a:lnTo>
                    <a:pt x="8240" y="1542"/>
                  </a:lnTo>
                  <a:cubicBezTo>
                    <a:pt x="8340" y="1041"/>
                    <a:pt x="7072" y="408"/>
                    <a:pt x="5404" y="141"/>
                  </a:cubicBezTo>
                  <a:cubicBezTo>
                    <a:pt x="4876" y="46"/>
                    <a:pt x="4375" y="1"/>
                    <a:pt x="3934" y="1"/>
                  </a:cubicBezTo>
                  <a:close/>
                </a:path>
              </a:pathLst>
            </a:custGeom>
            <a:solidFill>
              <a:srgbClr val="3E4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06"/>
            <p:cNvSpPr/>
            <p:nvPr/>
          </p:nvSpPr>
          <p:spPr>
            <a:xfrm>
              <a:off x="4171237" y="2858592"/>
              <a:ext cx="87118" cy="29678"/>
            </a:xfrm>
            <a:custGeom>
              <a:avLst/>
              <a:gdLst/>
              <a:ahLst/>
              <a:cxnLst/>
              <a:rect l="l" t="t" r="r" b="b"/>
              <a:pathLst>
                <a:path w="4271" h="1455" extrusionOk="0">
                  <a:moveTo>
                    <a:pt x="1248" y="1"/>
                  </a:moveTo>
                  <a:cubicBezTo>
                    <a:pt x="582" y="1"/>
                    <a:pt x="113" y="143"/>
                    <a:pt x="68" y="394"/>
                  </a:cubicBezTo>
                  <a:cubicBezTo>
                    <a:pt x="1" y="727"/>
                    <a:pt x="901" y="1194"/>
                    <a:pt x="2036" y="1361"/>
                  </a:cubicBezTo>
                  <a:cubicBezTo>
                    <a:pt x="2403" y="1424"/>
                    <a:pt x="2751" y="1454"/>
                    <a:pt x="3057" y="1454"/>
                  </a:cubicBezTo>
                  <a:cubicBezTo>
                    <a:pt x="3723" y="1454"/>
                    <a:pt x="4191" y="1312"/>
                    <a:pt x="4237" y="1061"/>
                  </a:cubicBezTo>
                  <a:cubicBezTo>
                    <a:pt x="4271" y="694"/>
                    <a:pt x="3403" y="260"/>
                    <a:pt x="2269" y="94"/>
                  </a:cubicBezTo>
                  <a:cubicBezTo>
                    <a:pt x="1901" y="31"/>
                    <a:pt x="1554" y="1"/>
                    <a:pt x="1248" y="1"/>
                  </a:cubicBezTo>
                  <a:close/>
                </a:path>
              </a:pathLst>
            </a:custGeom>
            <a:solidFill>
              <a:srgbClr val="3013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06"/>
            <p:cNvSpPr/>
            <p:nvPr/>
          </p:nvSpPr>
          <p:spPr>
            <a:xfrm>
              <a:off x="3929723" y="4061354"/>
              <a:ext cx="1670392" cy="1327490"/>
            </a:xfrm>
            <a:custGeom>
              <a:avLst/>
              <a:gdLst/>
              <a:ahLst/>
              <a:cxnLst/>
              <a:rect l="l" t="t" r="r" b="b"/>
              <a:pathLst>
                <a:path w="81892" h="65081" extrusionOk="0">
                  <a:moveTo>
                    <a:pt x="3803" y="0"/>
                  </a:moveTo>
                  <a:cubicBezTo>
                    <a:pt x="1701" y="0"/>
                    <a:pt x="0" y="1701"/>
                    <a:pt x="0" y="3836"/>
                  </a:cubicBezTo>
                  <a:lnTo>
                    <a:pt x="0" y="65080"/>
                  </a:lnTo>
                  <a:lnTo>
                    <a:pt x="81892" y="65080"/>
                  </a:lnTo>
                  <a:lnTo>
                    <a:pt x="81892" y="3836"/>
                  </a:lnTo>
                  <a:cubicBezTo>
                    <a:pt x="81892" y="1701"/>
                    <a:pt x="80191" y="0"/>
                    <a:pt x="78056"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06"/>
            <p:cNvSpPr/>
            <p:nvPr/>
          </p:nvSpPr>
          <p:spPr>
            <a:xfrm>
              <a:off x="3352074" y="4061354"/>
              <a:ext cx="1670412" cy="1327490"/>
            </a:xfrm>
            <a:custGeom>
              <a:avLst/>
              <a:gdLst/>
              <a:ahLst/>
              <a:cxnLst/>
              <a:rect l="l" t="t" r="r" b="b"/>
              <a:pathLst>
                <a:path w="81893" h="65081" extrusionOk="0">
                  <a:moveTo>
                    <a:pt x="3804" y="0"/>
                  </a:moveTo>
                  <a:cubicBezTo>
                    <a:pt x="1702" y="0"/>
                    <a:pt x="1" y="1701"/>
                    <a:pt x="1" y="3836"/>
                  </a:cubicBezTo>
                  <a:lnTo>
                    <a:pt x="1" y="65080"/>
                  </a:lnTo>
                  <a:lnTo>
                    <a:pt x="81893" y="65080"/>
                  </a:lnTo>
                  <a:lnTo>
                    <a:pt x="81893" y="3836"/>
                  </a:lnTo>
                  <a:cubicBezTo>
                    <a:pt x="81893" y="1701"/>
                    <a:pt x="80191" y="0"/>
                    <a:pt x="78057" y="0"/>
                  </a:cubicBezTo>
                  <a:close/>
                </a:path>
              </a:pathLst>
            </a:custGeom>
            <a:solidFill>
              <a:srgbClr val="B55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06"/>
            <p:cNvSpPr/>
            <p:nvPr/>
          </p:nvSpPr>
          <p:spPr>
            <a:xfrm>
              <a:off x="3413998" y="4123257"/>
              <a:ext cx="1545886" cy="1265583"/>
            </a:xfrm>
            <a:custGeom>
              <a:avLst/>
              <a:gdLst/>
              <a:ahLst/>
              <a:cxnLst/>
              <a:rect l="l" t="t" r="r" b="b"/>
              <a:pathLst>
                <a:path w="75788" h="62046" extrusionOk="0">
                  <a:moveTo>
                    <a:pt x="1401" y="1"/>
                  </a:moveTo>
                  <a:cubicBezTo>
                    <a:pt x="634" y="1"/>
                    <a:pt x="0" y="634"/>
                    <a:pt x="0" y="1402"/>
                  </a:cubicBezTo>
                  <a:lnTo>
                    <a:pt x="0" y="62045"/>
                  </a:lnTo>
                  <a:lnTo>
                    <a:pt x="75788" y="62045"/>
                  </a:lnTo>
                  <a:lnTo>
                    <a:pt x="75788" y="1402"/>
                  </a:lnTo>
                  <a:cubicBezTo>
                    <a:pt x="75788" y="634"/>
                    <a:pt x="75154" y="1"/>
                    <a:pt x="74387"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06"/>
            <p:cNvSpPr/>
            <p:nvPr/>
          </p:nvSpPr>
          <p:spPr>
            <a:xfrm>
              <a:off x="3413998" y="4123257"/>
              <a:ext cx="1545886" cy="1265583"/>
            </a:xfrm>
            <a:custGeom>
              <a:avLst/>
              <a:gdLst/>
              <a:ahLst/>
              <a:cxnLst/>
              <a:rect l="l" t="t" r="r" b="b"/>
              <a:pathLst>
                <a:path w="75788" h="62046" extrusionOk="0">
                  <a:moveTo>
                    <a:pt x="1635" y="1"/>
                  </a:moveTo>
                  <a:cubicBezTo>
                    <a:pt x="734" y="1"/>
                    <a:pt x="0" y="735"/>
                    <a:pt x="0" y="1635"/>
                  </a:cubicBezTo>
                  <a:lnTo>
                    <a:pt x="0" y="62045"/>
                  </a:lnTo>
                  <a:lnTo>
                    <a:pt x="1935" y="62045"/>
                  </a:lnTo>
                  <a:lnTo>
                    <a:pt x="1935" y="3570"/>
                  </a:lnTo>
                  <a:cubicBezTo>
                    <a:pt x="1935" y="2669"/>
                    <a:pt x="2669" y="1935"/>
                    <a:pt x="3570" y="1935"/>
                  </a:cubicBezTo>
                  <a:lnTo>
                    <a:pt x="75788" y="1935"/>
                  </a:lnTo>
                  <a:lnTo>
                    <a:pt x="75788" y="1635"/>
                  </a:lnTo>
                  <a:cubicBezTo>
                    <a:pt x="75788" y="735"/>
                    <a:pt x="75054" y="1"/>
                    <a:pt x="74153"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06"/>
            <p:cNvSpPr/>
            <p:nvPr/>
          </p:nvSpPr>
          <p:spPr>
            <a:xfrm>
              <a:off x="3558241" y="1195625"/>
              <a:ext cx="138805" cy="124527"/>
            </a:xfrm>
            <a:custGeom>
              <a:avLst/>
              <a:gdLst/>
              <a:ahLst/>
              <a:cxnLst/>
              <a:rect l="l" t="t" r="r" b="b"/>
              <a:pathLst>
                <a:path w="6805" h="6105" extrusionOk="0">
                  <a:moveTo>
                    <a:pt x="4236" y="1"/>
                  </a:moveTo>
                  <a:cubicBezTo>
                    <a:pt x="3435" y="4712"/>
                    <a:pt x="263" y="4804"/>
                    <a:pt x="15" y="4804"/>
                  </a:cubicBezTo>
                  <a:cubicBezTo>
                    <a:pt x="5" y="4804"/>
                    <a:pt x="0" y="4804"/>
                    <a:pt x="0" y="4804"/>
                  </a:cubicBezTo>
                  <a:lnTo>
                    <a:pt x="0" y="4804"/>
                  </a:lnTo>
                  <a:lnTo>
                    <a:pt x="3302" y="6105"/>
                  </a:lnTo>
                  <a:cubicBezTo>
                    <a:pt x="6805" y="3837"/>
                    <a:pt x="5938" y="734"/>
                    <a:pt x="5938" y="734"/>
                  </a:cubicBezTo>
                  <a:lnTo>
                    <a:pt x="4236"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06"/>
            <p:cNvSpPr/>
            <p:nvPr/>
          </p:nvSpPr>
          <p:spPr>
            <a:xfrm>
              <a:off x="5411548" y="3015625"/>
              <a:ext cx="138825" cy="124527"/>
            </a:xfrm>
            <a:custGeom>
              <a:avLst/>
              <a:gdLst/>
              <a:ahLst/>
              <a:cxnLst/>
              <a:rect l="l" t="t" r="r" b="b"/>
              <a:pathLst>
                <a:path w="6806" h="6105" extrusionOk="0">
                  <a:moveTo>
                    <a:pt x="4271" y="0"/>
                  </a:moveTo>
                  <a:cubicBezTo>
                    <a:pt x="3426" y="4774"/>
                    <a:pt x="179" y="4837"/>
                    <a:pt x="8" y="4837"/>
                  </a:cubicBezTo>
                  <a:cubicBezTo>
                    <a:pt x="3" y="4837"/>
                    <a:pt x="1" y="4837"/>
                    <a:pt x="1" y="4837"/>
                  </a:cubicBezTo>
                  <a:lnTo>
                    <a:pt x="1" y="4837"/>
                  </a:lnTo>
                  <a:lnTo>
                    <a:pt x="3337" y="6105"/>
                  </a:lnTo>
                  <a:cubicBezTo>
                    <a:pt x="6806" y="3836"/>
                    <a:pt x="5972" y="734"/>
                    <a:pt x="5972" y="734"/>
                  </a:cubicBezTo>
                  <a:lnTo>
                    <a:pt x="4271"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06"/>
            <p:cNvSpPr/>
            <p:nvPr/>
          </p:nvSpPr>
          <p:spPr>
            <a:xfrm>
              <a:off x="5193836" y="2138616"/>
              <a:ext cx="85751" cy="155164"/>
            </a:xfrm>
            <a:custGeom>
              <a:avLst/>
              <a:gdLst/>
              <a:ahLst/>
              <a:cxnLst/>
              <a:rect l="l" t="t" r="r" b="b"/>
              <a:pathLst>
                <a:path w="4204" h="7607" extrusionOk="0">
                  <a:moveTo>
                    <a:pt x="2202" y="1"/>
                  </a:moveTo>
                  <a:cubicBezTo>
                    <a:pt x="2202" y="1"/>
                    <a:pt x="1" y="3770"/>
                    <a:pt x="1702" y="7606"/>
                  </a:cubicBezTo>
                  <a:lnTo>
                    <a:pt x="4204" y="6872"/>
                  </a:lnTo>
                  <a:cubicBezTo>
                    <a:pt x="4204" y="6872"/>
                    <a:pt x="2336" y="4037"/>
                    <a:pt x="3637" y="1135"/>
                  </a:cubicBezTo>
                  <a:lnTo>
                    <a:pt x="2202"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06"/>
            <p:cNvSpPr/>
            <p:nvPr/>
          </p:nvSpPr>
          <p:spPr>
            <a:xfrm>
              <a:off x="5992582" y="2812190"/>
              <a:ext cx="86445" cy="155143"/>
            </a:xfrm>
            <a:custGeom>
              <a:avLst/>
              <a:gdLst/>
              <a:ahLst/>
              <a:cxnLst/>
              <a:rect l="l" t="t" r="r" b="b"/>
              <a:pathLst>
                <a:path w="4238" h="7606" extrusionOk="0">
                  <a:moveTo>
                    <a:pt x="2202" y="0"/>
                  </a:moveTo>
                  <a:cubicBezTo>
                    <a:pt x="2202" y="0"/>
                    <a:pt x="1" y="3736"/>
                    <a:pt x="1702" y="7606"/>
                  </a:cubicBezTo>
                  <a:lnTo>
                    <a:pt x="4237" y="6872"/>
                  </a:lnTo>
                  <a:cubicBezTo>
                    <a:pt x="4237" y="6872"/>
                    <a:pt x="2369" y="4037"/>
                    <a:pt x="3670" y="1134"/>
                  </a:cubicBezTo>
                  <a:lnTo>
                    <a:pt x="2202"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06"/>
            <p:cNvSpPr/>
            <p:nvPr/>
          </p:nvSpPr>
          <p:spPr>
            <a:xfrm>
              <a:off x="3373164" y="3768093"/>
              <a:ext cx="154470" cy="76246"/>
            </a:xfrm>
            <a:custGeom>
              <a:avLst/>
              <a:gdLst/>
              <a:ahLst/>
              <a:cxnLst/>
              <a:rect l="l" t="t" r="r" b="b"/>
              <a:pathLst>
                <a:path w="7573" h="3738" extrusionOk="0">
                  <a:moveTo>
                    <a:pt x="4775" y="0"/>
                  </a:moveTo>
                  <a:cubicBezTo>
                    <a:pt x="3364" y="0"/>
                    <a:pt x="1614" y="303"/>
                    <a:pt x="1" y="1436"/>
                  </a:cubicBezTo>
                  <a:lnTo>
                    <a:pt x="1235" y="3737"/>
                  </a:lnTo>
                  <a:cubicBezTo>
                    <a:pt x="1235" y="3737"/>
                    <a:pt x="3058" y="1940"/>
                    <a:pt x="5579" y="1940"/>
                  </a:cubicBezTo>
                  <a:cubicBezTo>
                    <a:pt x="5951" y="1940"/>
                    <a:pt x="6339" y="1979"/>
                    <a:pt x="6739" y="2069"/>
                  </a:cubicBezTo>
                  <a:lnTo>
                    <a:pt x="7573" y="402"/>
                  </a:lnTo>
                  <a:cubicBezTo>
                    <a:pt x="7573" y="402"/>
                    <a:pt x="6398" y="0"/>
                    <a:pt x="4775"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06"/>
            <p:cNvSpPr/>
            <p:nvPr/>
          </p:nvSpPr>
          <p:spPr>
            <a:xfrm>
              <a:off x="2978553" y="2569982"/>
              <a:ext cx="85751" cy="155817"/>
            </a:xfrm>
            <a:custGeom>
              <a:avLst/>
              <a:gdLst/>
              <a:ahLst/>
              <a:cxnLst/>
              <a:rect l="l" t="t" r="r" b="b"/>
              <a:pathLst>
                <a:path w="4204" h="7639" extrusionOk="0">
                  <a:moveTo>
                    <a:pt x="2169" y="0"/>
                  </a:moveTo>
                  <a:cubicBezTo>
                    <a:pt x="2169" y="0"/>
                    <a:pt x="1" y="3770"/>
                    <a:pt x="1702" y="7639"/>
                  </a:cubicBezTo>
                  <a:lnTo>
                    <a:pt x="4204" y="6872"/>
                  </a:lnTo>
                  <a:cubicBezTo>
                    <a:pt x="4204" y="6872"/>
                    <a:pt x="2336" y="4036"/>
                    <a:pt x="3637" y="1134"/>
                  </a:cubicBezTo>
                  <a:lnTo>
                    <a:pt x="2169"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06"/>
            <p:cNvSpPr/>
            <p:nvPr/>
          </p:nvSpPr>
          <p:spPr>
            <a:xfrm>
              <a:off x="3787518" y="2070574"/>
              <a:ext cx="87791" cy="102763"/>
            </a:xfrm>
            <a:custGeom>
              <a:avLst/>
              <a:gdLst/>
              <a:ahLst/>
              <a:cxnLst/>
              <a:rect l="l" t="t" r="r" b="b"/>
              <a:pathLst>
                <a:path w="4304" h="5038" extrusionOk="0">
                  <a:moveTo>
                    <a:pt x="2435" y="1"/>
                  </a:moveTo>
                  <a:cubicBezTo>
                    <a:pt x="2435" y="1"/>
                    <a:pt x="2035" y="2936"/>
                    <a:pt x="0" y="3804"/>
                  </a:cubicBezTo>
                  <a:lnTo>
                    <a:pt x="1635" y="5038"/>
                  </a:lnTo>
                  <a:cubicBezTo>
                    <a:pt x="1635" y="5038"/>
                    <a:pt x="3470" y="4137"/>
                    <a:pt x="4303" y="968"/>
                  </a:cubicBezTo>
                  <a:lnTo>
                    <a:pt x="2435"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06"/>
            <p:cNvSpPr/>
            <p:nvPr/>
          </p:nvSpPr>
          <p:spPr>
            <a:xfrm>
              <a:off x="5465313" y="1766462"/>
              <a:ext cx="87097" cy="102069"/>
            </a:xfrm>
            <a:custGeom>
              <a:avLst/>
              <a:gdLst/>
              <a:ahLst/>
              <a:cxnLst/>
              <a:rect l="l" t="t" r="r" b="b"/>
              <a:pathLst>
                <a:path w="4270" h="5004" extrusionOk="0">
                  <a:moveTo>
                    <a:pt x="2435" y="0"/>
                  </a:moveTo>
                  <a:cubicBezTo>
                    <a:pt x="2435" y="0"/>
                    <a:pt x="2035" y="2902"/>
                    <a:pt x="0" y="3803"/>
                  </a:cubicBezTo>
                  <a:lnTo>
                    <a:pt x="1601" y="5004"/>
                  </a:lnTo>
                  <a:cubicBezTo>
                    <a:pt x="1601" y="5004"/>
                    <a:pt x="3469" y="4137"/>
                    <a:pt x="4270" y="968"/>
                  </a:cubicBezTo>
                  <a:lnTo>
                    <a:pt x="2435"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06"/>
            <p:cNvSpPr/>
            <p:nvPr/>
          </p:nvSpPr>
          <p:spPr>
            <a:xfrm>
              <a:off x="3214642" y="3012892"/>
              <a:ext cx="87118" cy="102763"/>
            </a:xfrm>
            <a:custGeom>
              <a:avLst/>
              <a:gdLst/>
              <a:ahLst/>
              <a:cxnLst/>
              <a:rect l="l" t="t" r="r" b="b"/>
              <a:pathLst>
                <a:path w="4271" h="5038" extrusionOk="0">
                  <a:moveTo>
                    <a:pt x="2436" y="1"/>
                  </a:moveTo>
                  <a:cubicBezTo>
                    <a:pt x="2436" y="1"/>
                    <a:pt x="2002" y="2936"/>
                    <a:pt x="1" y="3803"/>
                  </a:cubicBezTo>
                  <a:lnTo>
                    <a:pt x="1602" y="5038"/>
                  </a:lnTo>
                  <a:cubicBezTo>
                    <a:pt x="1602" y="5038"/>
                    <a:pt x="3470" y="4137"/>
                    <a:pt x="4270" y="1001"/>
                  </a:cubicBezTo>
                  <a:lnTo>
                    <a:pt x="2436"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06"/>
            <p:cNvSpPr/>
            <p:nvPr/>
          </p:nvSpPr>
          <p:spPr>
            <a:xfrm>
              <a:off x="6095319" y="3821858"/>
              <a:ext cx="87118" cy="102763"/>
            </a:xfrm>
            <a:custGeom>
              <a:avLst/>
              <a:gdLst/>
              <a:ahLst/>
              <a:cxnLst/>
              <a:rect l="l" t="t" r="r" b="b"/>
              <a:pathLst>
                <a:path w="4271" h="5038" extrusionOk="0">
                  <a:moveTo>
                    <a:pt x="2436" y="0"/>
                  </a:moveTo>
                  <a:cubicBezTo>
                    <a:pt x="2436" y="0"/>
                    <a:pt x="2002" y="2936"/>
                    <a:pt x="1" y="3803"/>
                  </a:cubicBezTo>
                  <a:lnTo>
                    <a:pt x="1602" y="5037"/>
                  </a:lnTo>
                  <a:cubicBezTo>
                    <a:pt x="1602" y="5037"/>
                    <a:pt x="3470" y="4137"/>
                    <a:pt x="4271" y="968"/>
                  </a:cubicBezTo>
                  <a:lnTo>
                    <a:pt x="2436" y="0"/>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06"/>
            <p:cNvSpPr/>
            <p:nvPr/>
          </p:nvSpPr>
          <p:spPr>
            <a:xfrm>
              <a:off x="5887132" y="2012750"/>
              <a:ext cx="87791" cy="136337"/>
            </a:xfrm>
            <a:custGeom>
              <a:avLst/>
              <a:gdLst/>
              <a:ahLst/>
              <a:cxnLst/>
              <a:rect l="l" t="t" r="r" b="b"/>
              <a:pathLst>
                <a:path w="4304" h="6684" extrusionOk="0">
                  <a:moveTo>
                    <a:pt x="1535" y="1"/>
                  </a:moveTo>
                  <a:lnTo>
                    <a:pt x="1" y="1402"/>
                  </a:lnTo>
                  <a:cubicBezTo>
                    <a:pt x="1" y="1402"/>
                    <a:pt x="1869" y="5905"/>
                    <a:pt x="2035" y="6572"/>
                  </a:cubicBezTo>
                  <a:cubicBezTo>
                    <a:pt x="2056" y="6650"/>
                    <a:pt x="2105" y="6684"/>
                    <a:pt x="2176" y="6684"/>
                  </a:cubicBezTo>
                  <a:cubicBezTo>
                    <a:pt x="2686" y="6684"/>
                    <a:pt x="4304" y="4937"/>
                    <a:pt x="4304" y="4937"/>
                  </a:cubicBezTo>
                  <a:lnTo>
                    <a:pt x="1535" y="1"/>
                  </a:ln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06"/>
            <p:cNvSpPr/>
            <p:nvPr/>
          </p:nvSpPr>
          <p:spPr>
            <a:xfrm>
              <a:off x="3926316" y="1712024"/>
              <a:ext cx="87791" cy="136337"/>
            </a:xfrm>
            <a:custGeom>
              <a:avLst/>
              <a:gdLst/>
              <a:ahLst/>
              <a:cxnLst/>
              <a:rect l="l" t="t" r="r" b="b"/>
              <a:pathLst>
                <a:path w="4304" h="6684" extrusionOk="0">
                  <a:moveTo>
                    <a:pt x="1535" y="1"/>
                  </a:moveTo>
                  <a:lnTo>
                    <a:pt x="0" y="1402"/>
                  </a:lnTo>
                  <a:cubicBezTo>
                    <a:pt x="0" y="1402"/>
                    <a:pt x="1868" y="5938"/>
                    <a:pt x="2035" y="6572"/>
                  </a:cubicBezTo>
                  <a:cubicBezTo>
                    <a:pt x="2055" y="6650"/>
                    <a:pt x="2105" y="6684"/>
                    <a:pt x="2176" y="6684"/>
                  </a:cubicBezTo>
                  <a:cubicBezTo>
                    <a:pt x="2685" y="6684"/>
                    <a:pt x="4303" y="4938"/>
                    <a:pt x="4303" y="4938"/>
                  </a:cubicBezTo>
                  <a:lnTo>
                    <a:pt x="1535"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06"/>
            <p:cNvSpPr/>
            <p:nvPr/>
          </p:nvSpPr>
          <p:spPr>
            <a:xfrm>
              <a:off x="3046596" y="1750818"/>
              <a:ext cx="106842" cy="112288"/>
            </a:xfrm>
            <a:custGeom>
              <a:avLst/>
              <a:gdLst/>
              <a:ahLst/>
              <a:cxnLst/>
              <a:rect l="l" t="t" r="r" b="b"/>
              <a:pathLst>
                <a:path w="5238" h="5505" extrusionOk="0">
                  <a:moveTo>
                    <a:pt x="3303" y="0"/>
                  </a:moveTo>
                  <a:lnTo>
                    <a:pt x="0" y="4603"/>
                  </a:lnTo>
                  <a:lnTo>
                    <a:pt x="1602" y="5504"/>
                  </a:lnTo>
                  <a:lnTo>
                    <a:pt x="5238" y="234"/>
                  </a:lnTo>
                  <a:lnTo>
                    <a:pt x="3303"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06"/>
            <p:cNvSpPr/>
            <p:nvPr/>
          </p:nvSpPr>
          <p:spPr>
            <a:xfrm>
              <a:off x="5278195" y="1247330"/>
              <a:ext cx="80998" cy="118407"/>
            </a:xfrm>
            <a:custGeom>
              <a:avLst/>
              <a:gdLst/>
              <a:ahLst/>
              <a:cxnLst/>
              <a:rect l="l" t="t" r="r" b="b"/>
              <a:pathLst>
                <a:path w="3971" h="5805" extrusionOk="0">
                  <a:moveTo>
                    <a:pt x="3403" y="1"/>
                  </a:moveTo>
                  <a:lnTo>
                    <a:pt x="1602" y="401"/>
                  </a:lnTo>
                  <a:cubicBezTo>
                    <a:pt x="1602" y="401"/>
                    <a:pt x="2569" y="3303"/>
                    <a:pt x="1" y="5505"/>
                  </a:cubicBezTo>
                  <a:lnTo>
                    <a:pt x="2569" y="5805"/>
                  </a:lnTo>
                  <a:cubicBezTo>
                    <a:pt x="2569" y="5805"/>
                    <a:pt x="3970" y="4371"/>
                    <a:pt x="3403" y="1"/>
                  </a:cubicBezTo>
                  <a:close/>
                </a:path>
              </a:pathLst>
            </a:custGeom>
            <a:solidFill>
              <a:srgbClr val="E6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2" name="Google Shape;2232;p106"/>
          <p:cNvSpPr txBox="1"/>
          <p:nvPr/>
        </p:nvSpPr>
        <p:spPr>
          <a:xfrm>
            <a:off x="539500" y="3297094"/>
            <a:ext cx="17766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Livvic"/>
                <a:ea typeface="Livvic"/>
                <a:cs typeface="Livvic"/>
                <a:sym typeface="Livvic"/>
              </a:rPr>
              <a:t>Mercury is a very small planet</a:t>
            </a:r>
            <a:endParaRPr>
              <a:solidFill>
                <a:schemeClr val="dk2"/>
              </a:solidFill>
              <a:latin typeface="Livvic"/>
              <a:ea typeface="Livvic"/>
              <a:cs typeface="Livvic"/>
              <a:sym typeface="Livvic"/>
            </a:endParaRPr>
          </a:p>
        </p:txBody>
      </p:sp>
      <p:sp>
        <p:nvSpPr>
          <p:cNvPr id="2233" name="Google Shape;2233;p106"/>
          <p:cNvSpPr txBox="1"/>
          <p:nvPr/>
        </p:nvSpPr>
        <p:spPr>
          <a:xfrm>
            <a:off x="539500" y="1993896"/>
            <a:ext cx="17766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Livvic"/>
                <a:ea typeface="Livvic"/>
                <a:cs typeface="Livvic"/>
                <a:sym typeface="Livvic"/>
              </a:rPr>
              <a:t>It’s the biggest planet of them all</a:t>
            </a:r>
            <a:endParaRPr>
              <a:solidFill>
                <a:schemeClr val="dk2"/>
              </a:solidFill>
              <a:latin typeface="Livvic"/>
              <a:ea typeface="Livvic"/>
              <a:cs typeface="Livvic"/>
              <a:sym typeface="Livvic"/>
            </a:endParaRPr>
          </a:p>
        </p:txBody>
      </p:sp>
      <p:sp>
        <p:nvSpPr>
          <p:cNvPr id="2234" name="Google Shape;2234;p106"/>
          <p:cNvSpPr txBox="1"/>
          <p:nvPr/>
        </p:nvSpPr>
        <p:spPr>
          <a:xfrm>
            <a:off x="539500" y="1573200"/>
            <a:ext cx="17766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Jupiter</a:t>
            </a:r>
            <a:endParaRPr sz="2500" b="1">
              <a:solidFill>
                <a:schemeClr val="lt1"/>
              </a:solidFill>
              <a:latin typeface="Cabin"/>
              <a:ea typeface="Cabin"/>
              <a:cs typeface="Cabin"/>
              <a:sym typeface="Cabin"/>
            </a:endParaRPr>
          </a:p>
        </p:txBody>
      </p:sp>
      <p:sp>
        <p:nvSpPr>
          <p:cNvPr id="2235" name="Google Shape;2235;p106"/>
          <p:cNvSpPr txBox="1"/>
          <p:nvPr/>
        </p:nvSpPr>
        <p:spPr>
          <a:xfrm>
            <a:off x="539500" y="2876703"/>
            <a:ext cx="17766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Mercury</a:t>
            </a:r>
            <a:endParaRPr sz="2500" b="1">
              <a:solidFill>
                <a:schemeClr val="lt1"/>
              </a:solidFill>
              <a:latin typeface="Cabin"/>
              <a:ea typeface="Cabin"/>
              <a:cs typeface="Cabin"/>
              <a:sym typeface="Cabin"/>
            </a:endParaRPr>
          </a:p>
        </p:txBody>
      </p:sp>
      <p:sp>
        <p:nvSpPr>
          <p:cNvPr id="2236" name="Google Shape;2236;p106"/>
          <p:cNvSpPr txBox="1"/>
          <p:nvPr/>
        </p:nvSpPr>
        <p:spPr>
          <a:xfrm>
            <a:off x="6827825" y="3297094"/>
            <a:ext cx="1776600" cy="480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2"/>
                </a:solidFill>
                <a:latin typeface="Livvic"/>
                <a:ea typeface="Livvic"/>
                <a:cs typeface="Livvic"/>
                <a:sym typeface="Livvic"/>
              </a:rPr>
              <a:t>It’s the second planet from the Sun</a:t>
            </a:r>
            <a:endParaRPr>
              <a:solidFill>
                <a:schemeClr val="dk2"/>
              </a:solidFill>
              <a:latin typeface="Livvic"/>
              <a:ea typeface="Livvic"/>
              <a:cs typeface="Livvic"/>
              <a:sym typeface="Livvic"/>
            </a:endParaRPr>
          </a:p>
        </p:txBody>
      </p:sp>
      <p:sp>
        <p:nvSpPr>
          <p:cNvPr id="2237" name="Google Shape;2237;p106"/>
          <p:cNvSpPr txBox="1"/>
          <p:nvPr/>
        </p:nvSpPr>
        <p:spPr>
          <a:xfrm>
            <a:off x="6827825" y="1993896"/>
            <a:ext cx="1776600" cy="480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2"/>
                </a:solidFill>
                <a:latin typeface="Livvic"/>
                <a:ea typeface="Livvic"/>
                <a:cs typeface="Livvic"/>
                <a:sym typeface="Livvic"/>
              </a:rPr>
              <a:t>It’s the farthest planet from the Sun</a:t>
            </a:r>
            <a:endParaRPr>
              <a:solidFill>
                <a:schemeClr val="dk2"/>
              </a:solidFill>
              <a:latin typeface="Livvic"/>
              <a:ea typeface="Livvic"/>
              <a:cs typeface="Livvic"/>
              <a:sym typeface="Livvic"/>
            </a:endParaRPr>
          </a:p>
        </p:txBody>
      </p:sp>
      <p:sp>
        <p:nvSpPr>
          <p:cNvPr id="2238" name="Google Shape;2238;p106"/>
          <p:cNvSpPr txBox="1"/>
          <p:nvPr/>
        </p:nvSpPr>
        <p:spPr>
          <a:xfrm>
            <a:off x="6827825" y="1573200"/>
            <a:ext cx="1776600" cy="480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500" b="1">
                <a:solidFill>
                  <a:schemeClr val="lt1"/>
                </a:solidFill>
                <a:latin typeface="Cabin"/>
                <a:ea typeface="Cabin"/>
                <a:cs typeface="Cabin"/>
                <a:sym typeface="Cabin"/>
              </a:rPr>
              <a:t>Neptune</a:t>
            </a:r>
            <a:endParaRPr sz="2500" b="1">
              <a:solidFill>
                <a:schemeClr val="lt1"/>
              </a:solidFill>
              <a:latin typeface="Cabin"/>
              <a:ea typeface="Cabin"/>
              <a:cs typeface="Cabin"/>
              <a:sym typeface="Cabin"/>
            </a:endParaRPr>
          </a:p>
        </p:txBody>
      </p:sp>
      <p:sp>
        <p:nvSpPr>
          <p:cNvPr id="2239" name="Google Shape;2239;p106"/>
          <p:cNvSpPr txBox="1"/>
          <p:nvPr/>
        </p:nvSpPr>
        <p:spPr>
          <a:xfrm>
            <a:off x="6827825" y="2876703"/>
            <a:ext cx="1776600" cy="4800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2500" b="1">
                <a:solidFill>
                  <a:schemeClr val="lt1"/>
                </a:solidFill>
                <a:latin typeface="Cabin"/>
                <a:ea typeface="Cabin"/>
                <a:cs typeface="Cabin"/>
                <a:sym typeface="Cabin"/>
              </a:rPr>
              <a:t>Venus</a:t>
            </a:r>
            <a:endParaRPr sz="2500" b="1">
              <a:solidFill>
                <a:schemeClr val="lt1"/>
              </a:solidFill>
              <a:latin typeface="Cabin"/>
              <a:ea typeface="Cabin"/>
              <a:cs typeface="Cabin"/>
              <a:sym typeface="Cabin"/>
            </a:endParaRPr>
          </a:p>
        </p:txBody>
      </p:sp>
      <p:cxnSp>
        <p:nvCxnSpPr>
          <p:cNvPr id="2240" name="Google Shape;2240;p106"/>
          <p:cNvCxnSpPr>
            <a:stCxn id="2234" idx="3"/>
          </p:cNvCxnSpPr>
          <p:nvPr/>
        </p:nvCxnSpPr>
        <p:spPr>
          <a:xfrm>
            <a:off x="2316100" y="1813200"/>
            <a:ext cx="964800" cy="157500"/>
          </a:xfrm>
          <a:prstGeom prst="curvedConnector3">
            <a:avLst>
              <a:gd name="adj1" fmla="val 50000"/>
            </a:avLst>
          </a:prstGeom>
          <a:noFill/>
          <a:ln w="9525" cap="flat" cmpd="sng">
            <a:solidFill>
              <a:schemeClr val="accent3"/>
            </a:solidFill>
            <a:prstDash val="solid"/>
            <a:round/>
            <a:headEnd type="none" w="med" len="med"/>
            <a:tailEnd type="none" w="med" len="med"/>
          </a:ln>
        </p:spPr>
      </p:cxnSp>
      <p:cxnSp>
        <p:nvCxnSpPr>
          <p:cNvPr id="2241" name="Google Shape;2241;p106"/>
          <p:cNvCxnSpPr>
            <a:stCxn id="2235" idx="3"/>
          </p:cNvCxnSpPr>
          <p:nvPr/>
        </p:nvCxnSpPr>
        <p:spPr>
          <a:xfrm>
            <a:off x="2316100" y="3116703"/>
            <a:ext cx="414900" cy="1489200"/>
          </a:xfrm>
          <a:prstGeom prst="curvedConnector2">
            <a:avLst/>
          </a:prstGeom>
          <a:noFill/>
          <a:ln w="9525" cap="flat" cmpd="sng">
            <a:solidFill>
              <a:schemeClr val="accent3"/>
            </a:solidFill>
            <a:prstDash val="solid"/>
            <a:round/>
            <a:headEnd type="none" w="med" len="med"/>
            <a:tailEnd type="none" w="med" len="med"/>
          </a:ln>
        </p:spPr>
      </p:cxnSp>
      <p:cxnSp>
        <p:nvCxnSpPr>
          <p:cNvPr id="2242" name="Google Shape;2242;p106"/>
          <p:cNvCxnSpPr>
            <a:stCxn id="2238" idx="1"/>
          </p:cNvCxnSpPr>
          <p:nvPr/>
        </p:nvCxnSpPr>
        <p:spPr>
          <a:xfrm flipH="1">
            <a:off x="4822025" y="1813200"/>
            <a:ext cx="2005800" cy="765000"/>
          </a:xfrm>
          <a:prstGeom prst="curvedConnector3">
            <a:avLst>
              <a:gd name="adj1" fmla="val 50000"/>
            </a:avLst>
          </a:prstGeom>
          <a:noFill/>
          <a:ln w="9525" cap="flat" cmpd="sng">
            <a:solidFill>
              <a:schemeClr val="accent3"/>
            </a:solidFill>
            <a:prstDash val="solid"/>
            <a:round/>
            <a:headEnd type="none" w="med" len="med"/>
            <a:tailEnd type="none" w="med" len="med"/>
          </a:ln>
        </p:spPr>
      </p:cxnSp>
      <p:cxnSp>
        <p:nvCxnSpPr>
          <p:cNvPr id="2243" name="Google Shape;2243;p106"/>
          <p:cNvCxnSpPr>
            <a:stCxn id="2239" idx="1"/>
          </p:cNvCxnSpPr>
          <p:nvPr/>
        </p:nvCxnSpPr>
        <p:spPr>
          <a:xfrm flipH="1">
            <a:off x="5166725" y="3116703"/>
            <a:ext cx="1661100" cy="1151700"/>
          </a:xfrm>
          <a:prstGeom prst="curvedConnector3">
            <a:avLst>
              <a:gd name="adj1" fmla="val 50000"/>
            </a:avLst>
          </a:prstGeom>
          <a:noFill/>
          <a:ln w="9525" cap="flat" cmpd="sng">
            <a:solidFill>
              <a:schemeClr val="accent3"/>
            </a:solidFill>
            <a:prstDash val="solid"/>
            <a:round/>
            <a:headEnd type="none" w="med" len="med"/>
            <a:tailEnd type="none" w="med" len="med"/>
          </a:ln>
        </p:spPr>
      </p:cxn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2247"/>
        <p:cNvGrpSpPr/>
        <p:nvPr/>
      </p:nvGrpSpPr>
      <p:grpSpPr>
        <a:xfrm>
          <a:off x="0" y="0"/>
          <a:ext cx="0" cy="0"/>
          <a:chOff x="0" y="0"/>
          <a:chExt cx="0" cy="0"/>
        </a:xfrm>
      </p:grpSpPr>
      <p:sp>
        <p:nvSpPr>
          <p:cNvPr id="2248" name="Google Shape;2248;p107"/>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Economic dimension </a:t>
            </a:r>
            <a:r>
              <a:rPr lang="en">
                <a:solidFill>
                  <a:schemeClr val="accent3"/>
                </a:solidFill>
              </a:rPr>
              <a:t>of governance</a:t>
            </a:r>
            <a:endParaRPr>
              <a:solidFill>
                <a:schemeClr val="accent3"/>
              </a:solidFill>
            </a:endParaRPr>
          </a:p>
        </p:txBody>
      </p:sp>
      <p:pic>
        <p:nvPicPr>
          <p:cNvPr id="2249" name="Google Shape;2249;p107" title="Chart">
            <a:hlinkClick r:id="rId3"/>
          </p:cNvPr>
          <p:cNvPicPr preferRelativeResize="0"/>
          <p:nvPr/>
        </p:nvPicPr>
        <p:blipFill>
          <a:blip r:embed="rId4">
            <a:alphaModFix/>
          </a:blip>
          <a:stretch>
            <a:fillRect/>
          </a:stretch>
        </p:blipFill>
        <p:spPr>
          <a:xfrm>
            <a:off x="896546" y="1456225"/>
            <a:ext cx="4556084" cy="2817075"/>
          </a:xfrm>
          <a:prstGeom prst="rect">
            <a:avLst/>
          </a:prstGeom>
          <a:noFill/>
          <a:ln>
            <a:noFill/>
          </a:ln>
        </p:spPr>
      </p:pic>
      <p:sp>
        <p:nvSpPr>
          <p:cNvPr id="2250" name="Google Shape;2250;p107"/>
          <p:cNvSpPr txBox="1">
            <a:spLocks noGrp="1"/>
          </p:cNvSpPr>
          <p:nvPr>
            <p:ph type="subTitle" idx="4294967295"/>
          </p:nvPr>
        </p:nvSpPr>
        <p:spPr>
          <a:xfrm>
            <a:off x="6208525" y="1639350"/>
            <a:ext cx="1872600" cy="228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Mercury</a:t>
            </a:r>
            <a:endParaRPr sz="2500" b="1">
              <a:solidFill>
                <a:schemeClr val="lt1"/>
              </a:solidFill>
              <a:latin typeface="Cabin"/>
              <a:ea typeface="Cabin"/>
              <a:cs typeface="Cabin"/>
              <a:sym typeface="Cabin"/>
            </a:endParaRPr>
          </a:p>
        </p:txBody>
      </p:sp>
      <p:sp>
        <p:nvSpPr>
          <p:cNvPr id="2251" name="Google Shape;2251;p107"/>
          <p:cNvSpPr txBox="1">
            <a:spLocks noGrp="1"/>
          </p:cNvSpPr>
          <p:nvPr>
            <p:ph type="subTitle" idx="4294967295"/>
          </p:nvPr>
        </p:nvSpPr>
        <p:spPr>
          <a:xfrm>
            <a:off x="6208525" y="1991195"/>
            <a:ext cx="1872600" cy="402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a:t>It’s the closest planet to the Sun</a:t>
            </a:r>
            <a:endParaRPr sz="1400"/>
          </a:p>
        </p:txBody>
      </p:sp>
      <p:sp>
        <p:nvSpPr>
          <p:cNvPr id="2252" name="Google Shape;2252;p107"/>
          <p:cNvSpPr txBox="1">
            <a:spLocks noGrp="1"/>
          </p:cNvSpPr>
          <p:nvPr>
            <p:ph type="subTitle" idx="4294967295"/>
          </p:nvPr>
        </p:nvSpPr>
        <p:spPr>
          <a:xfrm>
            <a:off x="6208525" y="2921525"/>
            <a:ext cx="1872600" cy="224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Jupiter</a:t>
            </a:r>
            <a:endParaRPr sz="2500" b="1">
              <a:solidFill>
                <a:schemeClr val="lt1"/>
              </a:solidFill>
              <a:latin typeface="Cabin"/>
              <a:ea typeface="Cabin"/>
              <a:cs typeface="Cabin"/>
              <a:sym typeface="Cabin"/>
            </a:endParaRPr>
          </a:p>
        </p:txBody>
      </p:sp>
      <p:sp>
        <p:nvSpPr>
          <p:cNvPr id="2253" name="Google Shape;2253;p107"/>
          <p:cNvSpPr txBox="1">
            <a:spLocks noGrp="1"/>
          </p:cNvSpPr>
          <p:nvPr>
            <p:ph type="subTitle" idx="4294967295"/>
          </p:nvPr>
        </p:nvSpPr>
        <p:spPr>
          <a:xfrm>
            <a:off x="6208525" y="3266224"/>
            <a:ext cx="1872600" cy="4023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a:t>It’s the biggest planet of them all</a:t>
            </a:r>
            <a:endParaRPr sz="1400"/>
          </a:p>
        </p:txBody>
      </p:sp>
      <p:sp>
        <p:nvSpPr>
          <p:cNvPr id="2254" name="Google Shape;2254;p107"/>
          <p:cNvSpPr/>
          <p:nvPr/>
        </p:nvSpPr>
        <p:spPr>
          <a:xfrm>
            <a:off x="5841403" y="1639350"/>
            <a:ext cx="264300" cy="2286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07"/>
          <p:cNvSpPr/>
          <p:nvPr/>
        </p:nvSpPr>
        <p:spPr>
          <a:xfrm>
            <a:off x="5841403" y="2919425"/>
            <a:ext cx="264300" cy="228600"/>
          </a:xfrm>
          <a:prstGeom prst="triangle">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07"/>
          <p:cNvSpPr txBox="1"/>
          <p:nvPr/>
        </p:nvSpPr>
        <p:spPr>
          <a:xfrm>
            <a:off x="713225" y="4325443"/>
            <a:ext cx="7717500" cy="340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2"/>
                </a:solidFill>
                <a:latin typeface="Livvic"/>
                <a:ea typeface="Livvic"/>
                <a:cs typeface="Livvic"/>
                <a:sym typeface="Livvic"/>
              </a:rPr>
              <a:t>Follow the link in the graph to modify its data and then paste the new one here. </a:t>
            </a:r>
            <a:r>
              <a:rPr lang="en" sz="1000">
                <a:solidFill>
                  <a:schemeClr val="dk2"/>
                </a:solidFill>
                <a:uFill>
                  <a:noFill/>
                </a:uFill>
                <a:latin typeface="Livvic"/>
                <a:ea typeface="Livvic"/>
                <a:cs typeface="Livvic"/>
                <a:sym typeface="Livvic"/>
                <a:hlinkClick r:id="rId5">
                  <a:extLst>
                    <a:ext uri="{A12FA001-AC4F-418D-AE19-62706E023703}">
                      <ahyp:hlinkClr xmlns:ahyp="http://schemas.microsoft.com/office/drawing/2018/hyperlinkcolor" val="tx"/>
                    </a:ext>
                  </a:extLst>
                </a:hlinkClick>
              </a:rPr>
              <a:t>For more info, click here</a:t>
            </a:r>
            <a:endParaRPr sz="1000">
              <a:solidFill>
                <a:schemeClr val="dk2"/>
              </a:solidFill>
              <a:latin typeface="Livvic"/>
              <a:ea typeface="Livvic"/>
              <a:cs typeface="Livvic"/>
              <a:sym typeface="Livvic"/>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2306"/>
        <p:cNvGrpSpPr/>
        <p:nvPr/>
      </p:nvGrpSpPr>
      <p:grpSpPr>
        <a:xfrm>
          <a:off x="0" y="0"/>
          <a:ext cx="0" cy="0"/>
          <a:chOff x="0" y="0"/>
          <a:chExt cx="0" cy="0"/>
        </a:xfrm>
      </p:grpSpPr>
      <p:sp>
        <p:nvSpPr>
          <p:cNvPr id="2307" name="Google Shape;2307;p109"/>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Development </a:t>
            </a:r>
            <a:r>
              <a:rPr lang="en">
                <a:solidFill>
                  <a:schemeClr val="accent3"/>
                </a:solidFill>
              </a:rPr>
              <a:t>of legislation</a:t>
            </a:r>
            <a:endParaRPr>
              <a:solidFill>
                <a:schemeClr val="accent3"/>
              </a:solidFill>
            </a:endParaRPr>
          </a:p>
        </p:txBody>
      </p:sp>
      <p:sp>
        <p:nvSpPr>
          <p:cNvPr id="2308" name="Google Shape;2308;p109"/>
          <p:cNvSpPr txBox="1"/>
          <p:nvPr/>
        </p:nvSpPr>
        <p:spPr>
          <a:xfrm>
            <a:off x="763250" y="1928818"/>
            <a:ext cx="1371600" cy="44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3000" b="1">
                <a:solidFill>
                  <a:schemeClr val="accent3"/>
                </a:solidFill>
                <a:latin typeface="Cabin"/>
                <a:ea typeface="Cabin"/>
                <a:cs typeface="Cabin"/>
                <a:sym typeface="Cabin"/>
              </a:rPr>
              <a:t>1921</a:t>
            </a:r>
            <a:endParaRPr sz="3000" b="1">
              <a:solidFill>
                <a:schemeClr val="accent3"/>
              </a:solidFill>
              <a:latin typeface="Cabin"/>
              <a:ea typeface="Cabin"/>
              <a:cs typeface="Cabin"/>
              <a:sym typeface="Cabin"/>
            </a:endParaRPr>
          </a:p>
        </p:txBody>
      </p:sp>
      <p:sp>
        <p:nvSpPr>
          <p:cNvPr id="2309" name="Google Shape;2309;p109"/>
          <p:cNvSpPr txBox="1"/>
          <p:nvPr/>
        </p:nvSpPr>
        <p:spPr>
          <a:xfrm>
            <a:off x="594475" y="2584725"/>
            <a:ext cx="1709100" cy="446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500" b="1">
                <a:solidFill>
                  <a:schemeClr val="lt1"/>
                </a:solidFill>
                <a:latin typeface="Cabin"/>
                <a:ea typeface="Cabin"/>
                <a:cs typeface="Cabin"/>
                <a:sym typeface="Cabin"/>
              </a:rPr>
              <a:t>Mercury</a:t>
            </a:r>
            <a:endParaRPr sz="2500" b="1">
              <a:solidFill>
                <a:schemeClr val="lt1"/>
              </a:solidFill>
              <a:latin typeface="Cabin"/>
              <a:ea typeface="Cabin"/>
              <a:cs typeface="Cabin"/>
              <a:sym typeface="Cabin"/>
            </a:endParaRPr>
          </a:p>
        </p:txBody>
      </p:sp>
      <p:sp>
        <p:nvSpPr>
          <p:cNvPr id="2310" name="Google Shape;2310;p109"/>
          <p:cNvSpPr txBox="1"/>
          <p:nvPr/>
        </p:nvSpPr>
        <p:spPr>
          <a:xfrm>
            <a:off x="594025" y="2880167"/>
            <a:ext cx="1710000" cy="10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It’s the closest planet to the Sun and the smallest in the Solar System</a:t>
            </a:r>
            <a:endParaRPr>
              <a:solidFill>
                <a:schemeClr val="dk2"/>
              </a:solidFill>
              <a:latin typeface="Livvic"/>
              <a:ea typeface="Livvic"/>
              <a:cs typeface="Livvic"/>
              <a:sym typeface="Livvic"/>
            </a:endParaRPr>
          </a:p>
          <a:p>
            <a:pPr marL="0" lvl="0" indent="0" algn="ctr" rtl="0">
              <a:lnSpc>
                <a:spcPct val="100000"/>
              </a:lnSpc>
              <a:spcBef>
                <a:spcPts val="0"/>
              </a:spcBef>
              <a:spcAft>
                <a:spcPts val="1600"/>
              </a:spcAft>
              <a:buNone/>
            </a:pPr>
            <a:endParaRPr>
              <a:solidFill>
                <a:schemeClr val="dk2"/>
              </a:solidFill>
              <a:latin typeface="Livvic"/>
              <a:ea typeface="Livvic"/>
              <a:cs typeface="Livvic"/>
              <a:sym typeface="Livvic"/>
            </a:endParaRPr>
          </a:p>
        </p:txBody>
      </p:sp>
      <p:sp>
        <p:nvSpPr>
          <p:cNvPr id="2311" name="Google Shape;2311;p109"/>
          <p:cNvSpPr txBox="1"/>
          <p:nvPr/>
        </p:nvSpPr>
        <p:spPr>
          <a:xfrm>
            <a:off x="2699413" y="2584725"/>
            <a:ext cx="1709100" cy="446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500" b="1">
                <a:solidFill>
                  <a:schemeClr val="lt1"/>
                </a:solidFill>
                <a:latin typeface="Cabin"/>
                <a:ea typeface="Cabin"/>
                <a:cs typeface="Cabin"/>
                <a:sym typeface="Cabin"/>
              </a:rPr>
              <a:t>Venus</a:t>
            </a:r>
            <a:endParaRPr sz="2500" b="1">
              <a:solidFill>
                <a:schemeClr val="lt1"/>
              </a:solidFill>
              <a:latin typeface="Cabin"/>
              <a:ea typeface="Cabin"/>
              <a:cs typeface="Cabin"/>
              <a:sym typeface="Cabin"/>
            </a:endParaRPr>
          </a:p>
        </p:txBody>
      </p:sp>
      <p:sp>
        <p:nvSpPr>
          <p:cNvPr id="2312" name="Google Shape;2312;p109"/>
          <p:cNvSpPr txBox="1"/>
          <p:nvPr/>
        </p:nvSpPr>
        <p:spPr>
          <a:xfrm>
            <a:off x="2699412" y="2880167"/>
            <a:ext cx="1709100" cy="10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It has a beautiful name and is the second planet from the Sun</a:t>
            </a:r>
            <a:endParaRPr>
              <a:solidFill>
                <a:schemeClr val="dk2"/>
              </a:solidFill>
              <a:latin typeface="Livvic"/>
              <a:ea typeface="Livvic"/>
              <a:cs typeface="Livvic"/>
              <a:sym typeface="Livvic"/>
            </a:endParaRPr>
          </a:p>
        </p:txBody>
      </p:sp>
      <p:sp>
        <p:nvSpPr>
          <p:cNvPr id="2313" name="Google Shape;2313;p109"/>
          <p:cNvSpPr txBox="1"/>
          <p:nvPr/>
        </p:nvSpPr>
        <p:spPr>
          <a:xfrm>
            <a:off x="2868162" y="1928818"/>
            <a:ext cx="1371600" cy="44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3000" b="1">
                <a:solidFill>
                  <a:schemeClr val="accent3"/>
                </a:solidFill>
                <a:latin typeface="Cabin"/>
                <a:ea typeface="Cabin"/>
                <a:cs typeface="Cabin"/>
                <a:sym typeface="Cabin"/>
              </a:rPr>
              <a:t>1957</a:t>
            </a:r>
            <a:endParaRPr sz="3000" b="1">
              <a:solidFill>
                <a:schemeClr val="accent3"/>
              </a:solidFill>
              <a:latin typeface="Cabin"/>
              <a:ea typeface="Cabin"/>
              <a:cs typeface="Cabin"/>
              <a:sym typeface="Cabin"/>
            </a:endParaRPr>
          </a:p>
        </p:txBody>
      </p:sp>
      <p:sp>
        <p:nvSpPr>
          <p:cNvPr id="2314" name="Google Shape;2314;p109"/>
          <p:cNvSpPr txBox="1"/>
          <p:nvPr/>
        </p:nvSpPr>
        <p:spPr>
          <a:xfrm>
            <a:off x="4781401" y="2584725"/>
            <a:ext cx="1709100" cy="446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500" b="1">
                <a:solidFill>
                  <a:schemeClr val="lt1"/>
                </a:solidFill>
                <a:latin typeface="Cabin"/>
                <a:ea typeface="Cabin"/>
                <a:cs typeface="Cabin"/>
                <a:sym typeface="Cabin"/>
              </a:rPr>
              <a:t>Mars</a:t>
            </a:r>
            <a:endParaRPr sz="2500" b="1">
              <a:solidFill>
                <a:schemeClr val="lt1"/>
              </a:solidFill>
              <a:latin typeface="Cabin"/>
              <a:ea typeface="Cabin"/>
              <a:cs typeface="Cabin"/>
              <a:sym typeface="Cabin"/>
            </a:endParaRPr>
          </a:p>
        </p:txBody>
      </p:sp>
      <p:sp>
        <p:nvSpPr>
          <p:cNvPr id="2315" name="Google Shape;2315;p109"/>
          <p:cNvSpPr txBox="1"/>
          <p:nvPr/>
        </p:nvSpPr>
        <p:spPr>
          <a:xfrm>
            <a:off x="4781397" y="2880164"/>
            <a:ext cx="1709100" cy="10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Despite being red, Mars is actually a cold place. It’s full of iron oxide dust</a:t>
            </a:r>
            <a:endParaRPr>
              <a:solidFill>
                <a:schemeClr val="dk2"/>
              </a:solidFill>
              <a:latin typeface="Livvic"/>
              <a:ea typeface="Livvic"/>
              <a:cs typeface="Livvic"/>
              <a:sym typeface="Livvic"/>
            </a:endParaRPr>
          </a:p>
        </p:txBody>
      </p:sp>
      <p:sp>
        <p:nvSpPr>
          <p:cNvPr id="2316" name="Google Shape;2316;p109"/>
          <p:cNvSpPr txBox="1"/>
          <p:nvPr/>
        </p:nvSpPr>
        <p:spPr>
          <a:xfrm>
            <a:off x="4950147" y="1928818"/>
            <a:ext cx="1371600" cy="44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3000" b="1">
                <a:solidFill>
                  <a:schemeClr val="accent3"/>
                </a:solidFill>
                <a:latin typeface="Cabin"/>
                <a:ea typeface="Cabin"/>
                <a:cs typeface="Cabin"/>
                <a:sym typeface="Cabin"/>
              </a:rPr>
              <a:t>1998</a:t>
            </a:r>
            <a:endParaRPr sz="3000" b="1">
              <a:solidFill>
                <a:schemeClr val="accent3"/>
              </a:solidFill>
              <a:latin typeface="Cabin"/>
              <a:ea typeface="Cabin"/>
              <a:cs typeface="Cabin"/>
              <a:sym typeface="Cabin"/>
            </a:endParaRPr>
          </a:p>
        </p:txBody>
      </p:sp>
      <p:sp>
        <p:nvSpPr>
          <p:cNvPr id="2317" name="Google Shape;2317;p109"/>
          <p:cNvSpPr txBox="1"/>
          <p:nvPr/>
        </p:nvSpPr>
        <p:spPr>
          <a:xfrm>
            <a:off x="6863375" y="2584725"/>
            <a:ext cx="1709100" cy="446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None/>
            </a:pPr>
            <a:r>
              <a:rPr lang="en" sz="2500" b="1">
                <a:solidFill>
                  <a:schemeClr val="lt1"/>
                </a:solidFill>
                <a:latin typeface="Cabin"/>
                <a:ea typeface="Cabin"/>
                <a:cs typeface="Cabin"/>
                <a:sym typeface="Cabin"/>
              </a:rPr>
              <a:t>Neptune</a:t>
            </a:r>
            <a:endParaRPr sz="2500" b="1">
              <a:solidFill>
                <a:schemeClr val="lt1"/>
              </a:solidFill>
              <a:latin typeface="Cabin"/>
              <a:ea typeface="Cabin"/>
              <a:cs typeface="Cabin"/>
              <a:sym typeface="Cabin"/>
            </a:endParaRPr>
          </a:p>
        </p:txBody>
      </p:sp>
      <p:sp>
        <p:nvSpPr>
          <p:cNvPr id="2318" name="Google Shape;2318;p109"/>
          <p:cNvSpPr txBox="1"/>
          <p:nvPr/>
        </p:nvSpPr>
        <p:spPr>
          <a:xfrm>
            <a:off x="6863375" y="2880167"/>
            <a:ext cx="1709100" cy="105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Neptune is the fourth-largest planet by diameter and is far away</a:t>
            </a:r>
            <a:endParaRPr>
              <a:solidFill>
                <a:schemeClr val="dk2"/>
              </a:solidFill>
              <a:latin typeface="Livvic"/>
              <a:ea typeface="Livvic"/>
              <a:cs typeface="Livvic"/>
              <a:sym typeface="Livvic"/>
            </a:endParaRPr>
          </a:p>
        </p:txBody>
      </p:sp>
      <p:sp>
        <p:nvSpPr>
          <p:cNvPr id="2319" name="Google Shape;2319;p109"/>
          <p:cNvSpPr txBox="1"/>
          <p:nvPr/>
        </p:nvSpPr>
        <p:spPr>
          <a:xfrm>
            <a:off x="7032125" y="1928818"/>
            <a:ext cx="1371600" cy="44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3000" b="1">
                <a:solidFill>
                  <a:schemeClr val="accent3"/>
                </a:solidFill>
                <a:latin typeface="Cabin"/>
                <a:ea typeface="Cabin"/>
                <a:cs typeface="Cabin"/>
                <a:sym typeface="Cabin"/>
              </a:rPr>
              <a:t>2007</a:t>
            </a:r>
            <a:endParaRPr sz="3000" b="1">
              <a:solidFill>
                <a:schemeClr val="accent3"/>
              </a:solidFill>
              <a:latin typeface="Cabin"/>
              <a:ea typeface="Cabin"/>
              <a:cs typeface="Cabin"/>
              <a:sym typeface="Cabin"/>
            </a:endParaRPr>
          </a:p>
        </p:txBody>
      </p:sp>
      <p:sp>
        <p:nvSpPr>
          <p:cNvPr id="2320" name="Google Shape;2320;p109"/>
          <p:cNvSpPr/>
          <p:nvPr/>
        </p:nvSpPr>
        <p:spPr>
          <a:xfrm rot="-1798248">
            <a:off x="2343066" y="2093740"/>
            <a:ext cx="264233" cy="228623"/>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09"/>
          <p:cNvSpPr/>
          <p:nvPr/>
        </p:nvSpPr>
        <p:spPr>
          <a:xfrm rot="-1798248">
            <a:off x="4462841" y="2093740"/>
            <a:ext cx="264233" cy="228623"/>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09"/>
          <p:cNvSpPr/>
          <p:nvPr/>
        </p:nvSpPr>
        <p:spPr>
          <a:xfrm rot="-1798248">
            <a:off x="6506191" y="2093740"/>
            <a:ext cx="264233" cy="228623"/>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2326"/>
        <p:cNvGrpSpPr/>
        <p:nvPr/>
      </p:nvGrpSpPr>
      <p:grpSpPr>
        <a:xfrm>
          <a:off x="0" y="0"/>
          <a:ext cx="0" cy="0"/>
          <a:chOff x="0" y="0"/>
          <a:chExt cx="0" cy="0"/>
        </a:xfrm>
      </p:grpSpPr>
      <p:sp>
        <p:nvSpPr>
          <p:cNvPr id="2327" name="Google Shape;2327;p110"/>
          <p:cNvSpPr txBox="1">
            <a:spLocks noGrp="1"/>
          </p:cNvSpPr>
          <p:nvPr>
            <p:ph type="title"/>
          </p:nvPr>
        </p:nvSpPr>
        <p:spPr>
          <a:xfrm>
            <a:off x="539506" y="1105275"/>
            <a:ext cx="5511600" cy="1401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150,000</a:t>
            </a:r>
            <a:endParaRPr/>
          </a:p>
        </p:txBody>
      </p:sp>
      <p:sp>
        <p:nvSpPr>
          <p:cNvPr id="2328" name="Google Shape;2328;p110"/>
          <p:cNvSpPr txBox="1">
            <a:spLocks noGrp="1"/>
          </p:cNvSpPr>
          <p:nvPr>
            <p:ph type="subTitle" idx="1"/>
          </p:nvPr>
        </p:nvSpPr>
        <p:spPr>
          <a:xfrm>
            <a:off x="539506" y="2471750"/>
            <a:ext cx="5511600" cy="46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grpSp>
        <p:nvGrpSpPr>
          <p:cNvPr id="2329" name="Google Shape;2329;p110"/>
          <p:cNvGrpSpPr/>
          <p:nvPr/>
        </p:nvGrpSpPr>
        <p:grpSpPr>
          <a:xfrm>
            <a:off x="5121625" y="1671600"/>
            <a:ext cx="4067100" cy="3722700"/>
            <a:chOff x="5121625" y="1671600"/>
            <a:chExt cx="4067100" cy="3722700"/>
          </a:xfrm>
        </p:grpSpPr>
        <p:sp>
          <p:nvSpPr>
            <p:cNvPr id="2330" name="Google Shape;2330;p110"/>
            <p:cNvSpPr/>
            <p:nvPr/>
          </p:nvSpPr>
          <p:spPr>
            <a:xfrm>
              <a:off x="5225875" y="3674725"/>
              <a:ext cx="2713625" cy="537900"/>
            </a:xfrm>
            <a:custGeom>
              <a:avLst/>
              <a:gdLst/>
              <a:ahLst/>
              <a:cxnLst/>
              <a:rect l="l" t="t" r="r" b="b"/>
              <a:pathLst>
                <a:path w="108545" h="21516" extrusionOk="0">
                  <a:moveTo>
                    <a:pt x="21515" y="0"/>
                  </a:moveTo>
                  <a:lnTo>
                    <a:pt x="0" y="21515"/>
                  </a:lnTo>
                  <a:lnTo>
                    <a:pt x="108544" y="21515"/>
                  </a:lnTo>
                  <a:lnTo>
                    <a:pt x="87029"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10"/>
            <p:cNvSpPr/>
            <p:nvPr/>
          </p:nvSpPr>
          <p:spPr>
            <a:xfrm>
              <a:off x="5121625" y="4212600"/>
              <a:ext cx="2922100" cy="1181700"/>
            </a:xfrm>
            <a:custGeom>
              <a:avLst/>
              <a:gdLst/>
              <a:ahLst/>
              <a:cxnLst/>
              <a:rect l="l" t="t" r="r" b="b"/>
              <a:pathLst>
                <a:path w="116884" h="47268" extrusionOk="0">
                  <a:moveTo>
                    <a:pt x="4170" y="0"/>
                  </a:moveTo>
                  <a:lnTo>
                    <a:pt x="3836" y="3836"/>
                  </a:lnTo>
                  <a:lnTo>
                    <a:pt x="3069" y="12443"/>
                  </a:lnTo>
                  <a:lnTo>
                    <a:pt x="0" y="47268"/>
                  </a:lnTo>
                  <a:lnTo>
                    <a:pt x="116884" y="47268"/>
                  </a:lnTo>
                  <a:lnTo>
                    <a:pt x="113048" y="3836"/>
                  </a:lnTo>
                  <a:lnTo>
                    <a:pt x="112714"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10"/>
            <p:cNvSpPr/>
            <p:nvPr/>
          </p:nvSpPr>
          <p:spPr>
            <a:xfrm>
              <a:off x="5217525" y="4212600"/>
              <a:ext cx="2730300" cy="95925"/>
            </a:xfrm>
            <a:custGeom>
              <a:avLst/>
              <a:gdLst/>
              <a:ahLst/>
              <a:cxnLst/>
              <a:rect l="l" t="t" r="r" b="b"/>
              <a:pathLst>
                <a:path w="109212" h="3837" extrusionOk="0">
                  <a:moveTo>
                    <a:pt x="334" y="0"/>
                  </a:moveTo>
                  <a:lnTo>
                    <a:pt x="0" y="3836"/>
                  </a:lnTo>
                  <a:lnTo>
                    <a:pt x="109212" y="3836"/>
                  </a:lnTo>
                  <a:lnTo>
                    <a:pt x="108878" y="0"/>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10"/>
            <p:cNvSpPr/>
            <p:nvPr/>
          </p:nvSpPr>
          <p:spPr>
            <a:xfrm>
              <a:off x="5958875" y="3958250"/>
              <a:ext cx="1248425" cy="59225"/>
            </a:xfrm>
            <a:custGeom>
              <a:avLst/>
              <a:gdLst/>
              <a:ahLst/>
              <a:cxnLst/>
              <a:rect l="l" t="t" r="r" b="b"/>
              <a:pathLst>
                <a:path w="49937" h="2369" extrusionOk="0">
                  <a:moveTo>
                    <a:pt x="3170" y="0"/>
                  </a:moveTo>
                  <a:lnTo>
                    <a:pt x="1" y="2369"/>
                  </a:lnTo>
                  <a:lnTo>
                    <a:pt x="49937" y="2369"/>
                  </a:lnTo>
                  <a:lnTo>
                    <a:pt x="46734" y="0"/>
                  </a:ln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10"/>
            <p:cNvSpPr/>
            <p:nvPr/>
          </p:nvSpPr>
          <p:spPr>
            <a:xfrm>
              <a:off x="5742075" y="4762150"/>
              <a:ext cx="1681225" cy="632150"/>
            </a:xfrm>
            <a:custGeom>
              <a:avLst/>
              <a:gdLst/>
              <a:ahLst/>
              <a:cxnLst/>
              <a:rect l="l" t="t" r="r" b="b"/>
              <a:pathLst>
                <a:path w="67249" h="25286" extrusionOk="0">
                  <a:moveTo>
                    <a:pt x="1968" y="1"/>
                  </a:moveTo>
                  <a:lnTo>
                    <a:pt x="767" y="15345"/>
                  </a:lnTo>
                  <a:lnTo>
                    <a:pt x="0" y="25286"/>
                  </a:lnTo>
                  <a:lnTo>
                    <a:pt x="67248" y="25286"/>
                  </a:lnTo>
                  <a:lnTo>
                    <a:pt x="65280" y="1"/>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10"/>
            <p:cNvSpPr/>
            <p:nvPr/>
          </p:nvSpPr>
          <p:spPr>
            <a:xfrm>
              <a:off x="5761250" y="4762150"/>
              <a:ext cx="1588650" cy="632150"/>
            </a:xfrm>
            <a:custGeom>
              <a:avLst/>
              <a:gdLst/>
              <a:ahLst/>
              <a:cxnLst/>
              <a:rect l="l" t="t" r="r" b="b"/>
              <a:pathLst>
                <a:path w="63546" h="25286" extrusionOk="0">
                  <a:moveTo>
                    <a:pt x="1201" y="1"/>
                  </a:moveTo>
                  <a:lnTo>
                    <a:pt x="0" y="15345"/>
                  </a:lnTo>
                  <a:lnTo>
                    <a:pt x="9941" y="25286"/>
                  </a:lnTo>
                  <a:lnTo>
                    <a:pt x="63546" y="25286"/>
                  </a:lnTo>
                  <a:lnTo>
                    <a:pt x="38261" y="1"/>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10"/>
            <p:cNvSpPr/>
            <p:nvPr/>
          </p:nvSpPr>
          <p:spPr>
            <a:xfrm>
              <a:off x="7028825" y="2137400"/>
              <a:ext cx="1966425" cy="1369725"/>
            </a:xfrm>
            <a:custGeom>
              <a:avLst/>
              <a:gdLst/>
              <a:ahLst/>
              <a:cxnLst/>
              <a:rect l="l" t="t" r="r" b="b"/>
              <a:pathLst>
                <a:path w="78657" h="54789" extrusionOk="0">
                  <a:moveTo>
                    <a:pt x="64808" y="1"/>
                  </a:moveTo>
                  <a:cubicBezTo>
                    <a:pt x="61963" y="1"/>
                    <a:pt x="59030" y="1199"/>
                    <a:pt x="56440" y="2517"/>
                  </a:cubicBezTo>
                  <a:cubicBezTo>
                    <a:pt x="40229" y="10823"/>
                    <a:pt x="26519" y="23699"/>
                    <a:pt x="14144" y="37076"/>
                  </a:cubicBezTo>
                  <a:cubicBezTo>
                    <a:pt x="13248" y="36948"/>
                    <a:pt x="12342" y="36884"/>
                    <a:pt x="11435" y="36884"/>
                  </a:cubicBezTo>
                  <a:cubicBezTo>
                    <a:pt x="8324" y="36884"/>
                    <a:pt x="5206" y="37631"/>
                    <a:pt x="2469" y="39077"/>
                  </a:cubicBezTo>
                  <a:cubicBezTo>
                    <a:pt x="1835" y="40111"/>
                    <a:pt x="0" y="42046"/>
                    <a:pt x="367" y="43213"/>
                  </a:cubicBezTo>
                  <a:cubicBezTo>
                    <a:pt x="734" y="44381"/>
                    <a:pt x="1435" y="45415"/>
                    <a:pt x="2168" y="46416"/>
                  </a:cubicBezTo>
                  <a:cubicBezTo>
                    <a:pt x="4237" y="49351"/>
                    <a:pt x="6538" y="52153"/>
                    <a:pt x="9007" y="54788"/>
                  </a:cubicBezTo>
                  <a:cubicBezTo>
                    <a:pt x="12509" y="53721"/>
                    <a:pt x="15445" y="52120"/>
                    <a:pt x="17780" y="49318"/>
                  </a:cubicBezTo>
                  <a:cubicBezTo>
                    <a:pt x="33724" y="45115"/>
                    <a:pt x="49169" y="39010"/>
                    <a:pt x="63646" y="31138"/>
                  </a:cubicBezTo>
                  <a:cubicBezTo>
                    <a:pt x="68182" y="28636"/>
                    <a:pt x="72719" y="25934"/>
                    <a:pt x="76355" y="22232"/>
                  </a:cubicBezTo>
                  <a:cubicBezTo>
                    <a:pt x="77222" y="21331"/>
                    <a:pt x="78089" y="20297"/>
                    <a:pt x="78390" y="19029"/>
                  </a:cubicBezTo>
                  <a:cubicBezTo>
                    <a:pt x="78656" y="17828"/>
                    <a:pt x="78356" y="16561"/>
                    <a:pt x="77989" y="15393"/>
                  </a:cubicBezTo>
                  <a:cubicBezTo>
                    <a:pt x="76955" y="12058"/>
                    <a:pt x="75454" y="8822"/>
                    <a:pt x="73586" y="5887"/>
                  </a:cubicBezTo>
                  <a:cubicBezTo>
                    <a:pt x="72185" y="3718"/>
                    <a:pt x="70451" y="1617"/>
                    <a:pt x="68082" y="616"/>
                  </a:cubicBezTo>
                  <a:cubicBezTo>
                    <a:pt x="67022" y="184"/>
                    <a:pt x="65922" y="1"/>
                    <a:pt x="64808"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10"/>
            <p:cNvSpPr/>
            <p:nvPr/>
          </p:nvSpPr>
          <p:spPr>
            <a:xfrm>
              <a:off x="6063950" y="2935850"/>
              <a:ext cx="1376850" cy="1081625"/>
            </a:xfrm>
            <a:custGeom>
              <a:avLst/>
              <a:gdLst/>
              <a:ahLst/>
              <a:cxnLst/>
              <a:rect l="l" t="t" r="r" b="b"/>
              <a:pathLst>
                <a:path w="55074" h="43265" extrusionOk="0">
                  <a:moveTo>
                    <a:pt x="37961" y="1"/>
                  </a:moveTo>
                  <a:lnTo>
                    <a:pt x="1" y="26853"/>
                  </a:lnTo>
                  <a:lnTo>
                    <a:pt x="9941" y="40896"/>
                  </a:lnTo>
                  <a:lnTo>
                    <a:pt x="11643" y="43265"/>
                  </a:lnTo>
                  <a:lnTo>
                    <a:pt x="28121" y="43265"/>
                  </a:lnTo>
                  <a:lnTo>
                    <a:pt x="31490" y="40896"/>
                  </a:lnTo>
                  <a:lnTo>
                    <a:pt x="55074" y="24184"/>
                  </a:lnTo>
                  <a:lnTo>
                    <a:pt x="52572" y="20649"/>
                  </a:lnTo>
                  <a:lnTo>
                    <a:pt x="49970" y="16979"/>
                  </a:lnTo>
                  <a:lnTo>
                    <a:pt x="43299" y="7573"/>
                  </a:lnTo>
                  <a:lnTo>
                    <a:pt x="42531" y="6438"/>
                  </a:lnTo>
                  <a:lnTo>
                    <a:pt x="37961"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10"/>
            <p:cNvSpPr/>
            <p:nvPr/>
          </p:nvSpPr>
          <p:spPr>
            <a:xfrm>
              <a:off x="7009625" y="3088150"/>
              <a:ext cx="422000" cy="341325"/>
            </a:xfrm>
            <a:custGeom>
              <a:avLst/>
              <a:gdLst/>
              <a:ahLst/>
              <a:cxnLst/>
              <a:rect l="l" t="t" r="r" b="b"/>
              <a:pathLst>
                <a:path w="16880" h="13653" extrusionOk="0">
                  <a:moveTo>
                    <a:pt x="9736" y="1"/>
                  </a:moveTo>
                  <a:cubicBezTo>
                    <a:pt x="7957" y="1"/>
                    <a:pt x="6169" y="675"/>
                    <a:pt x="4804" y="2081"/>
                  </a:cubicBezTo>
                  <a:cubicBezTo>
                    <a:pt x="2169" y="4816"/>
                    <a:pt x="1" y="8319"/>
                    <a:pt x="1" y="12088"/>
                  </a:cubicBezTo>
                  <a:cubicBezTo>
                    <a:pt x="1" y="12455"/>
                    <a:pt x="1" y="12855"/>
                    <a:pt x="201" y="13156"/>
                  </a:cubicBezTo>
                  <a:cubicBezTo>
                    <a:pt x="441" y="13515"/>
                    <a:pt x="829" y="13653"/>
                    <a:pt x="1259" y="13653"/>
                  </a:cubicBezTo>
                  <a:cubicBezTo>
                    <a:pt x="1786" y="13653"/>
                    <a:pt x="2377" y="13446"/>
                    <a:pt x="2836" y="13189"/>
                  </a:cubicBezTo>
                  <a:cubicBezTo>
                    <a:pt x="4037" y="12522"/>
                    <a:pt x="5105" y="11621"/>
                    <a:pt x="6005" y="10620"/>
                  </a:cubicBezTo>
                  <a:cubicBezTo>
                    <a:pt x="6239" y="10320"/>
                    <a:pt x="6539" y="9987"/>
                    <a:pt x="6906" y="9987"/>
                  </a:cubicBezTo>
                  <a:cubicBezTo>
                    <a:pt x="7073" y="9987"/>
                    <a:pt x="7239" y="10053"/>
                    <a:pt x="7406" y="10120"/>
                  </a:cubicBezTo>
                  <a:cubicBezTo>
                    <a:pt x="8673" y="10570"/>
                    <a:pt x="10010" y="10926"/>
                    <a:pt x="11379" y="10926"/>
                  </a:cubicBezTo>
                  <a:cubicBezTo>
                    <a:pt x="11632" y="10926"/>
                    <a:pt x="11887" y="10913"/>
                    <a:pt x="12143" y="10887"/>
                  </a:cubicBezTo>
                  <a:cubicBezTo>
                    <a:pt x="13744" y="10721"/>
                    <a:pt x="15345" y="9887"/>
                    <a:pt x="16112" y="8452"/>
                  </a:cubicBezTo>
                  <a:cubicBezTo>
                    <a:pt x="16880" y="7018"/>
                    <a:pt x="16680" y="5217"/>
                    <a:pt x="15946" y="3782"/>
                  </a:cubicBezTo>
                  <a:cubicBezTo>
                    <a:pt x="14682" y="1314"/>
                    <a:pt x="12219" y="1"/>
                    <a:pt x="9736"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10"/>
            <p:cNvSpPr/>
            <p:nvPr/>
          </p:nvSpPr>
          <p:spPr>
            <a:xfrm>
              <a:off x="8177125" y="1671600"/>
              <a:ext cx="1011600" cy="1351850"/>
            </a:xfrm>
            <a:custGeom>
              <a:avLst/>
              <a:gdLst/>
              <a:ahLst/>
              <a:cxnLst/>
              <a:rect l="l" t="t" r="r" b="b"/>
              <a:pathLst>
                <a:path w="40464" h="54074" extrusionOk="0">
                  <a:moveTo>
                    <a:pt x="40463" y="1"/>
                  </a:moveTo>
                  <a:cubicBezTo>
                    <a:pt x="31991" y="6506"/>
                    <a:pt x="11242" y="18281"/>
                    <a:pt x="9208" y="20482"/>
                  </a:cubicBezTo>
                  <a:cubicBezTo>
                    <a:pt x="9208" y="20482"/>
                    <a:pt x="9027" y="19298"/>
                    <a:pt x="7561" y="19298"/>
                  </a:cubicBezTo>
                  <a:cubicBezTo>
                    <a:pt x="6276" y="19298"/>
                    <a:pt x="4004" y="20207"/>
                    <a:pt x="1" y="23618"/>
                  </a:cubicBezTo>
                  <a:cubicBezTo>
                    <a:pt x="1" y="23618"/>
                    <a:pt x="7039" y="36761"/>
                    <a:pt x="12443" y="45800"/>
                  </a:cubicBezTo>
                  <a:cubicBezTo>
                    <a:pt x="13244" y="47168"/>
                    <a:pt x="14044" y="48436"/>
                    <a:pt x="14778" y="49570"/>
                  </a:cubicBezTo>
                  <a:cubicBezTo>
                    <a:pt x="14878" y="49737"/>
                    <a:pt x="14978" y="49903"/>
                    <a:pt x="15078" y="50070"/>
                  </a:cubicBezTo>
                  <a:cubicBezTo>
                    <a:pt x="15245" y="50337"/>
                    <a:pt x="15445" y="50604"/>
                    <a:pt x="15612" y="50871"/>
                  </a:cubicBezTo>
                  <a:cubicBezTo>
                    <a:pt x="15912" y="51304"/>
                    <a:pt x="16179" y="51705"/>
                    <a:pt x="16446" y="52072"/>
                  </a:cubicBezTo>
                  <a:cubicBezTo>
                    <a:pt x="16479" y="52138"/>
                    <a:pt x="16513" y="52205"/>
                    <a:pt x="16579" y="52238"/>
                  </a:cubicBezTo>
                  <a:cubicBezTo>
                    <a:pt x="17180" y="53106"/>
                    <a:pt x="17680" y="53673"/>
                    <a:pt x="18014" y="53940"/>
                  </a:cubicBezTo>
                  <a:cubicBezTo>
                    <a:pt x="18047" y="53940"/>
                    <a:pt x="18047" y="53940"/>
                    <a:pt x="18081" y="53973"/>
                  </a:cubicBezTo>
                  <a:cubicBezTo>
                    <a:pt x="18114" y="53973"/>
                    <a:pt x="18114" y="54006"/>
                    <a:pt x="18147" y="54006"/>
                  </a:cubicBezTo>
                  <a:cubicBezTo>
                    <a:pt x="18181" y="54040"/>
                    <a:pt x="18214" y="54040"/>
                    <a:pt x="18247" y="54040"/>
                  </a:cubicBezTo>
                  <a:cubicBezTo>
                    <a:pt x="18281" y="54040"/>
                    <a:pt x="18314" y="54073"/>
                    <a:pt x="18314" y="54073"/>
                  </a:cubicBezTo>
                  <a:cubicBezTo>
                    <a:pt x="18347" y="54073"/>
                    <a:pt x="18347" y="54073"/>
                    <a:pt x="18381" y="54040"/>
                  </a:cubicBezTo>
                  <a:cubicBezTo>
                    <a:pt x="20249" y="53639"/>
                    <a:pt x="27321" y="48636"/>
                    <a:pt x="27321" y="48636"/>
                  </a:cubicBezTo>
                  <a:lnTo>
                    <a:pt x="27321" y="46034"/>
                  </a:lnTo>
                  <a:cubicBezTo>
                    <a:pt x="27321" y="46034"/>
                    <a:pt x="34793" y="40763"/>
                    <a:pt x="40463" y="36494"/>
                  </a:cubicBezTo>
                  <a:lnTo>
                    <a:pt x="40463"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10"/>
            <p:cNvSpPr/>
            <p:nvPr/>
          </p:nvSpPr>
          <p:spPr>
            <a:xfrm>
              <a:off x="8467350" y="1889175"/>
              <a:ext cx="700225" cy="332775"/>
            </a:xfrm>
            <a:custGeom>
              <a:avLst/>
              <a:gdLst/>
              <a:ahLst/>
              <a:cxnLst/>
              <a:rect l="l" t="t" r="r" b="b"/>
              <a:pathLst>
                <a:path w="28009" h="13311" extrusionOk="0">
                  <a:moveTo>
                    <a:pt x="26349" y="1"/>
                  </a:moveTo>
                  <a:cubicBezTo>
                    <a:pt x="24414" y="1"/>
                    <a:pt x="20846" y="1428"/>
                    <a:pt x="20248" y="1705"/>
                  </a:cubicBezTo>
                  <a:cubicBezTo>
                    <a:pt x="14277" y="4241"/>
                    <a:pt x="7372" y="6075"/>
                    <a:pt x="2302" y="10212"/>
                  </a:cubicBezTo>
                  <a:cubicBezTo>
                    <a:pt x="2002" y="10445"/>
                    <a:pt x="901" y="11379"/>
                    <a:pt x="401" y="12180"/>
                  </a:cubicBezTo>
                  <a:cubicBezTo>
                    <a:pt x="100" y="12647"/>
                    <a:pt x="0" y="13047"/>
                    <a:pt x="367" y="13247"/>
                  </a:cubicBezTo>
                  <a:cubicBezTo>
                    <a:pt x="488" y="13292"/>
                    <a:pt x="615" y="13310"/>
                    <a:pt x="743" y="13310"/>
                  </a:cubicBezTo>
                  <a:cubicBezTo>
                    <a:pt x="898" y="13310"/>
                    <a:pt x="1055" y="13284"/>
                    <a:pt x="1201" y="13247"/>
                  </a:cubicBezTo>
                  <a:cubicBezTo>
                    <a:pt x="8940" y="11579"/>
                    <a:pt x="16312" y="8977"/>
                    <a:pt x="23117" y="4974"/>
                  </a:cubicBezTo>
                  <a:cubicBezTo>
                    <a:pt x="24384" y="4207"/>
                    <a:pt x="26553" y="3106"/>
                    <a:pt x="27253" y="1806"/>
                  </a:cubicBezTo>
                  <a:cubicBezTo>
                    <a:pt x="28009" y="450"/>
                    <a:pt x="27436" y="1"/>
                    <a:pt x="26349" y="1"/>
                  </a:cubicBezTo>
                  <a:close/>
                </a:path>
              </a:pathLst>
            </a:custGeom>
            <a:solidFill>
              <a:srgbClr val="8372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10"/>
            <p:cNvSpPr/>
            <p:nvPr/>
          </p:nvSpPr>
          <p:spPr>
            <a:xfrm>
              <a:off x="8488200" y="2422975"/>
              <a:ext cx="700525" cy="600475"/>
            </a:xfrm>
            <a:custGeom>
              <a:avLst/>
              <a:gdLst/>
              <a:ahLst/>
              <a:cxnLst/>
              <a:rect l="l" t="t" r="r" b="b"/>
              <a:pathLst>
                <a:path w="28021" h="24019" extrusionOk="0">
                  <a:moveTo>
                    <a:pt x="28020" y="1"/>
                  </a:moveTo>
                  <a:cubicBezTo>
                    <a:pt x="25585" y="2569"/>
                    <a:pt x="22917" y="4938"/>
                    <a:pt x="20081" y="7006"/>
                  </a:cubicBezTo>
                  <a:cubicBezTo>
                    <a:pt x="14577" y="11075"/>
                    <a:pt x="8406" y="14044"/>
                    <a:pt x="1668" y="15212"/>
                  </a:cubicBezTo>
                  <a:cubicBezTo>
                    <a:pt x="1168" y="15278"/>
                    <a:pt x="667" y="15379"/>
                    <a:pt x="234" y="15612"/>
                  </a:cubicBezTo>
                  <a:cubicBezTo>
                    <a:pt x="134" y="15645"/>
                    <a:pt x="67" y="15679"/>
                    <a:pt x="0" y="15745"/>
                  </a:cubicBezTo>
                  <a:cubicBezTo>
                    <a:pt x="801" y="17113"/>
                    <a:pt x="1601" y="18381"/>
                    <a:pt x="2335" y="19515"/>
                  </a:cubicBezTo>
                  <a:cubicBezTo>
                    <a:pt x="2435" y="19682"/>
                    <a:pt x="2535" y="19848"/>
                    <a:pt x="2635" y="20015"/>
                  </a:cubicBezTo>
                  <a:cubicBezTo>
                    <a:pt x="2802" y="20282"/>
                    <a:pt x="3002" y="20549"/>
                    <a:pt x="3169" y="20816"/>
                  </a:cubicBezTo>
                  <a:cubicBezTo>
                    <a:pt x="3469" y="21249"/>
                    <a:pt x="3736" y="21650"/>
                    <a:pt x="4003" y="22017"/>
                  </a:cubicBezTo>
                  <a:cubicBezTo>
                    <a:pt x="4036" y="22083"/>
                    <a:pt x="4070" y="22150"/>
                    <a:pt x="4136" y="22183"/>
                  </a:cubicBezTo>
                  <a:cubicBezTo>
                    <a:pt x="4737" y="23051"/>
                    <a:pt x="5237" y="23618"/>
                    <a:pt x="5571" y="23885"/>
                  </a:cubicBezTo>
                  <a:cubicBezTo>
                    <a:pt x="5604" y="23885"/>
                    <a:pt x="5604" y="23885"/>
                    <a:pt x="5638" y="23918"/>
                  </a:cubicBezTo>
                  <a:cubicBezTo>
                    <a:pt x="5671" y="23918"/>
                    <a:pt x="5671" y="23951"/>
                    <a:pt x="5704" y="23951"/>
                  </a:cubicBezTo>
                  <a:cubicBezTo>
                    <a:pt x="5738" y="23985"/>
                    <a:pt x="5771" y="23985"/>
                    <a:pt x="5804" y="23985"/>
                  </a:cubicBezTo>
                  <a:cubicBezTo>
                    <a:pt x="5838" y="23985"/>
                    <a:pt x="5871" y="24018"/>
                    <a:pt x="5871" y="24018"/>
                  </a:cubicBezTo>
                  <a:cubicBezTo>
                    <a:pt x="5904" y="24018"/>
                    <a:pt x="5904" y="24018"/>
                    <a:pt x="5938" y="23985"/>
                  </a:cubicBezTo>
                  <a:cubicBezTo>
                    <a:pt x="7806" y="23584"/>
                    <a:pt x="14878" y="18581"/>
                    <a:pt x="14878" y="18581"/>
                  </a:cubicBezTo>
                  <a:lnTo>
                    <a:pt x="14878" y="15979"/>
                  </a:lnTo>
                  <a:cubicBezTo>
                    <a:pt x="14878" y="15979"/>
                    <a:pt x="22350" y="12410"/>
                    <a:pt x="28020" y="8173"/>
                  </a:cubicBezTo>
                  <a:lnTo>
                    <a:pt x="28020"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10"/>
            <p:cNvSpPr/>
            <p:nvPr/>
          </p:nvSpPr>
          <p:spPr>
            <a:xfrm>
              <a:off x="7781850" y="2816600"/>
              <a:ext cx="785600" cy="462025"/>
            </a:xfrm>
            <a:custGeom>
              <a:avLst/>
              <a:gdLst/>
              <a:ahLst/>
              <a:cxnLst/>
              <a:rect l="l" t="t" r="r" b="b"/>
              <a:pathLst>
                <a:path w="31424" h="18481" extrusionOk="0">
                  <a:moveTo>
                    <a:pt x="28254" y="0"/>
                  </a:moveTo>
                  <a:cubicBezTo>
                    <a:pt x="27821" y="267"/>
                    <a:pt x="27454" y="701"/>
                    <a:pt x="27120" y="1101"/>
                  </a:cubicBezTo>
                  <a:cubicBezTo>
                    <a:pt x="21583" y="7506"/>
                    <a:pt x="14278" y="12076"/>
                    <a:pt x="6639" y="15645"/>
                  </a:cubicBezTo>
                  <a:cubicBezTo>
                    <a:pt x="4471" y="16646"/>
                    <a:pt x="2236" y="17580"/>
                    <a:pt x="1" y="18480"/>
                  </a:cubicBezTo>
                  <a:cubicBezTo>
                    <a:pt x="10842" y="14878"/>
                    <a:pt x="21349" y="10408"/>
                    <a:pt x="31423" y="5071"/>
                  </a:cubicBezTo>
                  <a:cubicBezTo>
                    <a:pt x="30489" y="3703"/>
                    <a:pt x="29422" y="1935"/>
                    <a:pt x="28254" y="0"/>
                  </a:cubicBezTo>
                  <a:close/>
                </a:path>
              </a:pathLst>
            </a:custGeom>
            <a:solidFill>
              <a:srgbClr val="F99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493"/>
        <p:cNvGrpSpPr/>
        <p:nvPr/>
      </p:nvGrpSpPr>
      <p:grpSpPr>
        <a:xfrm>
          <a:off x="0" y="0"/>
          <a:ext cx="0" cy="0"/>
          <a:chOff x="0" y="0"/>
          <a:chExt cx="0" cy="0"/>
        </a:xfrm>
      </p:grpSpPr>
      <p:sp>
        <p:nvSpPr>
          <p:cNvPr id="1494" name="Google Shape;1494;p93"/>
          <p:cNvSpPr txBox="1">
            <a:spLocks noGrp="1"/>
          </p:cNvSpPr>
          <p:nvPr>
            <p:ph type="title"/>
          </p:nvPr>
        </p:nvSpPr>
        <p:spPr>
          <a:xfrm>
            <a:off x="445202" y="1815074"/>
            <a:ext cx="5457273" cy="1110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dirty="0">
                <a:solidFill>
                  <a:schemeClr val="accent3"/>
                </a:solidFill>
              </a:rPr>
              <a:t>N</a:t>
            </a:r>
            <a:r>
              <a:rPr lang="en" dirty="0">
                <a:solidFill>
                  <a:schemeClr val="accent3"/>
                </a:solidFill>
              </a:rPr>
              <a:t>ew Voc.</a:t>
            </a:r>
            <a:endParaRPr dirty="0">
              <a:solidFill>
                <a:schemeClr val="accent3"/>
              </a:solidFill>
            </a:endParaRPr>
          </a:p>
        </p:txBody>
      </p:sp>
      <p:grpSp>
        <p:nvGrpSpPr>
          <p:cNvPr id="1496" name="Google Shape;1496;p93"/>
          <p:cNvGrpSpPr/>
          <p:nvPr/>
        </p:nvGrpSpPr>
        <p:grpSpPr>
          <a:xfrm>
            <a:off x="5888025" y="1431950"/>
            <a:ext cx="2361025" cy="2987775"/>
            <a:chOff x="4570250" y="1507275"/>
            <a:chExt cx="2361025" cy="2987775"/>
          </a:xfrm>
        </p:grpSpPr>
        <p:sp>
          <p:nvSpPr>
            <p:cNvPr id="1497" name="Google Shape;1497;p93"/>
            <p:cNvSpPr/>
            <p:nvPr/>
          </p:nvSpPr>
          <p:spPr>
            <a:xfrm>
              <a:off x="5490500" y="2694100"/>
              <a:ext cx="208225" cy="179350"/>
            </a:xfrm>
            <a:custGeom>
              <a:avLst/>
              <a:gdLst/>
              <a:ahLst/>
              <a:cxnLst/>
              <a:rect l="l" t="t" r="r" b="b"/>
              <a:pathLst>
                <a:path w="8329" h="7174" extrusionOk="0">
                  <a:moveTo>
                    <a:pt x="7447" y="0"/>
                  </a:moveTo>
                  <a:lnTo>
                    <a:pt x="0" y="1186"/>
                  </a:lnTo>
                  <a:lnTo>
                    <a:pt x="152" y="7174"/>
                  </a:lnTo>
                  <a:lnTo>
                    <a:pt x="8329" y="5107"/>
                  </a:lnTo>
                  <a:lnTo>
                    <a:pt x="7447" y="0"/>
                  </a:ln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93"/>
            <p:cNvSpPr/>
            <p:nvPr/>
          </p:nvSpPr>
          <p:spPr>
            <a:xfrm>
              <a:off x="5240475" y="2830125"/>
              <a:ext cx="105650" cy="161200"/>
            </a:xfrm>
            <a:custGeom>
              <a:avLst/>
              <a:gdLst/>
              <a:ahLst/>
              <a:cxnLst/>
              <a:rect l="l" t="t" r="r" b="b"/>
              <a:pathLst>
                <a:path w="4226" h="6448" extrusionOk="0">
                  <a:moveTo>
                    <a:pt x="1" y="0"/>
                  </a:moveTo>
                  <a:lnTo>
                    <a:pt x="700" y="5958"/>
                  </a:lnTo>
                  <a:cubicBezTo>
                    <a:pt x="728" y="6242"/>
                    <a:pt x="943" y="6447"/>
                    <a:pt x="1220" y="6447"/>
                  </a:cubicBezTo>
                  <a:cubicBezTo>
                    <a:pt x="1239" y="6447"/>
                    <a:pt x="1258" y="6446"/>
                    <a:pt x="1278" y="6444"/>
                  </a:cubicBezTo>
                  <a:lnTo>
                    <a:pt x="1794" y="6383"/>
                  </a:lnTo>
                  <a:cubicBezTo>
                    <a:pt x="2281" y="6353"/>
                    <a:pt x="2645" y="5958"/>
                    <a:pt x="2645" y="5471"/>
                  </a:cubicBezTo>
                  <a:lnTo>
                    <a:pt x="2645" y="4377"/>
                  </a:lnTo>
                  <a:lnTo>
                    <a:pt x="2980" y="5745"/>
                  </a:lnTo>
                  <a:cubicBezTo>
                    <a:pt x="3031" y="6001"/>
                    <a:pt x="3276" y="6192"/>
                    <a:pt x="3533" y="6192"/>
                  </a:cubicBezTo>
                  <a:cubicBezTo>
                    <a:pt x="3581" y="6192"/>
                    <a:pt x="3631" y="6185"/>
                    <a:pt x="3679" y="6171"/>
                  </a:cubicBezTo>
                  <a:cubicBezTo>
                    <a:pt x="4013" y="6110"/>
                    <a:pt x="4226" y="5806"/>
                    <a:pt x="4165" y="5471"/>
                  </a:cubicBezTo>
                  <a:lnTo>
                    <a:pt x="3405" y="1368"/>
                  </a:lnTo>
                  <a:lnTo>
                    <a:pt x="1" y="0"/>
                  </a:lnTo>
                  <a:close/>
                </a:path>
              </a:pathLst>
            </a:custGeom>
            <a:solidFill>
              <a:srgbClr val="C4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93"/>
            <p:cNvSpPr/>
            <p:nvPr/>
          </p:nvSpPr>
          <p:spPr>
            <a:xfrm>
              <a:off x="5026200" y="3476025"/>
              <a:ext cx="283450" cy="973450"/>
            </a:xfrm>
            <a:custGeom>
              <a:avLst/>
              <a:gdLst/>
              <a:ahLst/>
              <a:cxnLst/>
              <a:rect l="l" t="t" r="r" b="b"/>
              <a:pathLst>
                <a:path w="11338" h="38938" extrusionOk="0">
                  <a:moveTo>
                    <a:pt x="0" y="1"/>
                  </a:moveTo>
                  <a:lnTo>
                    <a:pt x="1946" y="38937"/>
                  </a:lnTo>
                  <a:lnTo>
                    <a:pt x="11338" y="38937"/>
                  </a:lnTo>
                  <a:cubicBezTo>
                    <a:pt x="11338" y="36627"/>
                    <a:pt x="6779" y="35411"/>
                    <a:pt x="6779" y="35411"/>
                  </a:cubicBezTo>
                  <a:lnTo>
                    <a:pt x="8511" y="1"/>
                  </a:lnTo>
                  <a:close/>
                </a:path>
              </a:pathLst>
            </a:custGeom>
            <a:solidFill>
              <a:srgbClr val="C4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93"/>
            <p:cNvSpPr/>
            <p:nvPr/>
          </p:nvSpPr>
          <p:spPr>
            <a:xfrm>
              <a:off x="5071800" y="4361300"/>
              <a:ext cx="237850" cy="88175"/>
            </a:xfrm>
            <a:custGeom>
              <a:avLst/>
              <a:gdLst/>
              <a:ahLst/>
              <a:cxnLst/>
              <a:rect l="l" t="t" r="r" b="b"/>
              <a:pathLst>
                <a:path w="9514" h="3527" extrusionOk="0">
                  <a:moveTo>
                    <a:pt x="4955" y="0"/>
                  </a:moveTo>
                  <a:cubicBezTo>
                    <a:pt x="4955" y="0"/>
                    <a:pt x="3222" y="122"/>
                    <a:pt x="2310" y="1429"/>
                  </a:cubicBezTo>
                  <a:cubicBezTo>
                    <a:pt x="1368" y="1429"/>
                    <a:pt x="608" y="1459"/>
                    <a:pt x="0" y="1490"/>
                  </a:cubicBezTo>
                  <a:lnTo>
                    <a:pt x="122" y="3526"/>
                  </a:lnTo>
                  <a:lnTo>
                    <a:pt x="9514" y="3526"/>
                  </a:lnTo>
                  <a:cubicBezTo>
                    <a:pt x="9514" y="1216"/>
                    <a:pt x="4955" y="0"/>
                    <a:pt x="4955" y="0"/>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93"/>
            <p:cNvSpPr/>
            <p:nvPr/>
          </p:nvSpPr>
          <p:spPr>
            <a:xfrm>
              <a:off x="4844575" y="3493500"/>
              <a:ext cx="319950" cy="955975"/>
            </a:xfrm>
            <a:custGeom>
              <a:avLst/>
              <a:gdLst/>
              <a:ahLst/>
              <a:cxnLst/>
              <a:rect l="l" t="t" r="r" b="b"/>
              <a:pathLst>
                <a:path w="12798" h="38239" extrusionOk="0">
                  <a:moveTo>
                    <a:pt x="9180" y="1"/>
                  </a:moveTo>
                  <a:lnTo>
                    <a:pt x="1" y="335"/>
                  </a:lnTo>
                  <a:lnTo>
                    <a:pt x="1824" y="38238"/>
                  </a:lnTo>
                  <a:lnTo>
                    <a:pt x="12797" y="38238"/>
                  </a:lnTo>
                  <a:cubicBezTo>
                    <a:pt x="12797" y="38238"/>
                    <a:pt x="11733" y="35715"/>
                    <a:pt x="10123" y="35320"/>
                  </a:cubicBezTo>
                  <a:lnTo>
                    <a:pt x="918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93"/>
            <p:cNvSpPr/>
            <p:nvPr/>
          </p:nvSpPr>
          <p:spPr>
            <a:xfrm>
              <a:off x="4887900" y="4376500"/>
              <a:ext cx="276625" cy="72975"/>
            </a:xfrm>
            <a:custGeom>
              <a:avLst/>
              <a:gdLst/>
              <a:ahLst/>
              <a:cxnLst/>
              <a:rect l="l" t="t" r="r" b="b"/>
              <a:pathLst>
                <a:path w="11065" h="2919" extrusionOk="0">
                  <a:moveTo>
                    <a:pt x="8363" y="0"/>
                  </a:moveTo>
                  <a:cubicBezTo>
                    <a:pt x="8030" y="0"/>
                    <a:pt x="4601" y="28"/>
                    <a:pt x="4225" y="1155"/>
                  </a:cubicBezTo>
                  <a:lnTo>
                    <a:pt x="0" y="1155"/>
                  </a:lnTo>
                  <a:lnTo>
                    <a:pt x="91" y="2918"/>
                  </a:lnTo>
                  <a:lnTo>
                    <a:pt x="11064" y="2918"/>
                  </a:lnTo>
                  <a:cubicBezTo>
                    <a:pt x="11064" y="2918"/>
                    <a:pt x="10000" y="395"/>
                    <a:pt x="8390" y="0"/>
                  </a:cubicBezTo>
                  <a:cubicBezTo>
                    <a:pt x="8390" y="0"/>
                    <a:pt x="8381" y="0"/>
                    <a:pt x="8363" y="0"/>
                  </a:cubicBez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93"/>
            <p:cNvSpPr/>
            <p:nvPr/>
          </p:nvSpPr>
          <p:spPr>
            <a:xfrm>
              <a:off x="4844575" y="3476025"/>
              <a:ext cx="394425" cy="90925"/>
            </a:xfrm>
            <a:custGeom>
              <a:avLst/>
              <a:gdLst/>
              <a:ahLst/>
              <a:cxnLst/>
              <a:rect l="l" t="t" r="r" b="b"/>
              <a:pathLst>
                <a:path w="15777" h="3637" extrusionOk="0">
                  <a:moveTo>
                    <a:pt x="7265" y="1"/>
                  </a:moveTo>
                  <a:lnTo>
                    <a:pt x="7326" y="760"/>
                  </a:lnTo>
                  <a:lnTo>
                    <a:pt x="1" y="1034"/>
                  </a:lnTo>
                  <a:cubicBezTo>
                    <a:pt x="1" y="1034"/>
                    <a:pt x="8554" y="3636"/>
                    <a:pt x="14725" y="3636"/>
                  </a:cubicBezTo>
                  <a:cubicBezTo>
                    <a:pt x="15021" y="3636"/>
                    <a:pt x="15310" y="3630"/>
                    <a:pt x="15594" y="3618"/>
                  </a:cubicBezTo>
                  <a:lnTo>
                    <a:pt x="15776" y="1"/>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93"/>
            <p:cNvSpPr/>
            <p:nvPr/>
          </p:nvSpPr>
          <p:spPr>
            <a:xfrm>
              <a:off x="4991250" y="3669800"/>
              <a:ext cx="92725" cy="202900"/>
            </a:xfrm>
            <a:custGeom>
              <a:avLst/>
              <a:gdLst/>
              <a:ahLst/>
              <a:cxnLst/>
              <a:rect l="l" t="t" r="r" b="b"/>
              <a:pathLst>
                <a:path w="3709" h="8116" extrusionOk="0">
                  <a:moveTo>
                    <a:pt x="3496" y="0"/>
                  </a:moveTo>
                  <a:cubicBezTo>
                    <a:pt x="1520" y="274"/>
                    <a:pt x="0" y="1976"/>
                    <a:pt x="0" y="4043"/>
                  </a:cubicBezTo>
                  <a:cubicBezTo>
                    <a:pt x="0" y="6171"/>
                    <a:pt x="1611" y="7934"/>
                    <a:pt x="3708" y="8116"/>
                  </a:cubicBezTo>
                  <a:cubicBezTo>
                    <a:pt x="3617" y="4681"/>
                    <a:pt x="3556" y="2037"/>
                    <a:pt x="3496"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93"/>
            <p:cNvSpPr/>
            <p:nvPr/>
          </p:nvSpPr>
          <p:spPr>
            <a:xfrm>
              <a:off x="5172850" y="3679675"/>
              <a:ext cx="56250" cy="177850"/>
            </a:xfrm>
            <a:custGeom>
              <a:avLst/>
              <a:gdLst/>
              <a:ahLst/>
              <a:cxnLst/>
              <a:rect l="l" t="t" r="r" b="b"/>
              <a:pathLst>
                <a:path w="2250" h="7114" extrusionOk="0">
                  <a:moveTo>
                    <a:pt x="2250" y="1"/>
                  </a:moveTo>
                  <a:lnTo>
                    <a:pt x="2250" y="1"/>
                  </a:lnTo>
                  <a:cubicBezTo>
                    <a:pt x="913" y="669"/>
                    <a:pt x="1" y="2037"/>
                    <a:pt x="1" y="3648"/>
                  </a:cubicBezTo>
                  <a:cubicBezTo>
                    <a:pt x="1" y="5107"/>
                    <a:pt x="761" y="6384"/>
                    <a:pt x="1885" y="7113"/>
                  </a:cubicBezTo>
                  <a:lnTo>
                    <a:pt x="2250" y="1"/>
                  </a:lnTo>
                  <a:close/>
                </a:path>
              </a:pathLst>
            </a:custGeom>
            <a:solidFill>
              <a:srgbClr val="BC64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93"/>
            <p:cNvSpPr/>
            <p:nvPr/>
          </p:nvSpPr>
          <p:spPr>
            <a:xfrm>
              <a:off x="5188050" y="1971450"/>
              <a:ext cx="175575" cy="968425"/>
            </a:xfrm>
            <a:custGeom>
              <a:avLst/>
              <a:gdLst/>
              <a:ahLst/>
              <a:cxnLst/>
              <a:rect l="l" t="t" r="r" b="b"/>
              <a:pathLst>
                <a:path w="7023" h="38737" extrusionOk="0">
                  <a:moveTo>
                    <a:pt x="1095" y="0"/>
                  </a:moveTo>
                  <a:lnTo>
                    <a:pt x="1" y="20487"/>
                  </a:lnTo>
                  <a:cubicBezTo>
                    <a:pt x="1" y="20487"/>
                    <a:pt x="1824" y="34438"/>
                    <a:pt x="2371" y="35502"/>
                  </a:cubicBezTo>
                  <a:cubicBezTo>
                    <a:pt x="2839" y="36410"/>
                    <a:pt x="4369" y="36477"/>
                    <a:pt x="4807" y="36477"/>
                  </a:cubicBezTo>
                  <a:cubicBezTo>
                    <a:pt x="4882" y="36477"/>
                    <a:pt x="4925" y="36475"/>
                    <a:pt x="4925" y="36475"/>
                  </a:cubicBezTo>
                  <a:lnTo>
                    <a:pt x="5320" y="38116"/>
                  </a:lnTo>
                  <a:cubicBezTo>
                    <a:pt x="5418" y="38486"/>
                    <a:pt x="5757" y="38736"/>
                    <a:pt x="6125" y="38736"/>
                  </a:cubicBezTo>
                  <a:cubicBezTo>
                    <a:pt x="6211" y="38736"/>
                    <a:pt x="6298" y="38723"/>
                    <a:pt x="6384" y="38694"/>
                  </a:cubicBezTo>
                  <a:cubicBezTo>
                    <a:pt x="6779" y="38572"/>
                    <a:pt x="7022" y="38147"/>
                    <a:pt x="6961" y="37752"/>
                  </a:cubicBezTo>
                  <a:lnTo>
                    <a:pt x="3770" y="21034"/>
                  </a:lnTo>
                  <a:cubicBezTo>
                    <a:pt x="3770" y="21034"/>
                    <a:pt x="4986" y="8845"/>
                    <a:pt x="4803" y="5927"/>
                  </a:cubicBezTo>
                  <a:cubicBezTo>
                    <a:pt x="4590" y="3040"/>
                    <a:pt x="1095" y="0"/>
                    <a:pt x="1095"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93"/>
            <p:cNvSpPr/>
            <p:nvPr/>
          </p:nvSpPr>
          <p:spPr>
            <a:xfrm>
              <a:off x="5233650" y="2789700"/>
              <a:ext cx="129975" cy="150175"/>
            </a:xfrm>
            <a:custGeom>
              <a:avLst/>
              <a:gdLst/>
              <a:ahLst/>
              <a:cxnLst/>
              <a:rect l="l" t="t" r="r" b="b"/>
              <a:pathLst>
                <a:path w="5199" h="6007" extrusionOk="0">
                  <a:moveTo>
                    <a:pt x="1880" y="0"/>
                  </a:moveTo>
                  <a:cubicBezTo>
                    <a:pt x="1245" y="0"/>
                    <a:pt x="576" y="69"/>
                    <a:pt x="0" y="280"/>
                  </a:cubicBezTo>
                  <a:cubicBezTo>
                    <a:pt x="213" y="1587"/>
                    <a:pt x="426" y="2529"/>
                    <a:pt x="547" y="2772"/>
                  </a:cubicBezTo>
                  <a:cubicBezTo>
                    <a:pt x="1015" y="3680"/>
                    <a:pt x="2545" y="3747"/>
                    <a:pt x="2983" y="3747"/>
                  </a:cubicBezTo>
                  <a:cubicBezTo>
                    <a:pt x="3058" y="3747"/>
                    <a:pt x="3101" y="3745"/>
                    <a:pt x="3101" y="3745"/>
                  </a:cubicBezTo>
                  <a:lnTo>
                    <a:pt x="3496" y="5386"/>
                  </a:lnTo>
                  <a:cubicBezTo>
                    <a:pt x="3594" y="5756"/>
                    <a:pt x="3933" y="6006"/>
                    <a:pt x="4301" y="6006"/>
                  </a:cubicBezTo>
                  <a:cubicBezTo>
                    <a:pt x="4387" y="6006"/>
                    <a:pt x="4474" y="5993"/>
                    <a:pt x="4560" y="5964"/>
                  </a:cubicBezTo>
                  <a:cubicBezTo>
                    <a:pt x="4955" y="5842"/>
                    <a:pt x="5198" y="5417"/>
                    <a:pt x="5137" y="5022"/>
                  </a:cubicBezTo>
                  <a:lnTo>
                    <a:pt x="4225" y="249"/>
                  </a:lnTo>
                  <a:cubicBezTo>
                    <a:pt x="3994" y="211"/>
                    <a:pt x="2988" y="0"/>
                    <a:pt x="1880"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93"/>
            <p:cNvSpPr/>
            <p:nvPr/>
          </p:nvSpPr>
          <p:spPr>
            <a:xfrm>
              <a:off x="4743525" y="2694100"/>
              <a:ext cx="531175" cy="827700"/>
            </a:xfrm>
            <a:custGeom>
              <a:avLst/>
              <a:gdLst/>
              <a:ahLst/>
              <a:cxnLst/>
              <a:rect l="l" t="t" r="r" b="b"/>
              <a:pathLst>
                <a:path w="21247" h="33108" extrusionOk="0">
                  <a:moveTo>
                    <a:pt x="6201" y="0"/>
                  </a:moveTo>
                  <a:cubicBezTo>
                    <a:pt x="6201" y="0"/>
                    <a:pt x="0" y="14833"/>
                    <a:pt x="4043" y="32311"/>
                  </a:cubicBezTo>
                  <a:cubicBezTo>
                    <a:pt x="7417" y="32909"/>
                    <a:pt x="10453" y="33108"/>
                    <a:pt x="13002" y="33108"/>
                  </a:cubicBezTo>
                  <a:cubicBezTo>
                    <a:pt x="18099" y="33108"/>
                    <a:pt x="21247" y="32311"/>
                    <a:pt x="21247" y="32311"/>
                  </a:cubicBezTo>
                  <a:lnTo>
                    <a:pt x="20548"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93"/>
            <p:cNvSpPr/>
            <p:nvPr/>
          </p:nvSpPr>
          <p:spPr>
            <a:xfrm>
              <a:off x="4743525" y="2694100"/>
              <a:ext cx="227225" cy="821475"/>
            </a:xfrm>
            <a:custGeom>
              <a:avLst/>
              <a:gdLst/>
              <a:ahLst/>
              <a:cxnLst/>
              <a:rect l="l" t="t" r="r" b="b"/>
              <a:pathLst>
                <a:path w="9089" h="32859" extrusionOk="0">
                  <a:moveTo>
                    <a:pt x="6201" y="0"/>
                  </a:moveTo>
                  <a:cubicBezTo>
                    <a:pt x="6201" y="0"/>
                    <a:pt x="0" y="14833"/>
                    <a:pt x="4043" y="32311"/>
                  </a:cubicBezTo>
                  <a:cubicBezTo>
                    <a:pt x="5471" y="32554"/>
                    <a:pt x="6839" y="32736"/>
                    <a:pt x="8116" y="32858"/>
                  </a:cubicBezTo>
                  <a:cubicBezTo>
                    <a:pt x="8116" y="32828"/>
                    <a:pt x="8085" y="32797"/>
                    <a:pt x="8085" y="32767"/>
                  </a:cubicBezTo>
                  <a:cubicBezTo>
                    <a:pt x="4803" y="23983"/>
                    <a:pt x="8359" y="3861"/>
                    <a:pt x="9088"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93"/>
            <p:cNvSpPr/>
            <p:nvPr/>
          </p:nvSpPr>
          <p:spPr>
            <a:xfrm>
              <a:off x="4866625" y="1924325"/>
              <a:ext cx="419475" cy="802225"/>
            </a:xfrm>
            <a:custGeom>
              <a:avLst/>
              <a:gdLst/>
              <a:ahLst/>
              <a:cxnLst/>
              <a:rect l="l" t="t" r="r" b="b"/>
              <a:pathLst>
                <a:path w="16779" h="32089" extrusionOk="0">
                  <a:moveTo>
                    <a:pt x="7538" y="1"/>
                  </a:moveTo>
                  <a:lnTo>
                    <a:pt x="0" y="4256"/>
                  </a:lnTo>
                  <a:cubicBezTo>
                    <a:pt x="0" y="4256"/>
                    <a:pt x="2371" y="24682"/>
                    <a:pt x="1277" y="30791"/>
                  </a:cubicBezTo>
                  <a:cubicBezTo>
                    <a:pt x="4448" y="31764"/>
                    <a:pt x="7099" y="32088"/>
                    <a:pt x="9225" y="32088"/>
                  </a:cubicBezTo>
                  <a:cubicBezTo>
                    <a:pt x="13476" y="32088"/>
                    <a:pt x="15624" y="30791"/>
                    <a:pt x="15624" y="30791"/>
                  </a:cubicBezTo>
                  <a:cubicBezTo>
                    <a:pt x="15624" y="30791"/>
                    <a:pt x="14560" y="19180"/>
                    <a:pt x="15077" y="16050"/>
                  </a:cubicBezTo>
                  <a:cubicBezTo>
                    <a:pt x="15624" y="12949"/>
                    <a:pt x="16779" y="11065"/>
                    <a:pt x="15168" y="5715"/>
                  </a:cubicBezTo>
                  <a:lnTo>
                    <a:pt x="13952" y="1885"/>
                  </a:lnTo>
                  <a:lnTo>
                    <a:pt x="10791" y="1"/>
                  </a:lnTo>
                  <a:close/>
                </a:path>
              </a:pathLst>
            </a:custGeom>
            <a:solidFill>
              <a:srgbClr val="ED7B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93"/>
            <p:cNvSpPr/>
            <p:nvPr/>
          </p:nvSpPr>
          <p:spPr>
            <a:xfrm>
              <a:off x="5048225" y="1924325"/>
              <a:ext cx="152000" cy="802375"/>
            </a:xfrm>
            <a:custGeom>
              <a:avLst/>
              <a:gdLst/>
              <a:ahLst/>
              <a:cxnLst/>
              <a:rect l="l" t="t" r="r" b="b"/>
              <a:pathLst>
                <a:path w="6080" h="32095" extrusionOk="0">
                  <a:moveTo>
                    <a:pt x="274" y="1"/>
                  </a:moveTo>
                  <a:lnTo>
                    <a:pt x="1" y="6657"/>
                  </a:lnTo>
                  <a:cubicBezTo>
                    <a:pt x="882" y="10426"/>
                    <a:pt x="973" y="32068"/>
                    <a:pt x="973" y="32068"/>
                  </a:cubicBezTo>
                  <a:cubicBezTo>
                    <a:pt x="1338" y="32086"/>
                    <a:pt x="1691" y="32095"/>
                    <a:pt x="2031" y="32095"/>
                  </a:cubicBezTo>
                  <a:cubicBezTo>
                    <a:pt x="3389" y="32095"/>
                    <a:pt x="4542" y="31959"/>
                    <a:pt x="5442" y="31764"/>
                  </a:cubicBezTo>
                  <a:cubicBezTo>
                    <a:pt x="6080" y="26263"/>
                    <a:pt x="4925" y="5533"/>
                    <a:pt x="4925" y="5533"/>
                  </a:cubicBezTo>
                  <a:lnTo>
                    <a:pt x="3527" y="1"/>
                  </a:ln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93"/>
            <p:cNvSpPr/>
            <p:nvPr/>
          </p:nvSpPr>
          <p:spPr>
            <a:xfrm>
              <a:off x="5134100" y="2001850"/>
              <a:ext cx="18275" cy="721900"/>
            </a:xfrm>
            <a:custGeom>
              <a:avLst/>
              <a:gdLst/>
              <a:ahLst/>
              <a:cxnLst/>
              <a:rect l="l" t="t" r="r" b="b"/>
              <a:pathLst>
                <a:path w="731" h="28876" fill="none" extrusionOk="0">
                  <a:moveTo>
                    <a:pt x="1" y="0"/>
                  </a:moveTo>
                  <a:lnTo>
                    <a:pt x="730" y="28876"/>
                  </a:lnTo>
                </a:path>
              </a:pathLst>
            </a:custGeom>
            <a:noFill/>
            <a:ln w="532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93"/>
            <p:cNvSpPr/>
            <p:nvPr/>
          </p:nvSpPr>
          <p:spPr>
            <a:xfrm>
              <a:off x="4570250" y="4404600"/>
              <a:ext cx="1017525" cy="90450"/>
            </a:xfrm>
            <a:custGeom>
              <a:avLst/>
              <a:gdLst/>
              <a:ahLst/>
              <a:cxnLst/>
              <a:rect l="l" t="t" r="r" b="b"/>
              <a:pathLst>
                <a:path w="40701" h="3618" extrusionOk="0">
                  <a:moveTo>
                    <a:pt x="20336" y="1"/>
                  </a:moveTo>
                  <a:cubicBezTo>
                    <a:pt x="9089" y="1"/>
                    <a:pt x="1" y="791"/>
                    <a:pt x="1" y="1794"/>
                  </a:cubicBezTo>
                  <a:cubicBezTo>
                    <a:pt x="1" y="2797"/>
                    <a:pt x="9089" y="3618"/>
                    <a:pt x="20336" y="3618"/>
                  </a:cubicBezTo>
                  <a:cubicBezTo>
                    <a:pt x="31582" y="3618"/>
                    <a:pt x="40701" y="2797"/>
                    <a:pt x="40701" y="1794"/>
                  </a:cubicBezTo>
                  <a:cubicBezTo>
                    <a:pt x="40701" y="791"/>
                    <a:pt x="31582" y="1"/>
                    <a:pt x="20336"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93"/>
            <p:cNvSpPr/>
            <p:nvPr/>
          </p:nvSpPr>
          <p:spPr>
            <a:xfrm>
              <a:off x="4770875" y="2030725"/>
              <a:ext cx="670250" cy="791050"/>
            </a:xfrm>
            <a:custGeom>
              <a:avLst/>
              <a:gdLst/>
              <a:ahLst/>
              <a:cxnLst/>
              <a:rect l="l" t="t" r="r" b="b"/>
              <a:pathLst>
                <a:path w="26810" h="31642" extrusionOk="0">
                  <a:moveTo>
                    <a:pt x="3830" y="0"/>
                  </a:moveTo>
                  <a:cubicBezTo>
                    <a:pt x="3830" y="0"/>
                    <a:pt x="0" y="2614"/>
                    <a:pt x="1034" y="6961"/>
                  </a:cubicBezTo>
                  <a:cubicBezTo>
                    <a:pt x="1824" y="10395"/>
                    <a:pt x="7295" y="19453"/>
                    <a:pt x="9575" y="23162"/>
                  </a:cubicBezTo>
                  <a:cubicBezTo>
                    <a:pt x="10244" y="24225"/>
                    <a:pt x="11186" y="25076"/>
                    <a:pt x="12311" y="25624"/>
                  </a:cubicBezTo>
                  <a:lnTo>
                    <a:pt x="24894" y="31642"/>
                  </a:lnTo>
                  <a:cubicBezTo>
                    <a:pt x="24894" y="31642"/>
                    <a:pt x="25290" y="27539"/>
                    <a:pt x="26809" y="25897"/>
                  </a:cubicBezTo>
                  <a:lnTo>
                    <a:pt x="14864" y="19514"/>
                  </a:lnTo>
                  <a:lnTo>
                    <a:pt x="6292" y="2128"/>
                  </a:lnTo>
                  <a:cubicBezTo>
                    <a:pt x="6292" y="2128"/>
                    <a:pt x="5320" y="395"/>
                    <a:pt x="3830" y="0"/>
                  </a:cubicBezTo>
                  <a:close/>
                </a:path>
              </a:pathLst>
            </a:custGeom>
            <a:solidFill>
              <a:srgbClr val="CE6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93"/>
            <p:cNvSpPr/>
            <p:nvPr/>
          </p:nvSpPr>
          <p:spPr>
            <a:xfrm>
              <a:off x="5393225" y="2678150"/>
              <a:ext cx="196825" cy="178825"/>
            </a:xfrm>
            <a:custGeom>
              <a:avLst/>
              <a:gdLst/>
              <a:ahLst/>
              <a:cxnLst/>
              <a:rect l="l" t="t" r="r" b="b"/>
              <a:pathLst>
                <a:path w="7873" h="7153" extrusionOk="0">
                  <a:moveTo>
                    <a:pt x="1915" y="0"/>
                  </a:moveTo>
                  <a:cubicBezTo>
                    <a:pt x="61" y="1520"/>
                    <a:pt x="0" y="5745"/>
                    <a:pt x="0" y="5745"/>
                  </a:cubicBezTo>
                  <a:lnTo>
                    <a:pt x="3526" y="7082"/>
                  </a:lnTo>
                  <a:cubicBezTo>
                    <a:pt x="3653" y="7130"/>
                    <a:pt x="3787" y="7153"/>
                    <a:pt x="3920" y="7153"/>
                  </a:cubicBezTo>
                  <a:cubicBezTo>
                    <a:pt x="4296" y="7153"/>
                    <a:pt x="4670" y="6971"/>
                    <a:pt x="4894" y="6657"/>
                  </a:cubicBezTo>
                  <a:lnTo>
                    <a:pt x="6627" y="4073"/>
                  </a:lnTo>
                  <a:lnTo>
                    <a:pt x="6688" y="4104"/>
                  </a:lnTo>
                  <a:cubicBezTo>
                    <a:pt x="6731" y="4110"/>
                    <a:pt x="6774" y="4113"/>
                    <a:pt x="6818" y="4113"/>
                  </a:cubicBezTo>
                  <a:cubicBezTo>
                    <a:pt x="7197" y="4113"/>
                    <a:pt x="7557" y="3878"/>
                    <a:pt x="7721" y="3496"/>
                  </a:cubicBezTo>
                  <a:cubicBezTo>
                    <a:pt x="7873" y="3040"/>
                    <a:pt x="7660" y="2523"/>
                    <a:pt x="7204" y="2310"/>
                  </a:cubicBezTo>
                  <a:lnTo>
                    <a:pt x="1915"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93"/>
            <p:cNvSpPr/>
            <p:nvPr/>
          </p:nvSpPr>
          <p:spPr>
            <a:xfrm>
              <a:off x="5048225" y="1924325"/>
              <a:ext cx="48675" cy="166450"/>
            </a:xfrm>
            <a:custGeom>
              <a:avLst/>
              <a:gdLst/>
              <a:ahLst/>
              <a:cxnLst/>
              <a:rect l="l" t="t" r="r" b="b"/>
              <a:pathLst>
                <a:path w="1947" h="6658" extrusionOk="0">
                  <a:moveTo>
                    <a:pt x="274" y="1"/>
                  </a:moveTo>
                  <a:lnTo>
                    <a:pt x="1" y="6657"/>
                  </a:lnTo>
                  <a:lnTo>
                    <a:pt x="1946" y="1672"/>
                  </a:lnTo>
                  <a:lnTo>
                    <a:pt x="274"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93"/>
            <p:cNvSpPr/>
            <p:nvPr/>
          </p:nvSpPr>
          <p:spPr>
            <a:xfrm>
              <a:off x="5134100" y="1924325"/>
              <a:ext cx="37250" cy="138425"/>
            </a:xfrm>
            <a:custGeom>
              <a:avLst/>
              <a:gdLst/>
              <a:ahLst/>
              <a:cxnLst/>
              <a:rect l="l" t="t" r="r" b="b"/>
              <a:pathLst>
                <a:path w="1490" h="5537" extrusionOk="0">
                  <a:moveTo>
                    <a:pt x="92" y="1"/>
                  </a:moveTo>
                  <a:lnTo>
                    <a:pt x="1" y="3101"/>
                  </a:lnTo>
                  <a:cubicBezTo>
                    <a:pt x="1" y="3101"/>
                    <a:pt x="1421" y="5537"/>
                    <a:pt x="1488" y="5537"/>
                  </a:cubicBezTo>
                  <a:cubicBezTo>
                    <a:pt x="1489" y="5537"/>
                    <a:pt x="1490" y="5536"/>
                    <a:pt x="1490" y="5533"/>
                  </a:cubicBezTo>
                  <a:cubicBezTo>
                    <a:pt x="1490" y="5411"/>
                    <a:pt x="730" y="396"/>
                    <a:pt x="730" y="396"/>
                  </a:cubicBezTo>
                  <a:lnTo>
                    <a:pt x="92" y="1"/>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93"/>
            <p:cNvSpPr/>
            <p:nvPr/>
          </p:nvSpPr>
          <p:spPr>
            <a:xfrm>
              <a:off x="4905375" y="1712325"/>
              <a:ext cx="143650" cy="142875"/>
            </a:xfrm>
            <a:custGeom>
              <a:avLst/>
              <a:gdLst/>
              <a:ahLst/>
              <a:cxnLst/>
              <a:rect l="l" t="t" r="r" b="b"/>
              <a:pathLst>
                <a:path w="5746" h="5715" extrusionOk="0">
                  <a:moveTo>
                    <a:pt x="2888" y="0"/>
                  </a:moveTo>
                  <a:cubicBezTo>
                    <a:pt x="1307" y="0"/>
                    <a:pt x="0" y="1277"/>
                    <a:pt x="0" y="2858"/>
                  </a:cubicBezTo>
                  <a:cubicBezTo>
                    <a:pt x="0" y="4438"/>
                    <a:pt x="1307" y="5715"/>
                    <a:pt x="2888" y="5715"/>
                  </a:cubicBezTo>
                  <a:cubicBezTo>
                    <a:pt x="4469" y="5715"/>
                    <a:pt x="5745" y="4438"/>
                    <a:pt x="5745" y="2858"/>
                  </a:cubicBezTo>
                  <a:cubicBezTo>
                    <a:pt x="5745" y="1277"/>
                    <a:pt x="4469" y="0"/>
                    <a:pt x="2888"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93"/>
            <p:cNvSpPr/>
            <p:nvPr/>
          </p:nvSpPr>
          <p:spPr>
            <a:xfrm>
              <a:off x="4957800" y="1712325"/>
              <a:ext cx="91225" cy="117800"/>
            </a:xfrm>
            <a:custGeom>
              <a:avLst/>
              <a:gdLst/>
              <a:ahLst/>
              <a:cxnLst/>
              <a:rect l="l" t="t" r="r" b="b"/>
              <a:pathLst>
                <a:path w="3649" h="4712" extrusionOk="0">
                  <a:moveTo>
                    <a:pt x="791" y="0"/>
                  </a:moveTo>
                  <a:cubicBezTo>
                    <a:pt x="517" y="0"/>
                    <a:pt x="244" y="31"/>
                    <a:pt x="1" y="92"/>
                  </a:cubicBezTo>
                  <a:cubicBezTo>
                    <a:pt x="274" y="1186"/>
                    <a:pt x="1065" y="3465"/>
                    <a:pt x="2979" y="4712"/>
                  </a:cubicBezTo>
                  <a:cubicBezTo>
                    <a:pt x="3405" y="4195"/>
                    <a:pt x="3648" y="3557"/>
                    <a:pt x="3648" y="2858"/>
                  </a:cubicBezTo>
                  <a:cubicBezTo>
                    <a:pt x="3648" y="1277"/>
                    <a:pt x="2372" y="0"/>
                    <a:pt x="791"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93"/>
            <p:cNvSpPr/>
            <p:nvPr/>
          </p:nvSpPr>
          <p:spPr>
            <a:xfrm>
              <a:off x="4917525" y="1546350"/>
              <a:ext cx="294100" cy="237425"/>
            </a:xfrm>
            <a:custGeom>
              <a:avLst/>
              <a:gdLst/>
              <a:ahLst/>
              <a:cxnLst/>
              <a:rect l="l" t="t" r="r" b="b"/>
              <a:pathLst>
                <a:path w="11764" h="9497" extrusionOk="0">
                  <a:moveTo>
                    <a:pt x="7823" y="0"/>
                  </a:moveTo>
                  <a:cubicBezTo>
                    <a:pt x="7598" y="0"/>
                    <a:pt x="7362" y="14"/>
                    <a:pt x="7113" y="44"/>
                  </a:cubicBezTo>
                  <a:cubicBezTo>
                    <a:pt x="3527" y="469"/>
                    <a:pt x="1" y="5302"/>
                    <a:pt x="4013" y="9071"/>
                  </a:cubicBezTo>
                  <a:lnTo>
                    <a:pt x="5502" y="9497"/>
                  </a:lnTo>
                  <a:cubicBezTo>
                    <a:pt x="5502" y="9497"/>
                    <a:pt x="11551" y="4907"/>
                    <a:pt x="11764" y="2475"/>
                  </a:cubicBezTo>
                  <a:cubicBezTo>
                    <a:pt x="11764" y="2475"/>
                    <a:pt x="10842" y="0"/>
                    <a:pt x="7823"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93"/>
            <p:cNvSpPr/>
            <p:nvPr/>
          </p:nvSpPr>
          <p:spPr>
            <a:xfrm>
              <a:off x="5055075" y="1780700"/>
              <a:ext cx="84375" cy="221175"/>
            </a:xfrm>
            <a:custGeom>
              <a:avLst/>
              <a:gdLst/>
              <a:ahLst/>
              <a:cxnLst/>
              <a:rect l="l" t="t" r="r" b="b"/>
              <a:pathLst>
                <a:path w="3375" h="8847" extrusionOk="0">
                  <a:moveTo>
                    <a:pt x="0" y="1"/>
                  </a:moveTo>
                  <a:lnTo>
                    <a:pt x="0" y="5746"/>
                  </a:lnTo>
                  <a:lnTo>
                    <a:pt x="3162" y="8846"/>
                  </a:lnTo>
                  <a:lnTo>
                    <a:pt x="3374" y="1916"/>
                  </a:lnTo>
                  <a:lnTo>
                    <a:pt x="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93"/>
            <p:cNvSpPr/>
            <p:nvPr/>
          </p:nvSpPr>
          <p:spPr>
            <a:xfrm>
              <a:off x="5055075" y="1780700"/>
              <a:ext cx="84375" cy="120850"/>
            </a:xfrm>
            <a:custGeom>
              <a:avLst/>
              <a:gdLst/>
              <a:ahLst/>
              <a:cxnLst/>
              <a:rect l="l" t="t" r="r" b="b"/>
              <a:pathLst>
                <a:path w="3375" h="4834" extrusionOk="0">
                  <a:moveTo>
                    <a:pt x="0" y="1"/>
                  </a:moveTo>
                  <a:lnTo>
                    <a:pt x="0" y="1"/>
                  </a:lnTo>
                  <a:cubicBezTo>
                    <a:pt x="0" y="1"/>
                    <a:pt x="1247" y="3679"/>
                    <a:pt x="3283" y="4834"/>
                  </a:cubicBezTo>
                  <a:lnTo>
                    <a:pt x="3374" y="1916"/>
                  </a:lnTo>
                  <a:lnTo>
                    <a:pt x="0"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93"/>
            <p:cNvSpPr/>
            <p:nvPr/>
          </p:nvSpPr>
          <p:spPr>
            <a:xfrm>
              <a:off x="5036825" y="1608225"/>
              <a:ext cx="211275" cy="256025"/>
            </a:xfrm>
            <a:custGeom>
              <a:avLst/>
              <a:gdLst/>
              <a:ahLst/>
              <a:cxnLst/>
              <a:rect l="l" t="t" r="r" b="b"/>
              <a:pathLst>
                <a:path w="8451" h="10241" extrusionOk="0">
                  <a:moveTo>
                    <a:pt x="6992" y="0"/>
                  </a:moveTo>
                  <a:lnTo>
                    <a:pt x="6992" y="0"/>
                  </a:lnTo>
                  <a:cubicBezTo>
                    <a:pt x="5594" y="2827"/>
                    <a:pt x="1" y="4863"/>
                    <a:pt x="1" y="4863"/>
                  </a:cubicBezTo>
                  <a:cubicBezTo>
                    <a:pt x="1" y="4863"/>
                    <a:pt x="761" y="8025"/>
                    <a:pt x="2068" y="9058"/>
                  </a:cubicBezTo>
                  <a:cubicBezTo>
                    <a:pt x="2902" y="9753"/>
                    <a:pt x="4333" y="10241"/>
                    <a:pt x="5369" y="10241"/>
                  </a:cubicBezTo>
                  <a:cubicBezTo>
                    <a:pt x="5919" y="10241"/>
                    <a:pt x="6357" y="10104"/>
                    <a:pt x="6536" y="9788"/>
                  </a:cubicBezTo>
                  <a:cubicBezTo>
                    <a:pt x="8451" y="6353"/>
                    <a:pt x="6992" y="1"/>
                    <a:pt x="6992"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93"/>
            <p:cNvSpPr/>
            <p:nvPr/>
          </p:nvSpPr>
          <p:spPr>
            <a:xfrm>
              <a:off x="5113575" y="1731325"/>
              <a:ext cx="47900" cy="11425"/>
            </a:xfrm>
            <a:custGeom>
              <a:avLst/>
              <a:gdLst/>
              <a:ahLst/>
              <a:cxnLst/>
              <a:rect l="l" t="t" r="r" b="b"/>
              <a:pathLst>
                <a:path w="1916" h="457" fill="none" extrusionOk="0">
                  <a:moveTo>
                    <a:pt x="1916" y="456"/>
                  </a:moveTo>
                  <a:cubicBezTo>
                    <a:pt x="1916" y="456"/>
                    <a:pt x="1277" y="0"/>
                    <a:pt x="1" y="456"/>
                  </a:cubicBezTo>
                </a:path>
              </a:pathLst>
            </a:custGeom>
            <a:noFill/>
            <a:ln w="6850" cap="rnd" cmpd="sng">
              <a:solidFill>
                <a:srgbClr val="50637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93"/>
            <p:cNvSpPr/>
            <p:nvPr/>
          </p:nvSpPr>
          <p:spPr>
            <a:xfrm>
              <a:off x="5206300" y="1735875"/>
              <a:ext cx="19000" cy="4600"/>
            </a:xfrm>
            <a:custGeom>
              <a:avLst/>
              <a:gdLst/>
              <a:ahLst/>
              <a:cxnLst/>
              <a:rect l="l" t="t" r="r" b="b"/>
              <a:pathLst>
                <a:path w="760" h="184" fill="none" extrusionOk="0">
                  <a:moveTo>
                    <a:pt x="0" y="183"/>
                  </a:moveTo>
                  <a:cubicBezTo>
                    <a:pt x="0" y="183"/>
                    <a:pt x="486" y="31"/>
                    <a:pt x="760" y="1"/>
                  </a:cubicBezTo>
                </a:path>
              </a:pathLst>
            </a:custGeom>
            <a:noFill/>
            <a:ln w="6850" cap="rnd" cmpd="sng">
              <a:solidFill>
                <a:srgbClr val="50637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93"/>
            <p:cNvSpPr/>
            <p:nvPr/>
          </p:nvSpPr>
          <p:spPr>
            <a:xfrm>
              <a:off x="5113575" y="1691800"/>
              <a:ext cx="47900" cy="12200"/>
            </a:xfrm>
            <a:custGeom>
              <a:avLst/>
              <a:gdLst/>
              <a:ahLst/>
              <a:cxnLst/>
              <a:rect l="l" t="t" r="r" b="b"/>
              <a:pathLst>
                <a:path w="1916" h="488" fill="none" extrusionOk="0">
                  <a:moveTo>
                    <a:pt x="1916" y="244"/>
                  </a:moveTo>
                  <a:cubicBezTo>
                    <a:pt x="1916" y="244"/>
                    <a:pt x="761" y="1"/>
                    <a:pt x="1" y="487"/>
                  </a:cubicBezTo>
                </a:path>
              </a:pathLst>
            </a:custGeom>
            <a:noFill/>
            <a:ln w="987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93"/>
            <p:cNvSpPr/>
            <p:nvPr/>
          </p:nvSpPr>
          <p:spPr>
            <a:xfrm>
              <a:off x="5206300" y="1696375"/>
              <a:ext cx="19000" cy="25"/>
            </a:xfrm>
            <a:custGeom>
              <a:avLst/>
              <a:gdLst/>
              <a:ahLst/>
              <a:cxnLst/>
              <a:rect l="l" t="t" r="r" b="b"/>
              <a:pathLst>
                <a:path w="760" h="1" fill="none" extrusionOk="0">
                  <a:moveTo>
                    <a:pt x="0" y="0"/>
                  </a:moveTo>
                  <a:lnTo>
                    <a:pt x="760" y="0"/>
                  </a:lnTo>
                </a:path>
              </a:pathLst>
            </a:custGeom>
            <a:noFill/>
            <a:ln w="987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93"/>
            <p:cNvSpPr/>
            <p:nvPr/>
          </p:nvSpPr>
          <p:spPr>
            <a:xfrm>
              <a:off x="5147775" y="1814900"/>
              <a:ext cx="47150" cy="10675"/>
            </a:xfrm>
            <a:custGeom>
              <a:avLst/>
              <a:gdLst/>
              <a:ahLst/>
              <a:cxnLst/>
              <a:rect l="l" t="t" r="r" b="b"/>
              <a:pathLst>
                <a:path w="1886" h="427" fill="none" extrusionOk="0">
                  <a:moveTo>
                    <a:pt x="1885" y="244"/>
                  </a:moveTo>
                  <a:cubicBezTo>
                    <a:pt x="1885" y="244"/>
                    <a:pt x="1156" y="426"/>
                    <a:pt x="1" y="1"/>
                  </a:cubicBez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93"/>
            <p:cNvSpPr/>
            <p:nvPr/>
          </p:nvSpPr>
          <p:spPr>
            <a:xfrm>
              <a:off x="5178925" y="1779200"/>
              <a:ext cx="24350" cy="12725"/>
            </a:xfrm>
            <a:custGeom>
              <a:avLst/>
              <a:gdLst/>
              <a:ahLst/>
              <a:cxnLst/>
              <a:rect l="l" t="t" r="r" b="b"/>
              <a:pathLst>
                <a:path w="974" h="509" extrusionOk="0">
                  <a:moveTo>
                    <a:pt x="639" y="0"/>
                  </a:moveTo>
                  <a:lnTo>
                    <a:pt x="639" y="0"/>
                  </a:lnTo>
                  <a:cubicBezTo>
                    <a:pt x="641" y="2"/>
                    <a:pt x="845" y="245"/>
                    <a:pt x="459" y="245"/>
                  </a:cubicBezTo>
                  <a:cubicBezTo>
                    <a:pt x="355" y="245"/>
                    <a:pt x="207" y="228"/>
                    <a:pt x="1" y="183"/>
                  </a:cubicBezTo>
                  <a:lnTo>
                    <a:pt x="1" y="183"/>
                  </a:lnTo>
                  <a:cubicBezTo>
                    <a:pt x="323" y="438"/>
                    <a:pt x="551" y="509"/>
                    <a:pt x="704" y="509"/>
                  </a:cubicBezTo>
                  <a:cubicBezTo>
                    <a:pt x="898" y="509"/>
                    <a:pt x="974" y="395"/>
                    <a:pt x="974" y="395"/>
                  </a:cubicBezTo>
                  <a:lnTo>
                    <a:pt x="639" y="0"/>
                  </a:lnTo>
                  <a:close/>
                </a:path>
              </a:pathLst>
            </a:custGeom>
            <a:solidFill>
              <a:srgbClr val="AF58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93"/>
            <p:cNvSpPr/>
            <p:nvPr/>
          </p:nvSpPr>
          <p:spPr>
            <a:xfrm>
              <a:off x="4998850" y="1726000"/>
              <a:ext cx="69925" cy="70700"/>
            </a:xfrm>
            <a:custGeom>
              <a:avLst/>
              <a:gdLst/>
              <a:ahLst/>
              <a:cxnLst/>
              <a:rect l="l" t="t" r="r" b="b"/>
              <a:pathLst>
                <a:path w="2797" h="2828" extrusionOk="0">
                  <a:moveTo>
                    <a:pt x="1398" y="0"/>
                  </a:moveTo>
                  <a:cubicBezTo>
                    <a:pt x="638" y="0"/>
                    <a:pt x="0" y="639"/>
                    <a:pt x="0" y="1429"/>
                  </a:cubicBezTo>
                  <a:cubicBezTo>
                    <a:pt x="0" y="2189"/>
                    <a:pt x="638" y="2827"/>
                    <a:pt x="1398" y="2827"/>
                  </a:cubicBezTo>
                  <a:cubicBezTo>
                    <a:pt x="2189" y="2827"/>
                    <a:pt x="2796" y="2189"/>
                    <a:pt x="2796" y="1429"/>
                  </a:cubicBezTo>
                  <a:cubicBezTo>
                    <a:pt x="2796" y="639"/>
                    <a:pt x="2189" y="0"/>
                    <a:pt x="1398"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93"/>
            <p:cNvSpPr/>
            <p:nvPr/>
          </p:nvSpPr>
          <p:spPr>
            <a:xfrm>
              <a:off x="5016325" y="1756400"/>
              <a:ext cx="32700" cy="27375"/>
            </a:xfrm>
            <a:custGeom>
              <a:avLst/>
              <a:gdLst/>
              <a:ahLst/>
              <a:cxnLst/>
              <a:rect l="l" t="t" r="r" b="b"/>
              <a:pathLst>
                <a:path w="1308" h="1095" fill="none" extrusionOk="0">
                  <a:moveTo>
                    <a:pt x="0" y="0"/>
                  </a:moveTo>
                  <a:lnTo>
                    <a:pt x="1307" y="1095"/>
                  </a:lnTo>
                </a:path>
              </a:pathLst>
            </a:custGeom>
            <a:noFill/>
            <a:ln w="6075" cap="rnd"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93"/>
            <p:cNvSpPr/>
            <p:nvPr/>
          </p:nvSpPr>
          <p:spPr>
            <a:xfrm>
              <a:off x="4981350" y="2558075"/>
              <a:ext cx="133775" cy="129200"/>
            </a:xfrm>
            <a:custGeom>
              <a:avLst/>
              <a:gdLst/>
              <a:ahLst/>
              <a:cxnLst/>
              <a:rect l="l" t="t" r="r" b="b"/>
              <a:pathLst>
                <a:path w="5351" h="5168" extrusionOk="0">
                  <a:moveTo>
                    <a:pt x="1156" y="1"/>
                  </a:moveTo>
                  <a:cubicBezTo>
                    <a:pt x="761" y="1"/>
                    <a:pt x="366" y="61"/>
                    <a:pt x="1" y="183"/>
                  </a:cubicBezTo>
                  <a:cubicBezTo>
                    <a:pt x="427" y="882"/>
                    <a:pt x="822" y="1551"/>
                    <a:pt x="1156" y="2068"/>
                  </a:cubicBezTo>
                  <a:cubicBezTo>
                    <a:pt x="1825" y="3131"/>
                    <a:pt x="2767" y="3982"/>
                    <a:pt x="3892" y="4530"/>
                  </a:cubicBezTo>
                  <a:lnTo>
                    <a:pt x="5229" y="5168"/>
                  </a:lnTo>
                  <a:cubicBezTo>
                    <a:pt x="5320" y="4864"/>
                    <a:pt x="5351" y="4530"/>
                    <a:pt x="5351" y="4195"/>
                  </a:cubicBezTo>
                  <a:cubicBezTo>
                    <a:pt x="5351" y="1885"/>
                    <a:pt x="3466" y="1"/>
                    <a:pt x="1156"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93"/>
            <p:cNvSpPr/>
            <p:nvPr/>
          </p:nvSpPr>
          <p:spPr>
            <a:xfrm>
              <a:off x="5386375" y="2779300"/>
              <a:ext cx="85150" cy="70500"/>
            </a:xfrm>
            <a:custGeom>
              <a:avLst/>
              <a:gdLst/>
              <a:ahLst/>
              <a:cxnLst/>
              <a:rect l="l" t="t" r="r" b="b"/>
              <a:pathLst>
                <a:path w="3406" h="2820" extrusionOk="0">
                  <a:moveTo>
                    <a:pt x="2557" y="1"/>
                  </a:moveTo>
                  <a:cubicBezTo>
                    <a:pt x="2397" y="1"/>
                    <a:pt x="2235" y="49"/>
                    <a:pt x="2098" y="149"/>
                  </a:cubicBezTo>
                  <a:lnTo>
                    <a:pt x="366" y="1456"/>
                  </a:lnTo>
                  <a:cubicBezTo>
                    <a:pt x="62" y="1729"/>
                    <a:pt x="1" y="2185"/>
                    <a:pt x="244" y="2520"/>
                  </a:cubicBezTo>
                  <a:cubicBezTo>
                    <a:pt x="388" y="2717"/>
                    <a:pt x="617" y="2819"/>
                    <a:pt x="843" y="2819"/>
                  </a:cubicBezTo>
                  <a:cubicBezTo>
                    <a:pt x="999" y="2819"/>
                    <a:pt x="1153" y="2771"/>
                    <a:pt x="1278" y="2672"/>
                  </a:cubicBezTo>
                  <a:lnTo>
                    <a:pt x="3010" y="1334"/>
                  </a:lnTo>
                  <a:cubicBezTo>
                    <a:pt x="3344" y="1091"/>
                    <a:pt x="3405" y="605"/>
                    <a:pt x="3162" y="301"/>
                  </a:cubicBezTo>
                  <a:cubicBezTo>
                    <a:pt x="3018" y="103"/>
                    <a:pt x="2789" y="1"/>
                    <a:pt x="2557" y="1"/>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93"/>
            <p:cNvSpPr/>
            <p:nvPr/>
          </p:nvSpPr>
          <p:spPr>
            <a:xfrm>
              <a:off x="5420575" y="2795275"/>
              <a:ext cx="85900" cy="70475"/>
            </a:xfrm>
            <a:custGeom>
              <a:avLst/>
              <a:gdLst/>
              <a:ahLst/>
              <a:cxnLst/>
              <a:rect l="l" t="t" r="r" b="b"/>
              <a:pathLst>
                <a:path w="3436" h="2819" extrusionOk="0">
                  <a:moveTo>
                    <a:pt x="2576" y="0"/>
                  </a:moveTo>
                  <a:cubicBezTo>
                    <a:pt x="2422" y="0"/>
                    <a:pt x="2265" y="49"/>
                    <a:pt x="2128" y="148"/>
                  </a:cubicBezTo>
                  <a:lnTo>
                    <a:pt x="396" y="1455"/>
                  </a:lnTo>
                  <a:cubicBezTo>
                    <a:pt x="61" y="1729"/>
                    <a:pt x="1" y="2185"/>
                    <a:pt x="274" y="2519"/>
                  </a:cubicBezTo>
                  <a:cubicBezTo>
                    <a:pt x="418" y="2717"/>
                    <a:pt x="636" y="2819"/>
                    <a:pt x="860" y="2819"/>
                  </a:cubicBezTo>
                  <a:cubicBezTo>
                    <a:pt x="1014" y="2819"/>
                    <a:pt x="1171" y="2770"/>
                    <a:pt x="1308" y="2671"/>
                  </a:cubicBezTo>
                  <a:lnTo>
                    <a:pt x="3040" y="1333"/>
                  </a:lnTo>
                  <a:cubicBezTo>
                    <a:pt x="3375" y="1090"/>
                    <a:pt x="3435" y="604"/>
                    <a:pt x="3162" y="300"/>
                  </a:cubicBezTo>
                  <a:cubicBezTo>
                    <a:pt x="3018" y="102"/>
                    <a:pt x="2800" y="0"/>
                    <a:pt x="2576"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93"/>
            <p:cNvSpPr/>
            <p:nvPr/>
          </p:nvSpPr>
          <p:spPr>
            <a:xfrm>
              <a:off x="5450975" y="2814275"/>
              <a:ext cx="85900" cy="70475"/>
            </a:xfrm>
            <a:custGeom>
              <a:avLst/>
              <a:gdLst/>
              <a:ahLst/>
              <a:cxnLst/>
              <a:rect l="l" t="t" r="r" b="b"/>
              <a:pathLst>
                <a:path w="3436" h="2819" extrusionOk="0">
                  <a:moveTo>
                    <a:pt x="2576" y="0"/>
                  </a:moveTo>
                  <a:cubicBezTo>
                    <a:pt x="2422" y="0"/>
                    <a:pt x="2265" y="49"/>
                    <a:pt x="2128" y="148"/>
                  </a:cubicBezTo>
                  <a:lnTo>
                    <a:pt x="396" y="1485"/>
                  </a:lnTo>
                  <a:cubicBezTo>
                    <a:pt x="61" y="1729"/>
                    <a:pt x="1" y="2215"/>
                    <a:pt x="274" y="2519"/>
                  </a:cubicBezTo>
                  <a:cubicBezTo>
                    <a:pt x="418" y="2717"/>
                    <a:pt x="636" y="2819"/>
                    <a:pt x="860" y="2819"/>
                  </a:cubicBezTo>
                  <a:cubicBezTo>
                    <a:pt x="1014" y="2819"/>
                    <a:pt x="1171" y="2770"/>
                    <a:pt x="1308" y="2671"/>
                  </a:cubicBezTo>
                  <a:lnTo>
                    <a:pt x="3040" y="1333"/>
                  </a:lnTo>
                  <a:cubicBezTo>
                    <a:pt x="3374" y="1090"/>
                    <a:pt x="3435" y="634"/>
                    <a:pt x="3162" y="300"/>
                  </a:cubicBezTo>
                  <a:cubicBezTo>
                    <a:pt x="3018" y="102"/>
                    <a:pt x="2799" y="0"/>
                    <a:pt x="2576"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93"/>
            <p:cNvSpPr/>
            <p:nvPr/>
          </p:nvSpPr>
          <p:spPr>
            <a:xfrm>
              <a:off x="5707825" y="4404600"/>
              <a:ext cx="1223450" cy="90450"/>
            </a:xfrm>
            <a:custGeom>
              <a:avLst/>
              <a:gdLst/>
              <a:ahLst/>
              <a:cxnLst/>
              <a:rect l="l" t="t" r="r" b="b"/>
              <a:pathLst>
                <a:path w="48938" h="3618" extrusionOk="0">
                  <a:moveTo>
                    <a:pt x="24469" y="1"/>
                  </a:moveTo>
                  <a:cubicBezTo>
                    <a:pt x="10973" y="1"/>
                    <a:pt x="0" y="791"/>
                    <a:pt x="0" y="1794"/>
                  </a:cubicBezTo>
                  <a:cubicBezTo>
                    <a:pt x="0" y="2797"/>
                    <a:pt x="10973" y="3618"/>
                    <a:pt x="24469" y="3618"/>
                  </a:cubicBezTo>
                  <a:cubicBezTo>
                    <a:pt x="37965" y="3618"/>
                    <a:pt x="48937" y="2797"/>
                    <a:pt x="48937" y="1794"/>
                  </a:cubicBezTo>
                  <a:cubicBezTo>
                    <a:pt x="48937" y="791"/>
                    <a:pt x="37965" y="1"/>
                    <a:pt x="24469"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93"/>
            <p:cNvSpPr/>
            <p:nvPr/>
          </p:nvSpPr>
          <p:spPr>
            <a:xfrm>
              <a:off x="6036100" y="2954750"/>
              <a:ext cx="265975" cy="1405050"/>
            </a:xfrm>
            <a:custGeom>
              <a:avLst/>
              <a:gdLst/>
              <a:ahLst/>
              <a:cxnLst/>
              <a:rect l="l" t="t" r="r" b="b"/>
              <a:pathLst>
                <a:path w="10639" h="56202" extrusionOk="0">
                  <a:moveTo>
                    <a:pt x="9453" y="0"/>
                  </a:moveTo>
                  <a:lnTo>
                    <a:pt x="0" y="517"/>
                  </a:lnTo>
                  <a:lnTo>
                    <a:pt x="1429" y="56202"/>
                  </a:lnTo>
                  <a:lnTo>
                    <a:pt x="10639" y="56202"/>
                  </a:lnTo>
                  <a:lnTo>
                    <a:pt x="9453"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93"/>
            <p:cNvSpPr/>
            <p:nvPr/>
          </p:nvSpPr>
          <p:spPr>
            <a:xfrm>
              <a:off x="6261775" y="2938875"/>
              <a:ext cx="387575" cy="1420925"/>
            </a:xfrm>
            <a:custGeom>
              <a:avLst/>
              <a:gdLst/>
              <a:ahLst/>
              <a:cxnLst/>
              <a:rect l="l" t="t" r="r" b="b"/>
              <a:pathLst>
                <a:path w="15503" h="56837" extrusionOk="0">
                  <a:moveTo>
                    <a:pt x="7281" y="0"/>
                  </a:moveTo>
                  <a:cubicBezTo>
                    <a:pt x="5232" y="0"/>
                    <a:pt x="2878" y="159"/>
                    <a:pt x="426" y="635"/>
                  </a:cubicBezTo>
                  <a:cubicBezTo>
                    <a:pt x="1" y="10696"/>
                    <a:pt x="1612" y="56837"/>
                    <a:pt x="1612" y="56837"/>
                  </a:cubicBezTo>
                  <a:lnTo>
                    <a:pt x="15503" y="56837"/>
                  </a:lnTo>
                  <a:lnTo>
                    <a:pt x="14256" y="635"/>
                  </a:lnTo>
                  <a:cubicBezTo>
                    <a:pt x="14256" y="635"/>
                    <a:pt x="11379" y="0"/>
                    <a:pt x="7281"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93"/>
            <p:cNvSpPr/>
            <p:nvPr/>
          </p:nvSpPr>
          <p:spPr>
            <a:xfrm>
              <a:off x="6207075" y="2948650"/>
              <a:ext cx="65375" cy="386050"/>
            </a:xfrm>
            <a:custGeom>
              <a:avLst/>
              <a:gdLst/>
              <a:ahLst/>
              <a:cxnLst/>
              <a:rect l="l" t="t" r="r" b="b"/>
              <a:pathLst>
                <a:path w="2615" h="15442" extrusionOk="0">
                  <a:moveTo>
                    <a:pt x="0" y="1"/>
                  </a:moveTo>
                  <a:lnTo>
                    <a:pt x="0" y="1"/>
                  </a:lnTo>
                  <a:cubicBezTo>
                    <a:pt x="0" y="1"/>
                    <a:pt x="61" y="13436"/>
                    <a:pt x="2614" y="15442"/>
                  </a:cubicBezTo>
                  <a:lnTo>
                    <a:pt x="2614" y="244"/>
                  </a:lnTo>
                  <a:lnTo>
                    <a:pt x="0" y="1"/>
                  </a:lnTo>
                  <a:close/>
                </a:path>
              </a:pathLst>
            </a:custGeom>
            <a:solidFill>
              <a:srgbClr val="3123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93"/>
            <p:cNvSpPr/>
            <p:nvPr/>
          </p:nvSpPr>
          <p:spPr>
            <a:xfrm>
              <a:off x="6036100" y="2911425"/>
              <a:ext cx="574500" cy="120625"/>
            </a:xfrm>
            <a:custGeom>
              <a:avLst/>
              <a:gdLst/>
              <a:ahLst/>
              <a:cxnLst/>
              <a:rect l="l" t="t" r="r" b="b"/>
              <a:pathLst>
                <a:path w="22980" h="4825" extrusionOk="0">
                  <a:moveTo>
                    <a:pt x="22432" y="1"/>
                  </a:moveTo>
                  <a:lnTo>
                    <a:pt x="0" y="2250"/>
                  </a:lnTo>
                  <a:cubicBezTo>
                    <a:pt x="0" y="2250"/>
                    <a:pt x="3358" y="3638"/>
                    <a:pt x="6368" y="3638"/>
                  </a:cubicBezTo>
                  <a:cubicBezTo>
                    <a:pt x="7488" y="3638"/>
                    <a:pt x="8560" y="3446"/>
                    <a:pt x="9392" y="2919"/>
                  </a:cubicBezTo>
                  <a:cubicBezTo>
                    <a:pt x="14150" y="4124"/>
                    <a:pt x="18274" y="4824"/>
                    <a:pt x="20809" y="4824"/>
                  </a:cubicBezTo>
                  <a:cubicBezTo>
                    <a:pt x="21788" y="4824"/>
                    <a:pt x="22530" y="4719"/>
                    <a:pt x="22979" y="4499"/>
                  </a:cubicBezTo>
                  <a:lnTo>
                    <a:pt x="22432" y="1"/>
                  </a:lnTo>
                  <a:close/>
                </a:path>
              </a:pathLst>
            </a:custGeom>
            <a:solidFill>
              <a:srgbClr val="191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93"/>
            <p:cNvSpPr/>
            <p:nvPr/>
          </p:nvSpPr>
          <p:spPr>
            <a:xfrm>
              <a:off x="5969225" y="4359775"/>
              <a:ext cx="471150" cy="88925"/>
            </a:xfrm>
            <a:custGeom>
              <a:avLst/>
              <a:gdLst/>
              <a:ahLst/>
              <a:cxnLst/>
              <a:rect l="l" t="t" r="r" b="b"/>
              <a:pathLst>
                <a:path w="18846" h="3557" extrusionOk="0">
                  <a:moveTo>
                    <a:pt x="4742" y="1"/>
                  </a:moveTo>
                  <a:cubicBezTo>
                    <a:pt x="0" y="1"/>
                    <a:pt x="456" y="3557"/>
                    <a:pt x="456" y="3557"/>
                  </a:cubicBezTo>
                  <a:lnTo>
                    <a:pt x="18846" y="3557"/>
                  </a:lnTo>
                  <a:lnTo>
                    <a:pt x="18603" y="1"/>
                  </a:ln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93"/>
            <p:cNvSpPr/>
            <p:nvPr/>
          </p:nvSpPr>
          <p:spPr>
            <a:xfrm>
              <a:off x="5618900" y="1995750"/>
              <a:ext cx="452925" cy="826025"/>
            </a:xfrm>
            <a:custGeom>
              <a:avLst/>
              <a:gdLst/>
              <a:ahLst/>
              <a:cxnLst/>
              <a:rect l="l" t="t" r="r" b="b"/>
              <a:pathLst>
                <a:path w="18117" h="33041" extrusionOk="0">
                  <a:moveTo>
                    <a:pt x="18117" y="1"/>
                  </a:moveTo>
                  <a:cubicBezTo>
                    <a:pt x="18116" y="2"/>
                    <a:pt x="14500" y="8087"/>
                    <a:pt x="12038" y="20396"/>
                  </a:cubicBezTo>
                  <a:lnTo>
                    <a:pt x="1" y="25442"/>
                  </a:lnTo>
                  <a:lnTo>
                    <a:pt x="3193" y="33041"/>
                  </a:lnTo>
                  <a:lnTo>
                    <a:pt x="17387" y="27235"/>
                  </a:lnTo>
                  <a:lnTo>
                    <a:pt x="18117"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93"/>
            <p:cNvSpPr/>
            <p:nvPr/>
          </p:nvSpPr>
          <p:spPr>
            <a:xfrm>
              <a:off x="6028500" y="1841500"/>
              <a:ext cx="638325" cy="1142975"/>
            </a:xfrm>
            <a:custGeom>
              <a:avLst/>
              <a:gdLst/>
              <a:ahLst/>
              <a:cxnLst/>
              <a:rect l="l" t="t" r="r" b="b"/>
              <a:pathLst>
                <a:path w="25533" h="45719" extrusionOk="0">
                  <a:moveTo>
                    <a:pt x="15684" y="1"/>
                  </a:moveTo>
                  <a:lnTo>
                    <a:pt x="10244" y="213"/>
                  </a:lnTo>
                  <a:lnTo>
                    <a:pt x="1733" y="6171"/>
                  </a:lnTo>
                  <a:cubicBezTo>
                    <a:pt x="0" y="11095"/>
                    <a:pt x="304" y="45047"/>
                    <a:pt x="304" y="45047"/>
                  </a:cubicBezTo>
                  <a:cubicBezTo>
                    <a:pt x="304" y="45047"/>
                    <a:pt x="481" y="45259"/>
                    <a:pt x="2032" y="45259"/>
                  </a:cubicBezTo>
                  <a:cubicBezTo>
                    <a:pt x="3356" y="45259"/>
                    <a:pt x="5683" y="45104"/>
                    <a:pt x="9757" y="44530"/>
                  </a:cubicBezTo>
                  <a:cubicBezTo>
                    <a:pt x="12250" y="45422"/>
                    <a:pt x="14617" y="45719"/>
                    <a:pt x="16666" y="45719"/>
                  </a:cubicBezTo>
                  <a:cubicBezTo>
                    <a:pt x="20764" y="45719"/>
                    <a:pt x="23587" y="44530"/>
                    <a:pt x="23587" y="44530"/>
                  </a:cubicBezTo>
                  <a:lnTo>
                    <a:pt x="25533" y="6931"/>
                  </a:lnTo>
                  <a:lnTo>
                    <a:pt x="15684"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93"/>
            <p:cNvSpPr/>
            <p:nvPr/>
          </p:nvSpPr>
          <p:spPr>
            <a:xfrm>
              <a:off x="6289125" y="1841500"/>
              <a:ext cx="233325" cy="532700"/>
            </a:xfrm>
            <a:custGeom>
              <a:avLst/>
              <a:gdLst/>
              <a:ahLst/>
              <a:cxnLst/>
              <a:rect l="l" t="t" r="r" b="b"/>
              <a:pathLst>
                <a:path w="9333" h="21308" extrusionOk="0">
                  <a:moveTo>
                    <a:pt x="5259" y="1"/>
                  </a:moveTo>
                  <a:lnTo>
                    <a:pt x="4530" y="31"/>
                  </a:lnTo>
                  <a:cubicBezTo>
                    <a:pt x="4226" y="1460"/>
                    <a:pt x="3223" y="6110"/>
                    <a:pt x="1" y="21308"/>
                  </a:cubicBezTo>
                  <a:cubicBezTo>
                    <a:pt x="7083" y="17417"/>
                    <a:pt x="8877" y="8025"/>
                    <a:pt x="9332" y="2888"/>
                  </a:cubicBezTo>
                  <a:lnTo>
                    <a:pt x="5259"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93"/>
            <p:cNvSpPr/>
            <p:nvPr/>
          </p:nvSpPr>
          <p:spPr>
            <a:xfrm>
              <a:off x="6170600" y="1846050"/>
              <a:ext cx="148200" cy="528150"/>
            </a:xfrm>
            <a:custGeom>
              <a:avLst/>
              <a:gdLst/>
              <a:ahLst/>
              <a:cxnLst/>
              <a:rect l="l" t="t" r="r" b="b"/>
              <a:pathLst>
                <a:path w="5928" h="21126" extrusionOk="0">
                  <a:moveTo>
                    <a:pt x="5927" y="1"/>
                  </a:moveTo>
                  <a:lnTo>
                    <a:pt x="4560" y="31"/>
                  </a:lnTo>
                  <a:cubicBezTo>
                    <a:pt x="4560" y="31"/>
                    <a:pt x="4560" y="31"/>
                    <a:pt x="152" y="3132"/>
                  </a:cubicBezTo>
                  <a:cubicBezTo>
                    <a:pt x="0" y="8147"/>
                    <a:pt x="274" y="18755"/>
                    <a:pt x="4742" y="21126"/>
                  </a:cubicBezTo>
                  <a:cubicBezTo>
                    <a:pt x="5471" y="7873"/>
                    <a:pt x="5775" y="2311"/>
                    <a:pt x="5927"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93"/>
            <p:cNvSpPr/>
            <p:nvPr/>
          </p:nvSpPr>
          <p:spPr>
            <a:xfrm>
              <a:off x="6251150" y="1841500"/>
              <a:ext cx="169475" cy="532700"/>
            </a:xfrm>
            <a:custGeom>
              <a:avLst/>
              <a:gdLst/>
              <a:ahLst/>
              <a:cxnLst/>
              <a:rect l="l" t="t" r="r" b="b"/>
              <a:pathLst>
                <a:path w="6779" h="21308" extrusionOk="0">
                  <a:moveTo>
                    <a:pt x="6778" y="1"/>
                  </a:moveTo>
                  <a:lnTo>
                    <a:pt x="1338" y="213"/>
                  </a:lnTo>
                  <a:cubicBezTo>
                    <a:pt x="1338" y="213"/>
                    <a:pt x="0" y="10791"/>
                    <a:pt x="1520" y="21308"/>
                  </a:cubicBezTo>
                  <a:cubicBezTo>
                    <a:pt x="5471" y="16749"/>
                    <a:pt x="6778" y="1"/>
                    <a:pt x="6778" y="1"/>
                  </a:cubicBezTo>
                  <a:close/>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93"/>
            <p:cNvSpPr/>
            <p:nvPr/>
          </p:nvSpPr>
          <p:spPr>
            <a:xfrm>
              <a:off x="6337775" y="1841500"/>
              <a:ext cx="82850" cy="108700"/>
            </a:xfrm>
            <a:custGeom>
              <a:avLst/>
              <a:gdLst/>
              <a:ahLst/>
              <a:cxnLst/>
              <a:rect l="l" t="t" r="r" b="b"/>
              <a:pathLst>
                <a:path w="3314" h="4348" extrusionOk="0">
                  <a:moveTo>
                    <a:pt x="3313" y="1"/>
                  </a:moveTo>
                  <a:lnTo>
                    <a:pt x="0" y="2068"/>
                  </a:lnTo>
                  <a:lnTo>
                    <a:pt x="2858" y="4347"/>
                  </a:lnTo>
                  <a:cubicBezTo>
                    <a:pt x="3192" y="1794"/>
                    <a:pt x="3313" y="1"/>
                    <a:pt x="3313" y="1"/>
                  </a:cubicBez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93"/>
            <p:cNvSpPr/>
            <p:nvPr/>
          </p:nvSpPr>
          <p:spPr>
            <a:xfrm>
              <a:off x="6276975" y="1846825"/>
              <a:ext cx="60825" cy="76775"/>
            </a:xfrm>
            <a:custGeom>
              <a:avLst/>
              <a:gdLst/>
              <a:ahLst/>
              <a:cxnLst/>
              <a:rect l="l" t="t" r="r" b="b"/>
              <a:pathLst>
                <a:path w="2433" h="3071" extrusionOk="0">
                  <a:moveTo>
                    <a:pt x="305" y="0"/>
                  </a:moveTo>
                  <a:cubicBezTo>
                    <a:pt x="305" y="0"/>
                    <a:pt x="153" y="1155"/>
                    <a:pt x="1" y="3070"/>
                  </a:cubicBezTo>
                  <a:lnTo>
                    <a:pt x="2432" y="1855"/>
                  </a:lnTo>
                  <a:lnTo>
                    <a:pt x="305"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93"/>
            <p:cNvSpPr/>
            <p:nvPr/>
          </p:nvSpPr>
          <p:spPr>
            <a:xfrm>
              <a:off x="6271650" y="1893175"/>
              <a:ext cx="103375" cy="481025"/>
            </a:xfrm>
            <a:custGeom>
              <a:avLst/>
              <a:gdLst/>
              <a:ahLst/>
              <a:cxnLst/>
              <a:rect l="l" t="t" r="r" b="b"/>
              <a:pathLst>
                <a:path w="4135" h="19241" extrusionOk="0">
                  <a:moveTo>
                    <a:pt x="2645" y="1"/>
                  </a:moveTo>
                  <a:lnTo>
                    <a:pt x="943" y="882"/>
                  </a:lnTo>
                  <a:lnTo>
                    <a:pt x="1885" y="3131"/>
                  </a:lnTo>
                  <a:lnTo>
                    <a:pt x="1" y="10548"/>
                  </a:lnTo>
                  <a:cubicBezTo>
                    <a:pt x="62" y="13314"/>
                    <a:pt x="274" y="16262"/>
                    <a:pt x="700" y="19241"/>
                  </a:cubicBezTo>
                  <a:cubicBezTo>
                    <a:pt x="1855" y="17904"/>
                    <a:pt x="2767" y="15563"/>
                    <a:pt x="3527" y="12858"/>
                  </a:cubicBezTo>
                  <a:lnTo>
                    <a:pt x="2980" y="3222"/>
                  </a:lnTo>
                  <a:lnTo>
                    <a:pt x="4135" y="1186"/>
                  </a:lnTo>
                  <a:lnTo>
                    <a:pt x="2645" y="1"/>
                  </a:ln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93"/>
            <p:cNvSpPr/>
            <p:nvPr/>
          </p:nvSpPr>
          <p:spPr>
            <a:xfrm>
              <a:off x="6395525" y="3295925"/>
              <a:ext cx="186950" cy="407325"/>
            </a:xfrm>
            <a:custGeom>
              <a:avLst/>
              <a:gdLst/>
              <a:ahLst/>
              <a:cxnLst/>
              <a:rect l="l" t="t" r="r" b="b"/>
              <a:pathLst>
                <a:path w="7478" h="16293" extrusionOk="0">
                  <a:moveTo>
                    <a:pt x="1703" y="1"/>
                  </a:moveTo>
                  <a:cubicBezTo>
                    <a:pt x="760" y="1"/>
                    <a:pt x="0" y="761"/>
                    <a:pt x="0" y="1703"/>
                  </a:cubicBezTo>
                  <a:lnTo>
                    <a:pt x="0" y="14591"/>
                  </a:lnTo>
                  <a:cubicBezTo>
                    <a:pt x="0" y="15533"/>
                    <a:pt x="760" y="16293"/>
                    <a:pt x="1703" y="16293"/>
                  </a:cubicBezTo>
                  <a:lnTo>
                    <a:pt x="7478" y="16293"/>
                  </a:lnTo>
                  <a:lnTo>
                    <a:pt x="7478"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93"/>
            <p:cNvSpPr/>
            <p:nvPr/>
          </p:nvSpPr>
          <p:spPr>
            <a:xfrm>
              <a:off x="6701000" y="3162200"/>
              <a:ext cx="73725" cy="133750"/>
            </a:xfrm>
            <a:custGeom>
              <a:avLst/>
              <a:gdLst/>
              <a:ahLst/>
              <a:cxnLst/>
              <a:rect l="l" t="t" r="r" b="b"/>
              <a:pathLst>
                <a:path w="2949" h="5350" fill="none" extrusionOk="0">
                  <a:moveTo>
                    <a:pt x="0" y="0"/>
                  </a:moveTo>
                  <a:lnTo>
                    <a:pt x="1216" y="0"/>
                  </a:lnTo>
                  <a:cubicBezTo>
                    <a:pt x="2159" y="0"/>
                    <a:pt x="2949" y="790"/>
                    <a:pt x="2949" y="1763"/>
                  </a:cubicBezTo>
                  <a:lnTo>
                    <a:pt x="2949" y="5350"/>
                  </a:lnTo>
                </a:path>
              </a:pathLst>
            </a:custGeom>
            <a:noFill/>
            <a:ln w="4102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93"/>
            <p:cNvSpPr/>
            <p:nvPr/>
          </p:nvSpPr>
          <p:spPr>
            <a:xfrm>
              <a:off x="6556625" y="3023900"/>
              <a:ext cx="184675" cy="227100"/>
            </a:xfrm>
            <a:custGeom>
              <a:avLst/>
              <a:gdLst/>
              <a:ahLst/>
              <a:cxnLst/>
              <a:rect l="l" t="t" r="r" b="b"/>
              <a:pathLst>
                <a:path w="7387" h="9084" extrusionOk="0">
                  <a:moveTo>
                    <a:pt x="7386" y="0"/>
                  </a:moveTo>
                  <a:lnTo>
                    <a:pt x="0" y="1125"/>
                  </a:lnTo>
                  <a:lnTo>
                    <a:pt x="0" y="6444"/>
                  </a:lnTo>
                  <a:cubicBezTo>
                    <a:pt x="0" y="6991"/>
                    <a:pt x="213" y="7508"/>
                    <a:pt x="608" y="7873"/>
                  </a:cubicBezTo>
                  <a:lnTo>
                    <a:pt x="1247" y="8481"/>
                  </a:lnTo>
                  <a:cubicBezTo>
                    <a:pt x="1666" y="8882"/>
                    <a:pt x="2196" y="9083"/>
                    <a:pt x="2733" y="9083"/>
                  </a:cubicBezTo>
                  <a:cubicBezTo>
                    <a:pt x="3129" y="9083"/>
                    <a:pt x="3529" y="8974"/>
                    <a:pt x="3891" y="8754"/>
                  </a:cubicBezTo>
                  <a:lnTo>
                    <a:pt x="6231" y="7295"/>
                  </a:lnTo>
                  <a:cubicBezTo>
                    <a:pt x="6961" y="6839"/>
                    <a:pt x="7386" y="6049"/>
                    <a:pt x="7386" y="5198"/>
                  </a:cubicBezTo>
                  <a:lnTo>
                    <a:pt x="7386"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93"/>
            <p:cNvSpPr/>
            <p:nvPr/>
          </p:nvSpPr>
          <p:spPr>
            <a:xfrm>
              <a:off x="6556625" y="2014750"/>
              <a:ext cx="184675" cy="1040775"/>
            </a:xfrm>
            <a:custGeom>
              <a:avLst/>
              <a:gdLst/>
              <a:ahLst/>
              <a:cxnLst/>
              <a:rect l="l" t="t" r="r" b="b"/>
              <a:pathLst>
                <a:path w="7387" h="41631" extrusionOk="0">
                  <a:moveTo>
                    <a:pt x="4408" y="1"/>
                  </a:moveTo>
                  <a:cubicBezTo>
                    <a:pt x="730" y="852"/>
                    <a:pt x="0" y="8785"/>
                    <a:pt x="0" y="8785"/>
                  </a:cubicBezTo>
                  <a:lnTo>
                    <a:pt x="0" y="41491"/>
                  </a:lnTo>
                  <a:cubicBezTo>
                    <a:pt x="662" y="41589"/>
                    <a:pt x="1294" y="41630"/>
                    <a:pt x="1891" y="41630"/>
                  </a:cubicBezTo>
                  <a:cubicBezTo>
                    <a:pt x="5185" y="41630"/>
                    <a:pt x="7386" y="40366"/>
                    <a:pt x="7386" y="40366"/>
                  </a:cubicBezTo>
                  <a:cubicBezTo>
                    <a:pt x="7386" y="40366"/>
                    <a:pt x="6870" y="9302"/>
                    <a:pt x="6870" y="5624"/>
                  </a:cubicBezTo>
                  <a:cubicBezTo>
                    <a:pt x="6870" y="1916"/>
                    <a:pt x="4408" y="1"/>
                    <a:pt x="4408" y="1"/>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93"/>
            <p:cNvSpPr/>
            <p:nvPr/>
          </p:nvSpPr>
          <p:spPr>
            <a:xfrm>
              <a:off x="6666800" y="2462325"/>
              <a:ext cx="68425" cy="191525"/>
            </a:xfrm>
            <a:custGeom>
              <a:avLst/>
              <a:gdLst/>
              <a:ahLst/>
              <a:cxnLst/>
              <a:rect l="l" t="t" r="r" b="b"/>
              <a:pathLst>
                <a:path w="2737" h="7661" extrusionOk="0">
                  <a:moveTo>
                    <a:pt x="2615" y="1"/>
                  </a:moveTo>
                  <a:cubicBezTo>
                    <a:pt x="1095" y="578"/>
                    <a:pt x="1" y="2068"/>
                    <a:pt x="1" y="3800"/>
                  </a:cubicBezTo>
                  <a:cubicBezTo>
                    <a:pt x="1" y="5594"/>
                    <a:pt x="1156" y="7113"/>
                    <a:pt x="2736" y="7660"/>
                  </a:cubicBezTo>
                  <a:cubicBezTo>
                    <a:pt x="2706" y="5107"/>
                    <a:pt x="2675" y="2493"/>
                    <a:pt x="261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93"/>
            <p:cNvSpPr/>
            <p:nvPr/>
          </p:nvSpPr>
          <p:spPr>
            <a:xfrm>
              <a:off x="6323325" y="2624950"/>
              <a:ext cx="55500" cy="56250"/>
            </a:xfrm>
            <a:custGeom>
              <a:avLst/>
              <a:gdLst/>
              <a:ahLst/>
              <a:cxnLst/>
              <a:rect l="l" t="t" r="r" b="b"/>
              <a:pathLst>
                <a:path w="2220" h="2250" extrusionOk="0">
                  <a:moveTo>
                    <a:pt x="1125" y="0"/>
                  </a:moveTo>
                  <a:cubicBezTo>
                    <a:pt x="487" y="0"/>
                    <a:pt x="1" y="517"/>
                    <a:pt x="1" y="1125"/>
                  </a:cubicBezTo>
                  <a:cubicBezTo>
                    <a:pt x="1" y="1733"/>
                    <a:pt x="487" y="2250"/>
                    <a:pt x="1125" y="2250"/>
                  </a:cubicBezTo>
                  <a:cubicBezTo>
                    <a:pt x="1733" y="2250"/>
                    <a:pt x="2220" y="1733"/>
                    <a:pt x="2220" y="1125"/>
                  </a:cubicBezTo>
                  <a:cubicBezTo>
                    <a:pt x="2220" y="517"/>
                    <a:pt x="1733" y="0"/>
                    <a:pt x="1125"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93"/>
            <p:cNvSpPr/>
            <p:nvPr/>
          </p:nvSpPr>
          <p:spPr>
            <a:xfrm>
              <a:off x="6183500" y="4359775"/>
              <a:ext cx="471925" cy="88925"/>
            </a:xfrm>
            <a:custGeom>
              <a:avLst/>
              <a:gdLst/>
              <a:ahLst/>
              <a:cxnLst/>
              <a:rect l="l" t="t" r="r" b="b"/>
              <a:pathLst>
                <a:path w="18877" h="3557" extrusionOk="0">
                  <a:moveTo>
                    <a:pt x="4743" y="1"/>
                  </a:moveTo>
                  <a:cubicBezTo>
                    <a:pt x="1" y="1"/>
                    <a:pt x="487" y="3557"/>
                    <a:pt x="487" y="3557"/>
                  </a:cubicBezTo>
                  <a:lnTo>
                    <a:pt x="18877" y="3557"/>
                  </a:lnTo>
                  <a:lnTo>
                    <a:pt x="18634" y="1"/>
                  </a:lnTo>
                  <a:close/>
                </a:path>
              </a:pathLst>
            </a:custGeom>
            <a:solidFill>
              <a:srgbClr val="3424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93"/>
            <p:cNvSpPr/>
            <p:nvPr/>
          </p:nvSpPr>
          <p:spPr>
            <a:xfrm>
              <a:off x="6272425" y="2374175"/>
              <a:ext cx="16725" cy="580600"/>
            </a:xfrm>
            <a:custGeom>
              <a:avLst/>
              <a:gdLst/>
              <a:ahLst/>
              <a:cxnLst/>
              <a:rect l="l" t="t" r="r" b="b"/>
              <a:pathLst>
                <a:path w="669" h="23224" fill="none" extrusionOk="0">
                  <a:moveTo>
                    <a:pt x="669" y="1"/>
                  </a:moveTo>
                  <a:cubicBezTo>
                    <a:pt x="669" y="1"/>
                    <a:pt x="31" y="13588"/>
                    <a:pt x="0" y="23223"/>
                  </a:cubicBezTo>
                </a:path>
              </a:pathLst>
            </a:custGeom>
            <a:noFill/>
            <a:ln w="9875" cap="flat" cmpd="sng">
              <a:solidFill>
                <a:srgbClr val="54476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93"/>
            <p:cNvSpPr/>
            <p:nvPr/>
          </p:nvSpPr>
          <p:spPr>
            <a:xfrm>
              <a:off x="6230625" y="1644700"/>
              <a:ext cx="66900" cy="66875"/>
            </a:xfrm>
            <a:custGeom>
              <a:avLst/>
              <a:gdLst/>
              <a:ahLst/>
              <a:cxnLst/>
              <a:rect l="l" t="t" r="r" b="b"/>
              <a:pathLst>
                <a:path w="2676" h="2675" extrusionOk="0">
                  <a:moveTo>
                    <a:pt x="1338" y="0"/>
                  </a:moveTo>
                  <a:cubicBezTo>
                    <a:pt x="608" y="0"/>
                    <a:pt x="1" y="608"/>
                    <a:pt x="1" y="1338"/>
                  </a:cubicBezTo>
                  <a:cubicBezTo>
                    <a:pt x="1" y="2067"/>
                    <a:pt x="608" y="2675"/>
                    <a:pt x="1338" y="2675"/>
                  </a:cubicBezTo>
                  <a:cubicBezTo>
                    <a:pt x="2098" y="2675"/>
                    <a:pt x="2675" y="2067"/>
                    <a:pt x="2675" y="1338"/>
                  </a:cubicBezTo>
                  <a:cubicBezTo>
                    <a:pt x="2675" y="608"/>
                    <a:pt x="2098" y="0"/>
                    <a:pt x="1338" y="0"/>
                  </a:cubicBezTo>
                  <a:close/>
                </a:path>
              </a:pathLst>
            </a:custGeom>
            <a:solidFill>
              <a:srgbClr val="D1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93"/>
            <p:cNvSpPr/>
            <p:nvPr/>
          </p:nvSpPr>
          <p:spPr>
            <a:xfrm>
              <a:off x="6284575" y="1712325"/>
              <a:ext cx="136050" cy="180875"/>
            </a:xfrm>
            <a:custGeom>
              <a:avLst/>
              <a:gdLst/>
              <a:ahLst/>
              <a:cxnLst/>
              <a:rect l="l" t="t" r="r" b="b"/>
              <a:pathLst>
                <a:path w="5442" h="7235" extrusionOk="0">
                  <a:moveTo>
                    <a:pt x="5441" y="0"/>
                  </a:moveTo>
                  <a:lnTo>
                    <a:pt x="305" y="2797"/>
                  </a:lnTo>
                  <a:lnTo>
                    <a:pt x="1" y="5380"/>
                  </a:lnTo>
                  <a:lnTo>
                    <a:pt x="2128" y="7235"/>
                  </a:lnTo>
                  <a:lnTo>
                    <a:pt x="5441" y="5168"/>
                  </a:lnTo>
                  <a:lnTo>
                    <a:pt x="5441"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93"/>
            <p:cNvSpPr/>
            <p:nvPr/>
          </p:nvSpPr>
          <p:spPr>
            <a:xfrm>
              <a:off x="6284575" y="1713075"/>
              <a:ext cx="136050" cy="145175"/>
            </a:xfrm>
            <a:custGeom>
              <a:avLst/>
              <a:gdLst/>
              <a:ahLst/>
              <a:cxnLst/>
              <a:rect l="l" t="t" r="r" b="b"/>
              <a:pathLst>
                <a:path w="5442" h="5807" extrusionOk="0">
                  <a:moveTo>
                    <a:pt x="5411" y="1"/>
                  </a:moveTo>
                  <a:lnTo>
                    <a:pt x="305" y="2767"/>
                  </a:lnTo>
                  <a:lnTo>
                    <a:pt x="1" y="5350"/>
                  </a:lnTo>
                  <a:lnTo>
                    <a:pt x="487" y="5806"/>
                  </a:lnTo>
                  <a:cubicBezTo>
                    <a:pt x="5350" y="4621"/>
                    <a:pt x="5441" y="214"/>
                    <a:pt x="5441" y="214"/>
                  </a:cubicBezTo>
                  <a:lnTo>
                    <a:pt x="5411"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93"/>
            <p:cNvSpPr/>
            <p:nvPr/>
          </p:nvSpPr>
          <p:spPr>
            <a:xfrm>
              <a:off x="6248875" y="1586550"/>
              <a:ext cx="171750" cy="239025"/>
            </a:xfrm>
            <a:custGeom>
              <a:avLst/>
              <a:gdLst/>
              <a:ahLst/>
              <a:cxnLst/>
              <a:rect l="l" t="t" r="r" b="b"/>
              <a:pathLst>
                <a:path w="6870" h="9561" extrusionOk="0">
                  <a:moveTo>
                    <a:pt x="3604" y="1"/>
                  </a:moveTo>
                  <a:cubicBezTo>
                    <a:pt x="2431" y="1"/>
                    <a:pt x="1181" y="136"/>
                    <a:pt x="304" y="594"/>
                  </a:cubicBezTo>
                  <a:cubicBezTo>
                    <a:pt x="304" y="594"/>
                    <a:pt x="0" y="5761"/>
                    <a:pt x="182" y="8466"/>
                  </a:cubicBezTo>
                  <a:cubicBezTo>
                    <a:pt x="243" y="9074"/>
                    <a:pt x="760" y="9560"/>
                    <a:pt x="1368" y="9560"/>
                  </a:cubicBezTo>
                  <a:cubicBezTo>
                    <a:pt x="4103" y="9530"/>
                    <a:pt x="6049" y="8648"/>
                    <a:pt x="6869" y="5062"/>
                  </a:cubicBezTo>
                  <a:lnTo>
                    <a:pt x="6869" y="290"/>
                  </a:lnTo>
                  <a:cubicBezTo>
                    <a:pt x="6869" y="290"/>
                    <a:pt x="5317" y="1"/>
                    <a:pt x="3604"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93"/>
            <p:cNvSpPr/>
            <p:nvPr/>
          </p:nvSpPr>
          <p:spPr>
            <a:xfrm>
              <a:off x="6240500" y="1507275"/>
              <a:ext cx="232550" cy="318575"/>
            </a:xfrm>
            <a:custGeom>
              <a:avLst/>
              <a:gdLst/>
              <a:ahLst/>
              <a:cxnLst/>
              <a:rect l="l" t="t" r="r" b="b"/>
              <a:pathLst>
                <a:path w="9302" h="12743" extrusionOk="0">
                  <a:moveTo>
                    <a:pt x="3526" y="1"/>
                  </a:moveTo>
                  <a:cubicBezTo>
                    <a:pt x="3240" y="1"/>
                    <a:pt x="2936" y="27"/>
                    <a:pt x="2615" y="87"/>
                  </a:cubicBezTo>
                  <a:cubicBezTo>
                    <a:pt x="1" y="573"/>
                    <a:pt x="122" y="2853"/>
                    <a:pt x="639" y="3765"/>
                  </a:cubicBezTo>
                  <a:cubicBezTo>
                    <a:pt x="1845" y="3224"/>
                    <a:pt x="3436" y="3139"/>
                    <a:pt x="4320" y="3139"/>
                  </a:cubicBezTo>
                  <a:cubicBezTo>
                    <a:pt x="4728" y="3139"/>
                    <a:pt x="4986" y="3157"/>
                    <a:pt x="4986" y="3157"/>
                  </a:cubicBezTo>
                  <a:cubicBezTo>
                    <a:pt x="4986" y="3157"/>
                    <a:pt x="6566" y="3613"/>
                    <a:pt x="6445" y="5862"/>
                  </a:cubicBezTo>
                  <a:cubicBezTo>
                    <a:pt x="6353" y="8142"/>
                    <a:pt x="4347" y="9509"/>
                    <a:pt x="4347" y="9509"/>
                  </a:cubicBezTo>
                  <a:cubicBezTo>
                    <a:pt x="4347" y="9509"/>
                    <a:pt x="3587" y="9266"/>
                    <a:pt x="2463" y="9053"/>
                  </a:cubicBezTo>
                  <a:cubicBezTo>
                    <a:pt x="2308" y="9024"/>
                    <a:pt x="2159" y="9012"/>
                    <a:pt x="2015" y="9012"/>
                  </a:cubicBezTo>
                  <a:cubicBezTo>
                    <a:pt x="1113" y="9012"/>
                    <a:pt x="457" y="9509"/>
                    <a:pt x="457" y="9509"/>
                  </a:cubicBezTo>
                  <a:lnTo>
                    <a:pt x="457" y="12519"/>
                  </a:lnTo>
                  <a:cubicBezTo>
                    <a:pt x="457" y="12519"/>
                    <a:pt x="1068" y="12743"/>
                    <a:pt x="2007" y="12743"/>
                  </a:cubicBezTo>
                  <a:cubicBezTo>
                    <a:pt x="2691" y="12743"/>
                    <a:pt x="3547" y="12624"/>
                    <a:pt x="4469" y="12215"/>
                  </a:cubicBezTo>
                  <a:cubicBezTo>
                    <a:pt x="7660" y="10786"/>
                    <a:pt x="7204" y="7169"/>
                    <a:pt x="7204" y="7169"/>
                  </a:cubicBezTo>
                  <a:cubicBezTo>
                    <a:pt x="7204" y="7169"/>
                    <a:pt x="7387" y="7169"/>
                    <a:pt x="8390" y="5558"/>
                  </a:cubicBezTo>
                  <a:cubicBezTo>
                    <a:pt x="9302" y="2002"/>
                    <a:pt x="6657" y="1333"/>
                    <a:pt x="6657" y="1333"/>
                  </a:cubicBezTo>
                  <a:cubicBezTo>
                    <a:pt x="6657" y="1333"/>
                    <a:pt x="5559" y="1"/>
                    <a:pt x="3526"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93"/>
            <p:cNvSpPr/>
            <p:nvPr/>
          </p:nvSpPr>
          <p:spPr>
            <a:xfrm>
              <a:off x="6410725" y="1650775"/>
              <a:ext cx="69925" cy="69925"/>
            </a:xfrm>
            <a:custGeom>
              <a:avLst/>
              <a:gdLst/>
              <a:ahLst/>
              <a:cxnLst/>
              <a:rect l="l" t="t" r="r" b="b"/>
              <a:pathLst>
                <a:path w="2797" h="2797" extrusionOk="0">
                  <a:moveTo>
                    <a:pt x="1399" y="0"/>
                  </a:moveTo>
                  <a:cubicBezTo>
                    <a:pt x="639" y="0"/>
                    <a:pt x="0" y="639"/>
                    <a:pt x="0" y="1399"/>
                  </a:cubicBezTo>
                  <a:cubicBezTo>
                    <a:pt x="0" y="2158"/>
                    <a:pt x="639" y="2797"/>
                    <a:pt x="1399" y="2797"/>
                  </a:cubicBezTo>
                  <a:cubicBezTo>
                    <a:pt x="2189" y="2797"/>
                    <a:pt x="2797" y="2158"/>
                    <a:pt x="2797" y="1399"/>
                  </a:cubicBezTo>
                  <a:cubicBezTo>
                    <a:pt x="2797" y="639"/>
                    <a:pt x="2189" y="0"/>
                    <a:pt x="1399"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93"/>
            <p:cNvSpPr/>
            <p:nvPr/>
          </p:nvSpPr>
          <p:spPr>
            <a:xfrm>
              <a:off x="6331700" y="1661400"/>
              <a:ext cx="11425" cy="28900"/>
            </a:xfrm>
            <a:custGeom>
              <a:avLst/>
              <a:gdLst/>
              <a:ahLst/>
              <a:cxnLst/>
              <a:rect l="l" t="t" r="r" b="b"/>
              <a:pathLst>
                <a:path w="457" h="1156" extrusionOk="0">
                  <a:moveTo>
                    <a:pt x="243" y="1"/>
                  </a:moveTo>
                  <a:cubicBezTo>
                    <a:pt x="122" y="1"/>
                    <a:pt x="0" y="92"/>
                    <a:pt x="0" y="214"/>
                  </a:cubicBezTo>
                  <a:lnTo>
                    <a:pt x="0" y="913"/>
                  </a:lnTo>
                  <a:cubicBezTo>
                    <a:pt x="0" y="1034"/>
                    <a:pt x="122" y="1156"/>
                    <a:pt x="243" y="1156"/>
                  </a:cubicBezTo>
                  <a:cubicBezTo>
                    <a:pt x="365" y="1156"/>
                    <a:pt x="456" y="1034"/>
                    <a:pt x="456" y="913"/>
                  </a:cubicBezTo>
                  <a:lnTo>
                    <a:pt x="456" y="214"/>
                  </a:lnTo>
                  <a:cubicBezTo>
                    <a:pt x="456" y="92"/>
                    <a:pt x="365" y="1"/>
                    <a:pt x="243"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93"/>
            <p:cNvSpPr/>
            <p:nvPr/>
          </p:nvSpPr>
          <p:spPr>
            <a:xfrm>
              <a:off x="6270900" y="1661400"/>
              <a:ext cx="11425" cy="28900"/>
            </a:xfrm>
            <a:custGeom>
              <a:avLst/>
              <a:gdLst/>
              <a:ahLst/>
              <a:cxnLst/>
              <a:rect l="l" t="t" r="r" b="b"/>
              <a:pathLst>
                <a:path w="457" h="1156" extrusionOk="0">
                  <a:moveTo>
                    <a:pt x="244" y="1"/>
                  </a:moveTo>
                  <a:cubicBezTo>
                    <a:pt x="122" y="1"/>
                    <a:pt x="0" y="92"/>
                    <a:pt x="0" y="214"/>
                  </a:cubicBezTo>
                  <a:lnTo>
                    <a:pt x="0" y="913"/>
                  </a:lnTo>
                  <a:cubicBezTo>
                    <a:pt x="0" y="1034"/>
                    <a:pt x="122" y="1156"/>
                    <a:pt x="244" y="1156"/>
                  </a:cubicBezTo>
                  <a:cubicBezTo>
                    <a:pt x="365" y="1156"/>
                    <a:pt x="456" y="1034"/>
                    <a:pt x="456" y="913"/>
                  </a:cubicBezTo>
                  <a:lnTo>
                    <a:pt x="456" y="214"/>
                  </a:lnTo>
                  <a:cubicBezTo>
                    <a:pt x="456" y="92"/>
                    <a:pt x="365" y="1"/>
                    <a:pt x="244"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93"/>
            <p:cNvSpPr/>
            <p:nvPr/>
          </p:nvSpPr>
          <p:spPr>
            <a:xfrm>
              <a:off x="6282300" y="1685725"/>
              <a:ext cx="19775" cy="37250"/>
            </a:xfrm>
            <a:custGeom>
              <a:avLst/>
              <a:gdLst/>
              <a:ahLst/>
              <a:cxnLst/>
              <a:rect l="l" t="t" r="r" b="b"/>
              <a:pathLst>
                <a:path w="791" h="1490" fill="none" extrusionOk="0">
                  <a:moveTo>
                    <a:pt x="578" y="1"/>
                  </a:moveTo>
                  <a:lnTo>
                    <a:pt x="0" y="1490"/>
                  </a:lnTo>
                  <a:lnTo>
                    <a:pt x="791" y="1490"/>
                  </a:lnTo>
                </a:path>
              </a:pathLst>
            </a:custGeom>
            <a:noFill/>
            <a:ln w="6850"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93"/>
            <p:cNvSpPr/>
            <p:nvPr/>
          </p:nvSpPr>
          <p:spPr>
            <a:xfrm>
              <a:off x="6324100" y="1624175"/>
              <a:ext cx="40300" cy="13700"/>
            </a:xfrm>
            <a:custGeom>
              <a:avLst/>
              <a:gdLst/>
              <a:ahLst/>
              <a:cxnLst/>
              <a:rect l="l" t="t" r="r" b="b"/>
              <a:pathLst>
                <a:path w="1612" h="548" fill="none" extrusionOk="0">
                  <a:moveTo>
                    <a:pt x="0" y="548"/>
                  </a:moveTo>
                  <a:cubicBezTo>
                    <a:pt x="0" y="548"/>
                    <a:pt x="669" y="0"/>
                    <a:pt x="1611" y="548"/>
                  </a:cubicBezTo>
                </a:path>
              </a:pathLst>
            </a:custGeom>
            <a:noFill/>
            <a:ln w="9875"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93"/>
            <p:cNvSpPr/>
            <p:nvPr/>
          </p:nvSpPr>
          <p:spPr>
            <a:xfrm>
              <a:off x="6254950" y="1631025"/>
              <a:ext cx="29650" cy="6850"/>
            </a:xfrm>
            <a:custGeom>
              <a:avLst/>
              <a:gdLst/>
              <a:ahLst/>
              <a:cxnLst/>
              <a:rect l="l" t="t" r="r" b="b"/>
              <a:pathLst>
                <a:path w="1186" h="274" fill="none" extrusionOk="0">
                  <a:moveTo>
                    <a:pt x="0" y="61"/>
                  </a:moveTo>
                  <a:cubicBezTo>
                    <a:pt x="304" y="0"/>
                    <a:pt x="699" y="0"/>
                    <a:pt x="1186" y="274"/>
                  </a:cubicBezTo>
                </a:path>
              </a:pathLst>
            </a:custGeom>
            <a:noFill/>
            <a:ln w="9875"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93"/>
            <p:cNvSpPr/>
            <p:nvPr/>
          </p:nvSpPr>
          <p:spPr>
            <a:xfrm>
              <a:off x="6420600" y="1675850"/>
              <a:ext cx="28900" cy="33450"/>
            </a:xfrm>
            <a:custGeom>
              <a:avLst/>
              <a:gdLst/>
              <a:ahLst/>
              <a:cxnLst/>
              <a:rect l="l" t="t" r="r" b="b"/>
              <a:pathLst>
                <a:path w="1156" h="1338" fill="none" extrusionOk="0">
                  <a:moveTo>
                    <a:pt x="0" y="1338"/>
                  </a:moveTo>
                  <a:lnTo>
                    <a:pt x="1155" y="0"/>
                  </a:lnTo>
                </a:path>
              </a:pathLst>
            </a:custGeom>
            <a:noFill/>
            <a:ln w="60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93"/>
            <p:cNvSpPr/>
            <p:nvPr/>
          </p:nvSpPr>
          <p:spPr>
            <a:xfrm>
              <a:off x="6522425" y="3295925"/>
              <a:ext cx="408850" cy="407325"/>
            </a:xfrm>
            <a:custGeom>
              <a:avLst/>
              <a:gdLst/>
              <a:ahLst/>
              <a:cxnLst/>
              <a:rect l="l" t="t" r="r" b="b"/>
              <a:pathLst>
                <a:path w="16354" h="16293" extrusionOk="0">
                  <a:moveTo>
                    <a:pt x="1581" y="1"/>
                  </a:moveTo>
                  <a:cubicBezTo>
                    <a:pt x="700" y="1"/>
                    <a:pt x="0" y="700"/>
                    <a:pt x="0" y="1581"/>
                  </a:cubicBezTo>
                  <a:lnTo>
                    <a:pt x="0" y="14743"/>
                  </a:lnTo>
                  <a:cubicBezTo>
                    <a:pt x="0" y="15594"/>
                    <a:pt x="700" y="16293"/>
                    <a:pt x="1581" y="16293"/>
                  </a:cubicBezTo>
                  <a:lnTo>
                    <a:pt x="14621" y="16293"/>
                  </a:lnTo>
                  <a:cubicBezTo>
                    <a:pt x="15563" y="16293"/>
                    <a:pt x="16353" y="15533"/>
                    <a:pt x="16353" y="14591"/>
                  </a:cubicBezTo>
                  <a:lnTo>
                    <a:pt x="16353" y="1733"/>
                  </a:lnTo>
                  <a:cubicBezTo>
                    <a:pt x="16353" y="761"/>
                    <a:pt x="15563" y="1"/>
                    <a:pt x="14621" y="1"/>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93"/>
            <p:cNvSpPr/>
            <p:nvPr/>
          </p:nvSpPr>
          <p:spPr>
            <a:xfrm>
              <a:off x="6522425" y="3488175"/>
              <a:ext cx="408850" cy="25"/>
            </a:xfrm>
            <a:custGeom>
              <a:avLst/>
              <a:gdLst/>
              <a:ahLst/>
              <a:cxnLst/>
              <a:rect l="l" t="t" r="r" b="b"/>
              <a:pathLst>
                <a:path w="16354" h="1" fill="none" extrusionOk="0">
                  <a:moveTo>
                    <a:pt x="0" y="1"/>
                  </a:moveTo>
                  <a:lnTo>
                    <a:pt x="16353" y="1"/>
                  </a:lnTo>
                </a:path>
              </a:pathLst>
            </a:custGeom>
            <a:noFill/>
            <a:ln w="9875" cap="flat"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93"/>
            <p:cNvSpPr/>
            <p:nvPr/>
          </p:nvSpPr>
          <p:spPr>
            <a:xfrm>
              <a:off x="6735200" y="3408400"/>
              <a:ext cx="39525" cy="39525"/>
            </a:xfrm>
            <a:custGeom>
              <a:avLst/>
              <a:gdLst/>
              <a:ahLst/>
              <a:cxnLst/>
              <a:rect l="l" t="t" r="r" b="b"/>
              <a:pathLst>
                <a:path w="1581" h="1581" extrusionOk="0">
                  <a:moveTo>
                    <a:pt x="791" y="0"/>
                  </a:moveTo>
                  <a:cubicBezTo>
                    <a:pt x="365" y="0"/>
                    <a:pt x="0" y="365"/>
                    <a:pt x="0" y="791"/>
                  </a:cubicBezTo>
                  <a:cubicBezTo>
                    <a:pt x="0" y="1216"/>
                    <a:pt x="365" y="1581"/>
                    <a:pt x="791" y="1581"/>
                  </a:cubicBezTo>
                  <a:cubicBezTo>
                    <a:pt x="1216" y="1581"/>
                    <a:pt x="1581" y="1216"/>
                    <a:pt x="1581" y="791"/>
                  </a:cubicBezTo>
                  <a:cubicBezTo>
                    <a:pt x="1581" y="365"/>
                    <a:pt x="1216" y="0"/>
                    <a:pt x="791"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93"/>
            <p:cNvSpPr/>
            <p:nvPr/>
          </p:nvSpPr>
          <p:spPr>
            <a:xfrm>
              <a:off x="6500375" y="3162200"/>
              <a:ext cx="110225" cy="133750"/>
            </a:xfrm>
            <a:custGeom>
              <a:avLst/>
              <a:gdLst/>
              <a:ahLst/>
              <a:cxnLst/>
              <a:rect l="l" t="t" r="r" b="b"/>
              <a:pathLst>
                <a:path w="4409" h="5350" fill="none" extrusionOk="0">
                  <a:moveTo>
                    <a:pt x="1" y="5350"/>
                  </a:moveTo>
                  <a:lnTo>
                    <a:pt x="1" y="1763"/>
                  </a:lnTo>
                  <a:cubicBezTo>
                    <a:pt x="1" y="790"/>
                    <a:pt x="791" y="0"/>
                    <a:pt x="1734" y="0"/>
                  </a:cubicBezTo>
                  <a:lnTo>
                    <a:pt x="4408" y="0"/>
                  </a:lnTo>
                </a:path>
              </a:pathLst>
            </a:custGeom>
            <a:noFill/>
            <a:ln w="41025" cap="rnd" cmpd="sng">
              <a:solidFill>
                <a:srgbClr val="7590AA"/>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93"/>
            <p:cNvSpPr/>
            <p:nvPr/>
          </p:nvSpPr>
          <p:spPr>
            <a:xfrm>
              <a:off x="6085475" y="2984375"/>
              <a:ext cx="50200" cy="1375425"/>
            </a:xfrm>
            <a:custGeom>
              <a:avLst/>
              <a:gdLst/>
              <a:ahLst/>
              <a:cxnLst/>
              <a:rect l="l" t="t" r="r" b="b"/>
              <a:pathLst>
                <a:path w="2008" h="55017" fill="none" extrusionOk="0">
                  <a:moveTo>
                    <a:pt x="1" y="1"/>
                  </a:moveTo>
                  <a:lnTo>
                    <a:pt x="2007" y="55017"/>
                  </a:lnTo>
                </a:path>
              </a:pathLst>
            </a:custGeom>
            <a:noFill/>
            <a:ln w="9875" cap="flat" cmpd="sng">
              <a:solidFill>
                <a:srgbClr val="54476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93"/>
            <p:cNvSpPr/>
            <p:nvPr/>
          </p:nvSpPr>
          <p:spPr>
            <a:xfrm>
              <a:off x="6351450" y="3003375"/>
              <a:ext cx="22050" cy="1356425"/>
            </a:xfrm>
            <a:custGeom>
              <a:avLst/>
              <a:gdLst/>
              <a:ahLst/>
              <a:cxnLst/>
              <a:rect l="l" t="t" r="r" b="b"/>
              <a:pathLst>
                <a:path w="882" h="54257" fill="none" extrusionOk="0">
                  <a:moveTo>
                    <a:pt x="0" y="0"/>
                  </a:moveTo>
                  <a:lnTo>
                    <a:pt x="882" y="54257"/>
                  </a:lnTo>
                </a:path>
              </a:pathLst>
            </a:custGeom>
            <a:noFill/>
            <a:ln w="9875" cap="flat" cmpd="sng">
              <a:solidFill>
                <a:srgbClr val="402D5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93"/>
            <p:cNvSpPr/>
            <p:nvPr/>
          </p:nvSpPr>
          <p:spPr>
            <a:xfrm>
              <a:off x="5414500" y="2631800"/>
              <a:ext cx="262200" cy="141425"/>
            </a:xfrm>
            <a:custGeom>
              <a:avLst/>
              <a:gdLst/>
              <a:ahLst/>
              <a:cxnLst/>
              <a:rect l="l" t="t" r="r" b="b"/>
              <a:pathLst>
                <a:path w="10488" h="5657" extrusionOk="0">
                  <a:moveTo>
                    <a:pt x="8177" y="0"/>
                  </a:moveTo>
                  <a:lnTo>
                    <a:pt x="943" y="2918"/>
                  </a:lnTo>
                  <a:cubicBezTo>
                    <a:pt x="304" y="3192"/>
                    <a:pt x="1" y="3951"/>
                    <a:pt x="304" y="4590"/>
                  </a:cubicBezTo>
                  <a:lnTo>
                    <a:pt x="304" y="4620"/>
                  </a:lnTo>
                  <a:cubicBezTo>
                    <a:pt x="516" y="5044"/>
                    <a:pt x="982" y="5306"/>
                    <a:pt x="1461" y="5306"/>
                  </a:cubicBezTo>
                  <a:cubicBezTo>
                    <a:pt x="1531" y="5306"/>
                    <a:pt x="1602" y="5301"/>
                    <a:pt x="1672" y="5289"/>
                  </a:cubicBezTo>
                  <a:lnTo>
                    <a:pt x="5897" y="4407"/>
                  </a:lnTo>
                  <a:cubicBezTo>
                    <a:pt x="5897" y="4407"/>
                    <a:pt x="7750" y="5656"/>
                    <a:pt x="9457" y="5656"/>
                  </a:cubicBezTo>
                  <a:cubicBezTo>
                    <a:pt x="9813" y="5656"/>
                    <a:pt x="10162" y="5602"/>
                    <a:pt x="10487" y="5471"/>
                  </a:cubicBezTo>
                  <a:lnTo>
                    <a:pt x="8177" y="0"/>
                  </a:ln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2346"/>
        <p:cNvGrpSpPr/>
        <p:nvPr/>
      </p:nvGrpSpPr>
      <p:grpSpPr>
        <a:xfrm>
          <a:off x="0" y="0"/>
          <a:ext cx="0" cy="0"/>
          <a:chOff x="0" y="0"/>
          <a:chExt cx="0" cy="0"/>
        </a:xfrm>
      </p:grpSpPr>
      <p:sp>
        <p:nvSpPr>
          <p:cNvPr id="2347" name="Google Shape;2347;p111"/>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Different </a:t>
            </a:r>
            <a:r>
              <a:rPr lang="en">
                <a:solidFill>
                  <a:schemeClr val="accent3"/>
                </a:solidFill>
              </a:rPr>
              <a:t>government systems</a:t>
            </a:r>
            <a:endParaRPr>
              <a:solidFill>
                <a:schemeClr val="accent3"/>
              </a:solidFill>
            </a:endParaRPr>
          </a:p>
        </p:txBody>
      </p:sp>
      <p:grpSp>
        <p:nvGrpSpPr>
          <p:cNvPr id="2348" name="Google Shape;2348;p111"/>
          <p:cNvGrpSpPr/>
          <p:nvPr/>
        </p:nvGrpSpPr>
        <p:grpSpPr>
          <a:xfrm>
            <a:off x="652361" y="1753846"/>
            <a:ext cx="4774140" cy="2543358"/>
            <a:chOff x="233350" y="949250"/>
            <a:chExt cx="7137300" cy="3802300"/>
          </a:xfrm>
        </p:grpSpPr>
        <p:sp>
          <p:nvSpPr>
            <p:cNvPr id="2349" name="Google Shape;2349;p11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1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1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1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1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1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1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1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1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1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1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1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1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1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1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1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1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1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1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1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1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1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1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1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1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1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1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1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1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1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1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1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1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1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1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1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1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1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1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1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1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1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1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1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1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1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1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1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1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1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1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0" name="Google Shape;2400;p111"/>
          <p:cNvSpPr txBox="1"/>
          <p:nvPr/>
        </p:nvSpPr>
        <p:spPr>
          <a:xfrm>
            <a:off x="5942311" y="3030598"/>
            <a:ext cx="2662200" cy="31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Livvic"/>
                <a:ea typeface="Livvic"/>
                <a:cs typeface="Livvic"/>
                <a:sym typeface="Livvic"/>
              </a:rPr>
              <a:t>Mercury is a very small planet</a:t>
            </a:r>
            <a:endParaRPr>
              <a:solidFill>
                <a:schemeClr val="dk2"/>
              </a:solidFill>
              <a:latin typeface="Livvic"/>
              <a:ea typeface="Livvic"/>
              <a:cs typeface="Livvic"/>
              <a:sym typeface="Livvic"/>
            </a:endParaRPr>
          </a:p>
        </p:txBody>
      </p:sp>
      <p:sp>
        <p:nvSpPr>
          <p:cNvPr id="2401" name="Google Shape;2401;p111"/>
          <p:cNvSpPr txBox="1"/>
          <p:nvPr/>
        </p:nvSpPr>
        <p:spPr>
          <a:xfrm>
            <a:off x="5942311" y="2107845"/>
            <a:ext cx="2662200" cy="31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Livvic"/>
                <a:ea typeface="Livvic"/>
                <a:cs typeface="Livvic"/>
                <a:sym typeface="Livvic"/>
              </a:rPr>
              <a:t>Jupiter is a very big planet</a:t>
            </a:r>
            <a:endParaRPr>
              <a:solidFill>
                <a:schemeClr val="dk2"/>
              </a:solidFill>
              <a:latin typeface="Livvic"/>
              <a:ea typeface="Livvic"/>
              <a:cs typeface="Livvic"/>
              <a:sym typeface="Livvic"/>
            </a:endParaRPr>
          </a:p>
        </p:txBody>
      </p:sp>
      <p:sp>
        <p:nvSpPr>
          <p:cNvPr id="2402" name="Google Shape;2402;p111"/>
          <p:cNvSpPr txBox="1"/>
          <p:nvPr/>
        </p:nvSpPr>
        <p:spPr>
          <a:xfrm>
            <a:off x="5942311" y="3959511"/>
            <a:ext cx="2662200" cy="310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2"/>
                </a:solidFill>
                <a:latin typeface="Livvic"/>
                <a:ea typeface="Livvic"/>
                <a:cs typeface="Livvic"/>
                <a:sym typeface="Livvic"/>
              </a:rPr>
              <a:t>Mars is a very cold place</a:t>
            </a:r>
            <a:endParaRPr>
              <a:solidFill>
                <a:schemeClr val="dk2"/>
              </a:solidFill>
              <a:latin typeface="Livvic"/>
              <a:ea typeface="Livvic"/>
              <a:cs typeface="Livvic"/>
              <a:sym typeface="Livvic"/>
            </a:endParaRPr>
          </a:p>
        </p:txBody>
      </p:sp>
      <p:sp>
        <p:nvSpPr>
          <p:cNvPr id="2403" name="Google Shape;2403;p111"/>
          <p:cNvSpPr txBox="1"/>
          <p:nvPr/>
        </p:nvSpPr>
        <p:spPr>
          <a:xfrm>
            <a:off x="5942299" y="1690600"/>
            <a:ext cx="26622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Jupiter</a:t>
            </a:r>
            <a:endParaRPr sz="2500" b="1">
              <a:solidFill>
                <a:schemeClr val="lt1"/>
              </a:solidFill>
              <a:latin typeface="Cabin"/>
              <a:ea typeface="Cabin"/>
              <a:cs typeface="Cabin"/>
              <a:sym typeface="Cabin"/>
            </a:endParaRPr>
          </a:p>
        </p:txBody>
      </p:sp>
      <p:sp>
        <p:nvSpPr>
          <p:cNvPr id="2404" name="Google Shape;2404;p111"/>
          <p:cNvSpPr txBox="1"/>
          <p:nvPr/>
        </p:nvSpPr>
        <p:spPr>
          <a:xfrm>
            <a:off x="5942299" y="2613106"/>
            <a:ext cx="26622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Mercury</a:t>
            </a:r>
            <a:endParaRPr sz="2500" b="1">
              <a:solidFill>
                <a:schemeClr val="lt1"/>
              </a:solidFill>
              <a:latin typeface="Cabin"/>
              <a:ea typeface="Cabin"/>
              <a:cs typeface="Cabin"/>
              <a:sym typeface="Cabin"/>
            </a:endParaRPr>
          </a:p>
        </p:txBody>
      </p:sp>
      <p:sp>
        <p:nvSpPr>
          <p:cNvPr id="2405" name="Google Shape;2405;p111"/>
          <p:cNvSpPr txBox="1"/>
          <p:nvPr/>
        </p:nvSpPr>
        <p:spPr>
          <a:xfrm>
            <a:off x="5942299" y="3542721"/>
            <a:ext cx="2662200" cy="480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Mars</a:t>
            </a:r>
            <a:endParaRPr sz="2500" b="1">
              <a:solidFill>
                <a:schemeClr val="lt1"/>
              </a:solidFill>
              <a:latin typeface="Cabin"/>
              <a:ea typeface="Cabin"/>
              <a:cs typeface="Cabin"/>
              <a:sym typeface="Cabin"/>
            </a:endParaRPr>
          </a:p>
        </p:txBody>
      </p:sp>
      <p:grpSp>
        <p:nvGrpSpPr>
          <p:cNvPr id="2406" name="Google Shape;2406;p111"/>
          <p:cNvGrpSpPr/>
          <p:nvPr/>
        </p:nvGrpSpPr>
        <p:grpSpPr>
          <a:xfrm>
            <a:off x="5766697" y="1824013"/>
            <a:ext cx="104231" cy="320340"/>
            <a:chOff x="7564426" y="3224343"/>
            <a:chExt cx="119985" cy="368801"/>
          </a:xfrm>
        </p:grpSpPr>
        <p:sp>
          <p:nvSpPr>
            <p:cNvPr id="2407" name="Google Shape;2407;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9" name="Google Shape;2409;p111"/>
          <p:cNvGrpSpPr/>
          <p:nvPr/>
        </p:nvGrpSpPr>
        <p:grpSpPr>
          <a:xfrm>
            <a:off x="5766697" y="2772750"/>
            <a:ext cx="104231" cy="320340"/>
            <a:chOff x="7564426" y="3224343"/>
            <a:chExt cx="119985" cy="368801"/>
          </a:xfrm>
        </p:grpSpPr>
        <p:sp>
          <p:nvSpPr>
            <p:cNvPr id="2410" name="Google Shape;2410;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2" name="Google Shape;2412;p111"/>
          <p:cNvGrpSpPr/>
          <p:nvPr/>
        </p:nvGrpSpPr>
        <p:grpSpPr>
          <a:xfrm>
            <a:off x="5766697" y="3721500"/>
            <a:ext cx="104231" cy="320340"/>
            <a:chOff x="7564426" y="3224343"/>
            <a:chExt cx="119985" cy="368801"/>
          </a:xfrm>
        </p:grpSpPr>
        <p:sp>
          <p:nvSpPr>
            <p:cNvPr id="2413" name="Google Shape;2413;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5" name="Google Shape;2415;p111"/>
          <p:cNvGrpSpPr/>
          <p:nvPr/>
        </p:nvGrpSpPr>
        <p:grpSpPr>
          <a:xfrm>
            <a:off x="1420697" y="2245163"/>
            <a:ext cx="104231" cy="320340"/>
            <a:chOff x="7564426" y="3224343"/>
            <a:chExt cx="119985" cy="368801"/>
          </a:xfrm>
        </p:grpSpPr>
        <p:sp>
          <p:nvSpPr>
            <p:cNvPr id="2416" name="Google Shape;2416;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8" name="Google Shape;2418;p111"/>
          <p:cNvGrpSpPr/>
          <p:nvPr/>
        </p:nvGrpSpPr>
        <p:grpSpPr>
          <a:xfrm>
            <a:off x="2760347" y="2089625"/>
            <a:ext cx="104231" cy="320340"/>
            <a:chOff x="7564426" y="3224343"/>
            <a:chExt cx="119985" cy="368801"/>
          </a:xfrm>
        </p:grpSpPr>
        <p:sp>
          <p:nvSpPr>
            <p:cNvPr id="2419" name="Google Shape;2419;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1" name="Google Shape;2421;p111"/>
          <p:cNvGrpSpPr/>
          <p:nvPr/>
        </p:nvGrpSpPr>
        <p:grpSpPr>
          <a:xfrm>
            <a:off x="4099997" y="2170600"/>
            <a:ext cx="104231" cy="320340"/>
            <a:chOff x="7564426" y="3224343"/>
            <a:chExt cx="119985" cy="368801"/>
          </a:xfrm>
        </p:grpSpPr>
        <p:sp>
          <p:nvSpPr>
            <p:cNvPr id="2422" name="Google Shape;2422;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4" name="Google Shape;2424;p111"/>
          <p:cNvGrpSpPr/>
          <p:nvPr/>
        </p:nvGrpSpPr>
        <p:grpSpPr>
          <a:xfrm>
            <a:off x="1841872" y="2923300"/>
            <a:ext cx="104231" cy="320340"/>
            <a:chOff x="7564426" y="3224343"/>
            <a:chExt cx="119985" cy="368801"/>
          </a:xfrm>
        </p:grpSpPr>
        <p:sp>
          <p:nvSpPr>
            <p:cNvPr id="2425" name="Google Shape;2425;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7" name="Google Shape;2427;p111"/>
          <p:cNvGrpSpPr/>
          <p:nvPr/>
        </p:nvGrpSpPr>
        <p:grpSpPr>
          <a:xfrm>
            <a:off x="3024697" y="2089625"/>
            <a:ext cx="104231" cy="320340"/>
            <a:chOff x="7564426" y="3224343"/>
            <a:chExt cx="119985" cy="368801"/>
          </a:xfrm>
        </p:grpSpPr>
        <p:sp>
          <p:nvSpPr>
            <p:cNvPr id="2428" name="Google Shape;2428;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111"/>
          <p:cNvGrpSpPr/>
          <p:nvPr/>
        </p:nvGrpSpPr>
        <p:grpSpPr>
          <a:xfrm>
            <a:off x="1142897" y="2490938"/>
            <a:ext cx="104231" cy="320340"/>
            <a:chOff x="7564426" y="3224343"/>
            <a:chExt cx="119985" cy="368801"/>
          </a:xfrm>
        </p:grpSpPr>
        <p:sp>
          <p:nvSpPr>
            <p:cNvPr id="2431" name="Google Shape;2431;p11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1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2436"/>
        <p:cNvGrpSpPr/>
        <p:nvPr/>
      </p:nvGrpSpPr>
      <p:grpSpPr>
        <a:xfrm>
          <a:off x="0" y="0"/>
          <a:ext cx="0" cy="0"/>
          <a:chOff x="0" y="0"/>
          <a:chExt cx="0" cy="0"/>
        </a:xfrm>
      </p:grpSpPr>
      <p:sp>
        <p:nvSpPr>
          <p:cNvPr id="2437" name="Google Shape;2437;p112"/>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Public policy </a:t>
            </a:r>
            <a:r>
              <a:rPr lang="en">
                <a:solidFill>
                  <a:schemeClr val="accent3"/>
                </a:solidFill>
              </a:rPr>
              <a:t>analysis</a:t>
            </a:r>
            <a:endParaRPr>
              <a:solidFill>
                <a:schemeClr val="accent3"/>
              </a:solidFill>
            </a:endParaRPr>
          </a:p>
        </p:txBody>
      </p:sp>
      <p:graphicFrame>
        <p:nvGraphicFramePr>
          <p:cNvPr id="2438" name="Google Shape;2438;p112"/>
          <p:cNvGraphicFramePr/>
          <p:nvPr/>
        </p:nvGraphicFramePr>
        <p:xfrm>
          <a:off x="827125" y="1761525"/>
          <a:ext cx="3000000" cy="3000000"/>
        </p:xfrm>
        <a:graphic>
          <a:graphicData uri="http://schemas.openxmlformats.org/drawingml/2006/table">
            <a:tbl>
              <a:tblPr>
                <a:noFill/>
                <a:tableStyleId>{734A4EDB-40B4-40D5-B4A1-E11E2BFB0B27}</a:tableStyleId>
              </a:tblPr>
              <a:tblGrid>
                <a:gridCol w="1497950">
                  <a:extLst>
                    <a:ext uri="{9D8B030D-6E8A-4147-A177-3AD203B41FA5}">
                      <a16:colId xmlns:a16="http://schemas.microsoft.com/office/drawing/2014/main" val="20000"/>
                    </a:ext>
                  </a:extLst>
                </a:gridCol>
                <a:gridCol w="1497950">
                  <a:extLst>
                    <a:ext uri="{9D8B030D-6E8A-4147-A177-3AD203B41FA5}">
                      <a16:colId xmlns:a16="http://schemas.microsoft.com/office/drawing/2014/main" val="20001"/>
                    </a:ext>
                  </a:extLst>
                </a:gridCol>
                <a:gridCol w="1497950">
                  <a:extLst>
                    <a:ext uri="{9D8B030D-6E8A-4147-A177-3AD203B41FA5}">
                      <a16:colId xmlns:a16="http://schemas.microsoft.com/office/drawing/2014/main" val="20002"/>
                    </a:ext>
                  </a:extLst>
                </a:gridCol>
                <a:gridCol w="1497950">
                  <a:extLst>
                    <a:ext uri="{9D8B030D-6E8A-4147-A177-3AD203B41FA5}">
                      <a16:colId xmlns:a16="http://schemas.microsoft.com/office/drawing/2014/main" val="20003"/>
                    </a:ext>
                  </a:extLst>
                </a:gridCol>
                <a:gridCol w="1497950">
                  <a:extLst>
                    <a:ext uri="{9D8B030D-6E8A-4147-A177-3AD203B41FA5}">
                      <a16:colId xmlns:a16="http://schemas.microsoft.com/office/drawing/2014/main" val="20004"/>
                    </a:ext>
                  </a:extLst>
                </a:gridCol>
              </a:tblGrid>
              <a:tr h="396200">
                <a:tc>
                  <a:txBody>
                    <a:bodyPr/>
                    <a:lstStyle/>
                    <a:p>
                      <a:pPr marL="0" lvl="0" indent="0" algn="l" rtl="0">
                        <a:spcBef>
                          <a:spcPts val="0"/>
                        </a:spcBef>
                        <a:spcAft>
                          <a:spcPts val="0"/>
                        </a:spcAft>
                        <a:buNone/>
                      </a:pPr>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sz="2500" b="1">
                          <a:solidFill>
                            <a:schemeClr val="lt1"/>
                          </a:solidFill>
                          <a:latin typeface="Cabin"/>
                          <a:ea typeface="Cabin"/>
                          <a:cs typeface="Cabin"/>
                          <a:sym typeface="Cabin"/>
                        </a:rPr>
                        <a:t>Mercury</a:t>
                      </a:r>
                      <a:endParaRPr sz="2500" b="1">
                        <a:solidFill>
                          <a:schemeClr val="lt1"/>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2500" b="1">
                          <a:solidFill>
                            <a:schemeClr val="lt1"/>
                          </a:solidFill>
                          <a:latin typeface="Cabin"/>
                          <a:ea typeface="Cabin"/>
                          <a:cs typeface="Cabin"/>
                          <a:sym typeface="Cabin"/>
                        </a:rPr>
                        <a:t>Venus</a:t>
                      </a:r>
                      <a:endParaRPr sz="2500" b="1">
                        <a:solidFill>
                          <a:schemeClr val="lt1"/>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0"/>
                  </a:ext>
                </a:extLst>
              </a:tr>
              <a:tr h="396200">
                <a:tc>
                  <a:txBody>
                    <a:bodyPr/>
                    <a:lstStyle/>
                    <a:p>
                      <a:pPr marL="0" lvl="0" indent="0" algn="l" rtl="0">
                        <a:spcBef>
                          <a:spcPts val="0"/>
                        </a:spcBef>
                        <a:spcAft>
                          <a:spcPts val="0"/>
                        </a:spcAft>
                        <a:buNone/>
                      </a:pPr>
                      <a:r>
                        <a:rPr lang="en" sz="2000" b="1">
                          <a:solidFill>
                            <a:schemeClr val="accent3"/>
                          </a:solidFill>
                          <a:latin typeface="Cabin"/>
                          <a:ea typeface="Cabin"/>
                          <a:cs typeface="Cabin"/>
                          <a:sym typeface="Cabin"/>
                        </a:rPr>
                        <a:t>Pluto</a:t>
                      </a:r>
                      <a:endParaRPr sz="2000" b="1">
                        <a:solidFill>
                          <a:schemeClr val="accent3"/>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1"/>
                  </a:ext>
                </a:extLst>
              </a:tr>
              <a:tr h="396200">
                <a:tc>
                  <a:txBody>
                    <a:bodyPr/>
                    <a:lstStyle/>
                    <a:p>
                      <a:pPr marL="0" lvl="0" indent="0" algn="l" rtl="0">
                        <a:spcBef>
                          <a:spcPts val="0"/>
                        </a:spcBef>
                        <a:spcAft>
                          <a:spcPts val="0"/>
                        </a:spcAft>
                        <a:buNone/>
                      </a:pPr>
                      <a:r>
                        <a:rPr lang="en" sz="2000" b="1">
                          <a:solidFill>
                            <a:schemeClr val="accent3"/>
                          </a:solidFill>
                          <a:latin typeface="Cabin"/>
                          <a:ea typeface="Cabin"/>
                          <a:cs typeface="Cabin"/>
                          <a:sym typeface="Cabin"/>
                        </a:rPr>
                        <a:t>Mars</a:t>
                      </a:r>
                      <a:endParaRPr sz="2000" b="1">
                        <a:solidFill>
                          <a:schemeClr val="accent3"/>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2"/>
                  </a:ext>
                </a:extLst>
              </a:tr>
              <a:tr h="396200">
                <a:tc>
                  <a:txBody>
                    <a:bodyPr/>
                    <a:lstStyle/>
                    <a:p>
                      <a:pPr marL="0" lvl="0" indent="0" algn="l" rtl="0">
                        <a:spcBef>
                          <a:spcPts val="0"/>
                        </a:spcBef>
                        <a:spcAft>
                          <a:spcPts val="0"/>
                        </a:spcAft>
                        <a:buNone/>
                      </a:pPr>
                      <a:r>
                        <a:rPr lang="en" sz="2000" b="1">
                          <a:solidFill>
                            <a:schemeClr val="accent3"/>
                          </a:solidFill>
                          <a:latin typeface="Cabin"/>
                          <a:ea typeface="Cabin"/>
                          <a:cs typeface="Cabin"/>
                          <a:sym typeface="Cabin"/>
                        </a:rPr>
                        <a:t>Jupiter</a:t>
                      </a:r>
                      <a:endParaRPr sz="2000" b="1">
                        <a:solidFill>
                          <a:schemeClr val="accent3"/>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3"/>
                  </a:ext>
                </a:extLst>
              </a:tr>
              <a:tr h="396200">
                <a:tc>
                  <a:txBody>
                    <a:bodyPr/>
                    <a:lstStyle/>
                    <a:p>
                      <a:pPr marL="0" lvl="0" indent="0" algn="l" rtl="0">
                        <a:spcBef>
                          <a:spcPts val="0"/>
                        </a:spcBef>
                        <a:spcAft>
                          <a:spcPts val="0"/>
                        </a:spcAft>
                        <a:buNone/>
                      </a:pPr>
                      <a:r>
                        <a:rPr lang="en" sz="2000" b="1">
                          <a:solidFill>
                            <a:schemeClr val="accent3"/>
                          </a:solidFill>
                          <a:latin typeface="Cabin"/>
                          <a:ea typeface="Cabin"/>
                          <a:cs typeface="Cabin"/>
                          <a:sym typeface="Cabin"/>
                        </a:rPr>
                        <a:t>Neptune</a:t>
                      </a:r>
                      <a:endParaRPr sz="2000" b="1">
                        <a:solidFill>
                          <a:schemeClr val="accent3"/>
                        </a:solidFill>
                        <a:latin typeface="Cabin"/>
                        <a:ea typeface="Cabin"/>
                        <a:cs typeface="Cabin"/>
                        <a:sym typeface="Cabin"/>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public policy</a:t>
                      </a:r>
                      <a:endParaRPr>
                        <a:solidFill>
                          <a:schemeClr val="dk2"/>
                        </a:solidFill>
                        <a:latin typeface="Livvic"/>
                        <a:ea typeface="Livvic"/>
                        <a:cs typeface="Livvic"/>
                        <a:sym typeface="Livvic"/>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4"/>
                  </a:ext>
                </a:extLst>
              </a:tr>
            </a:tbl>
          </a:graphicData>
        </a:graphic>
      </p:graphicFrame>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442"/>
        <p:cNvGrpSpPr/>
        <p:nvPr/>
      </p:nvGrpSpPr>
      <p:grpSpPr>
        <a:xfrm>
          <a:off x="0" y="0"/>
          <a:ext cx="0" cy="0"/>
          <a:chOff x="0" y="0"/>
          <a:chExt cx="0" cy="0"/>
        </a:xfrm>
      </p:grpSpPr>
      <p:sp>
        <p:nvSpPr>
          <p:cNvPr id="2443" name="Google Shape;2443;p113"/>
          <p:cNvSpPr txBox="1">
            <a:spLocks noGrp="1"/>
          </p:cNvSpPr>
          <p:nvPr>
            <p:ph type="title"/>
          </p:nvPr>
        </p:nvSpPr>
        <p:spPr>
          <a:xfrm>
            <a:off x="539500" y="713225"/>
            <a:ext cx="3447000" cy="1047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2447"/>
        <p:cNvGrpSpPr/>
        <p:nvPr/>
      </p:nvGrpSpPr>
      <p:grpSpPr>
        <a:xfrm>
          <a:off x="0" y="0"/>
          <a:ext cx="0" cy="0"/>
          <a:chOff x="0" y="0"/>
          <a:chExt cx="0" cy="0"/>
        </a:xfrm>
      </p:grpSpPr>
      <p:sp>
        <p:nvSpPr>
          <p:cNvPr id="2448" name="Google Shape;2448;p114"/>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Government </a:t>
            </a:r>
            <a:r>
              <a:rPr lang="en">
                <a:solidFill>
                  <a:schemeClr val="accent3"/>
                </a:solidFill>
              </a:rPr>
              <a:t>relations</a:t>
            </a:r>
            <a:endParaRPr>
              <a:solidFill>
                <a:schemeClr val="accent3"/>
              </a:solidFill>
            </a:endParaRPr>
          </a:p>
        </p:txBody>
      </p:sp>
      <p:sp>
        <p:nvSpPr>
          <p:cNvPr id="2449" name="Google Shape;2449;p114"/>
          <p:cNvSpPr txBox="1">
            <a:spLocks noGrp="1"/>
          </p:cNvSpPr>
          <p:nvPr>
            <p:ph type="subTitle" idx="1"/>
          </p:nvPr>
        </p:nvSpPr>
        <p:spPr>
          <a:xfrm>
            <a:off x="3026400" y="1757225"/>
            <a:ext cx="3091200" cy="1715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give a brief description of the topic you want to talk about here. If you want to talk about Mercury, you can say that it’s the smallest planet in the entire Solar System</a:t>
            </a:r>
            <a:endParaRPr/>
          </a:p>
        </p:txBody>
      </p:sp>
      <p:grpSp>
        <p:nvGrpSpPr>
          <p:cNvPr id="2450" name="Google Shape;2450;p114"/>
          <p:cNvGrpSpPr/>
          <p:nvPr/>
        </p:nvGrpSpPr>
        <p:grpSpPr>
          <a:xfrm flipH="1">
            <a:off x="6478864" y="2342066"/>
            <a:ext cx="2278028" cy="2083625"/>
            <a:chOff x="694026" y="2850300"/>
            <a:chExt cx="2278028" cy="2083625"/>
          </a:xfrm>
        </p:grpSpPr>
        <p:sp>
          <p:nvSpPr>
            <p:cNvPr id="2451" name="Google Shape;2451;p114"/>
            <p:cNvSpPr/>
            <p:nvPr/>
          </p:nvSpPr>
          <p:spPr>
            <a:xfrm>
              <a:off x="1422200" y="4080550"/>
              <a:ext cx="589700" cy="734075"/>
            </a:xfrm>
            <a:custGeom>
              <a:avLst/>
              <a:gdLst/>
              <a:ahLst/>
              <a:cxnLst/>
              <a:rect l="l" t="t" r="r" b="b"/>
              <a:pathLst>
                <a:path w="23588" h="29363" fill="none" extrusionOk="0">
                  <a:moveTo>
                    <a:pt x="0" y="1"/>
                  </a:moveTo>
                  <a:lnTo>
                    <a:pt x="23587" y="1"/>
                  </a:lnTo>
                  <a:lnTo>
                    <a:pt x="23587" y="29363"/>
                  </a:lnTo>
                  <a:lnTo>
                    <a:pt x="0"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14"/>
            <p:cNvSpPr/>
            <p:nvPr/>
          </p:nvSpPr>
          <p:spPr>
            <a:xfrm>
              <a:off x="1625075" y="4080550"/>
              <a:ext cx="589700" cy="734075"/>
            </a:xfrm>
            <a:custGeom>
              <a:avLst/>
              <a:gdLst/>
              <a:ahLst/>
              <a:cxnLst/>
              <a:rect l="l" t="t" r="r" b="b"/>
              <a:pathLst>
                <a:path w="23588" h="29363" fill="none" extrusionOk="0">
                  <a:moveTo>
                    <a:pt x="1" y="1"/>
                  </a:moveTo>
                  <a:lnTo>
                    <a:pt x="23588" y="1"/>
                  </a:lnTo>
                  <a:lnTo>
                    <a:pt x="23588" y="29363"/>
                  </a:lnTo>
                  <a:lnTo>
                    <a:pt x="1"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14"/>
            <p:cNvSpPr/>
            <p:nvPr/>
          </p:nvSpPr>
          <p:spPr>
            <a:xfrm>
              <a:off x="1050600" y="2850300"/>
              <a:ext cx="1158100" cy="1313875"/>
            </a:xfrm>
            <a:custGeom>
              <a:avLst/>
              <a:gdLst/>
              <a:ahLst/>
              <a:cxnLst/>
              <a:rect l="l" t="t" r="r" b="b"/>
              <a:pathLst>
                <a:path w="46324" h="52555" extrusionOk="0">
                  <a:moveTo>
                    <a:pt x="4347" y="0"/>
                  </a:moveTo>
                  <a:cubicBezTo>
                    <a:pt x="1885" y="0"/>
                    <a:pt x="1" y="2189"/>
                    <a:pt x="365" y="4620"/>
                  </a:cubicBezTo>
                  <a:lnTo>
                    <a:pt x="6110" y="44378"/>
                  </a:lnTo>
                  <a:cubicBezTo>
                    <a:pt x="6809" y="49089"/>
                    <a:pt x="10821" y="52554"/>
                    <a:pt x="15594" y="52554"/>
                  </a:cubicBezTo>
                  <a:lnTo>
                    <a:pt x="45503" y="52554"/>
                  </a:lnTo>
                  <a:lnTo>
                    <a:pt x="46324" y="47387"/>
                  </a:lnTo>
                  <a:lnTo>
                    <a:pt x="27053" y="44165"/>
                  </a:lnTo>
                  <a:lnTo>
                    <a:pt x="22980"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14"/>
            <p:cNvSpPr/>
            <p:nvPr/>
          </p:nvSpPr>
          <p:spPr>
            <a:xfrm>
              <a:off x="1608275" y="3589675"/>
              <a:ext cx="312350" cy="63075"/>
            </a:xfrm>
            <a:custGeom>
              <a:avLst/>
              <a:gdLst/>
              <a:ahLst/>
              <a:cxnLst/>
              <a:rect l="l" t="t" r="r" b="b"/>
              <a:pathLst>
                <a:path w="12494" h="2523" extrusionOk="0">
                  <a:moveTo>
                    <a:pt x="1" y="0"/>
                  </a:moveTo>
                  <a:lnTo>
                    <a:pt x="1" y="2523"/>
                  </a:lnTo>
                  <a:lnTo>
                    <a:pt x="12493" y="2523"/>
                  </a:lnTo>
                  <a:lnTo>
                    <a:pt x="124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14"/>
            <p:cNvSpPr/>
            <p:nvPr/>
          </p:nvSpPr>
          <p:spPr>
            <a:xfrm>
              <a:off x="1920600" y="3589675"/>
              <a:ext cx="485600" cy="63075"/>
            </a:xfrm>
            <a:custGeom>
              <a:avLst/>
              <a:gdLst/>
              <a:ahLst/>
              <a:cxnLst/>
              <a:rect l="l" t="t" r="r" b="b"/>
              <a:pathLst>
                <a:path w="19424" h="2523" extrusionOk="0">
                  <a:moveTo>
                    <a:pt x="0" y="0"/>
                  </a:moveTo>
                  <a:lnTo>
                    <a:pt x="0" y="2523"/>
                  </a:lnTo>
                  <a:lnTo>
                    <a:pt x="19423" y="2523"/>
                  </a:lnTo>
                  <a:lnTo>
                    <a:pt x="19423"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14"/>
            <p:cNvSpPr/>
            <p:nvPr/>
          </p:nvSpPr>
          <p:spPr>
            <a:xfrm>
              <a:off x="1920600" y="3150450"/>
              <a:ext cx="663400" cy="439250"/>
            </a:xfrm>
            <a:custGeom>
              <a:avLst/>
              <a:gdLst/>
              <a:ahLst/>
              <a:cxnLst/>
              <a:rect l="l" t="t" r="r" b="b"/>
              <a:pathLst>
                <a:path w="26536" h="17570" extrusionOk="0">
                  <a:moveTo>
                    <a:pt x="7143" y="1"/>
                  </a:moveTo>
                  <a:lnTo>
                    <a:pt x="0" y="17569"/>
                  </a:lnTo>
                  <a:lnTo>
                    <a:pt x="19423" y="17569"/>
                  </a:lnTo>
                  <a:lnTo>
                    <a:pt x="26536"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14"/>
            <p:cNvSpPr/>
            <p:nvPr/>
          </p:nvSpPr>
          <p:spPr>
            <a:xfrm>
              <a:off x="1920600" y="3150450"/>
              <a:ext cx="178600" cy="439250"/>
            </a:xfrm>
            <a:custGeom>
              <a:avLst/>
              <a:gdLst/>
              <a:ahLst/>
              <a:cxnLst/>
              <a:rect l="l" t="t" r="r" b="b"/>
              <a:pathLst>
                <a:path w="7144" h="17570" fill="none" extrusionOk="0">
                  <a:moveTo>
                    <a:pt x="7143" y="1"/>
                  </a:moveTo>
                  <a:lnTo>
                    <a:pt x="0" y="17569"/>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14"/>
            <p:cNvSpPr/>
            <p:nvPr/>
          </p:nvSpPr>
          <p:spPr>
            <a:xfrm>
              <a:off x="1746575" y="3605625"/>
              <a:ext cx="117050" cy="28150"/>
            </a:xfrm>
            <a:custGeom>
              <a:avLst/>
              <a:gdLst/>
              <a:ahLst/>
              <a:cxnLst/>
              <a:rect l="l" t="t" r="r" b="b"/>
              <a:pathLst>
                <a:path w="4682" h="1126" extrusionOk="0">
                  <a:moveTo>
                    <a:pt x="1" y="0"/>
                  </a:moveTo>
                  <a:lnTo>
                    <a:pt x="1" y="1125"/>
                  </a:lnTo>
                  <a:lnTo>
                    <a:pt x="4682" y="1125"/>
                  </a:lnTo>
                  <a:lnTo>
                    <a:pt x="4682"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14"/>
            <p:cNvSpPr/>
            <p:nvPr/>
          </p:nvSpPr>
          <p:spPr>
            <a:xfrm>
              <a:off x="694026" y="3652750"/>
              <a:ext cx="2278028" cy="70675"/>
            </a:xfrm>
            <a:custGeom>
              <a:avLst/>
              <a:gdLst/>
              <a:ahLst/>
              <a:cxnLst/>
              <a:rect l="l" t="t" r="r" b="b"/>
              <a:pathLst>
                <a:path w="225659" h="2827" extrusionOk="0">
                  <a:moveTo>
                    <a:pt x="0" y="0"/>
                  </a:moveTo>
                  <a:lnTo>
                    <a:pt x="0" y="2827"/>
                  </a:lnTo>
                  <a:lnTo>
                    <a:pt x="225658" y="2827"/>
                  </a:lnTo>
                  <a:lnTo>
                    <a:pt x="225658" y="0"/>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14"/>
            <p:cNvSpPr/>
            <p:nvPr/>
          </p:nvSpPr>
          <p:spPr>
            <a:xfrm>
              <a:off x="942675" y="3723400"/>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14"/>
            <p:cNvSpPr/>
            <p:nvPr/>
          </p:nvSpPr>
          <p:spPr>
            <a:xfrm>
              <a:off x="942675" y="3723400"/>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14"/>
            <p:cNvSpPr/>
            <p:nvPr/>
          </p:nvSpPr>
          <p:spPr>
            <a:xfrm>
              <a:off x="2584000" y="3723400"/>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14"/>
            <p:cNvSpPr/>
            <p:nvPr/>
          </p:nvSpPr>
          <p:spPr>
            <a:xfrm>
              <a:off x="2584000" y="3723400"/>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4" name="Google Shape;2464;p114"/>
          <p:cNvGrpSpPr/>
          <p:nvPr/>
        </p:nvGrpSpPr>
        <p:grpSpPr>
          <a:xfrm>
            <a:off x="387089" y="2342066"/>
            <a:ext cx="2278028" cy="2083625"/>
            <a:chOff x="694026" y="2850300"/>
            <a:chExt cx="2278028" cy="2083625"/>
          </a:xfrm>
        </p:grpSpPr>
        <p:sp>
          <p:nvSpPr>
            <p:cNvPr id="2465" name="Google Shape;2465;p114"/>
            <p:cNvSpPr/>
            <p:nvPr/>
          </p:nvSpPr>
          <p:spPr>
            <a:xfrm>
              <a:off x="1422200" y="4080550"/>
              <a:ext cx="589700" cy="734075"/>
            </a:xfrm>
            <a:custGeom>
              <a:avLst/>
              <a:gdLst/>
              <a:ahLst/>
              <a:cxnLst/>
              <a:rect l="l" t="t" r="r" b="b"/>
              <a:pathLst>
                <a:path w="23588" h="29363" fill="none" extrusionOk="0">
                  <a:moveTo>
                    <a:pt x="0" y="1"/>
                  </a:moveTo>
                  <a:lnTo>
                    <a:pt x="23587" y="1"/>
                  </a:lnTo>
                  <a:lnTo>
                    <a:pt x="23587" y="29363"/>
                  </a:lnTo>
                  <a:lnTo>
                    <a:pt x="0"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14"/>
            <p:cNvSpPr/>
            <p:nvPr/>
          </p:nvSpPr>
          <p:spPr>
            <a:xfrm>
              <a:off x="1625075" y="4080550"/>
              <a:ext cx="589700" cy="734075"/>
            </a:xfrm>
            <a:custGeom>
              <a:avLst/>
              <a:gdLst/>
              <a:ahLst/>
              <a:cxnLst/>
              <a:rect l="l" t="t" r="r" b="b"/>
              <a:pathLst>
                <a:path w="23588" h="29363" fill="none" extrusionOk="0">
                  <a:moveTo>
                    <a:pt x="1" y="1"/>
                  </a:moveTo>
                  <a:lnTo>
                    <a:pt x="23588" y="1"/>
                  </a:lnTo>
                  <a:lnTo>
                    <a:pt x="23588" y="29363"/>
                  </a:lnTo>
                  <a:lnTo>
                    <a:pt x="1" y="29363"/>
                  </a:lnTo>
                  <a:close/>
                </a:path>
              </a:pathLst>
            </a:custGeom>
            <a:noFill/>
            <a:ln w="31150"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14"/>
            <p:cNvSpPr/>
            <p:nvPr/>
          </p:nvSpPr>
          <p:spPr>
            <a:xfrm>
              <a:off x="1050600" y="2850300"/>
              <a:ext cx="1158100" cy="1313875"/>
            </a:xfrm>
            <a:custGeom>
              <a:avLst/>
              <a:gdLst/>
              <a:ahLst/>
              <a:cxnLst/>
              <a:rect l="l" t="t" r="r" b="b"/>
              <a:pathLst>
                <a:path w="46324" h="52555" extrusionOk="0">
                  <a:moveTo>
                    <a:pt x="4347" y="0"/>
                  </a:moveTo>
                  <a:cubicBezTo>
                    <a:pt x="1885" y="0"/>
                    <a:pt x="1" y="2189"/>
                    <a:pt x="365" y="4620"/>
                  </a:cubicBezTo>
                  <a:lnTo>
                    <a:pt x="6110" y="44378"/>
                  </a:lnTo>
                  <a:cubicBezTo>
                    <a:pt x="6809" y="49089"/>
                    <a:pt x="10821" y="52554"/>
                    <a:pt x="15594" y="52554"/>
                  </a:cubicBezTo>
                  <a:lnTo>
                    <a:pt x="45503" y="52554"/>
                  </a:lnTo>
                  <a:lnTo>
                    <a:pt x="46324" y="47387"/>
                  </a:lnTo>
                  <a:lnTo>
                    <a:pt x="27053" y="44165"/>
                  </a:lnTo>
                  <a:lnTo>
                    <a:pt x="22980" y="0"/>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14"/>
            <p:cNvSpPr/>
            <p:nvPr/>
          </p:nvSpPr>
          <p:spPr>
            <a:xfrm>
              <a:off x="1608275" y="3589675"/>
              <a:ext cx="312350" cy="63075"/>
            </a:xfrm>
            <a:custGeom>
              <a:avLst/>
              <a:gdLst/>
              <a:ahLst/>
              <a:cxnLst/>
              <a:rect l="l" t="t" r="r" b="b"/>
              <a:pathLst>
                <a:path w="12494" h="2523" extrusionOk="0">
                  <a:moveTo>
                    <a:pt x="1" y="0"/>
                  </a:moveTo>
                  <a:lnTo>
                    <a:pt x="1" y="2523"/>
                  </a:lnTo>
                  <a:lnTo>
                    <a:pt x="12493" y="2523"/>
                  </a:lnTo>
                  <a:lnTo>
                    <a:pt x="1249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14"/>
            <p:cNvSpPr/>
            <p:nvPr/>
          </p:nvSpPr>
          <p:spPr>
            <a:xfrm>
              <a:off x="1920600" y="3589675"/>
              <a:ext cx="485600" cy="63075"/>
            </a:xfrm>
            <a:custGeom>
              <a:avLst/>
              <a:gdLst/>
              <a:ahLst/>
              <a:cxnLst/>
              <a:rect l="l" t="t" r="r" b="b"/>
              <a:pathLst>
                <a:path w="19424" h="2523" extrusionOk="0">
                  <a:moveTo>
                    <a:pt x="0" y="0"/>
                  </a:moveTo>
                  <a:lnTo>
                    <a:pt x="0" y="2523"/>
                  </a:lnTo>
                  <a:lnTo>
                    <a:pt x="19423" y="2523"/>
                  </a:lnTo>
                  <a:lnTo>
                    <a:pt x="19423"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14"/>
            <p:cNvSpPr/>
            <p:nvPr/>
          </p:nvSpPr>
          <p:spPr>
            <a:xfrm>
              <a:off x="1920600" y="3150450"/>
              <a:ext cx="663400" cy="439250"/>
            </a:xfrm>
            <a:custGeom>
              <a:avLst/>
              <a:gdLst/>
              <a:ahLst/>
              <a:cxnLst/>
              <a:rect l="l" t="t" r="r" b="b"/>
              <a:pathLst>
                <a:path w="26536" h="17570" extrusionOk="0">
                  <a:moveTo>
                    <a:pt x="7143" y="1"/>
                  </a:moveTo>
                  <a:lnTo>
                    <a:pt x="0" y="17569"/>
                  </a:lnTo>
                  <a:lnTo>
                    <a:pt x="19423" y="17569"/>
                  </a:lnTo>
                  <a:lnTo>
                    <a:pt x="26536"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14"/>
            <p:cNvSpPr/>
            <p:nvPr/>
          </p:nvSpPr>
          <p:spPr>
            <a:xfrm>
              <a:off x="1920600" y="3150450"/>
              <a:ext cx="178600" cy="439250"/>
            </a:xfrm>
            <a:custGeom>
              <a:avLst/>
              <a:gdLst/>
              <a:ahLst/>
              <a:cxnLst/>
              <a:rect l="l" t="t" r="r" b="b"/>
              <a:pathLst>
                <a:path w="7144" h="17570" fill="none" extrusionOk="0">
                  <a:moveTo>
                    <a:pt x="7143" y="1"/>
                  </a:moveTo>
                  <a:lnTo>
                    <a:pt x="0" y="17569"/>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14"/>
            <p:cNvSpPr/>
            <p:nvPr/>
          </p:nvSpPr>
          <p:spPr>
            <a:xfrm>
              <a:off x="1746575" y="3605625"/>
              <a:ext cx="117050" cy="28150"/>
            </a:xfrm>
            <a:custGeom>
              <a:avLst/>
              <a:gdLst/>
              <a:ahLst/>
              <a:cxnLst/>
              <a:rect l="l" t="t" r="r" b="b"/>
              <a:pathLst>
                <a:path w="4682" h="1126" extrusionOk="0">
                  <a:moveTo>
                    <a:pt x="1" y="0"/>
                  </a:moveTo>
                  <a:lnTo>
                    <a:pt x="1" y="1125"/>
                  </a:lnTo>
                  <a:lnTo>
                    <a:pt x="4682" y="1125"/>
                  </a:lnTo>
                  <a:lnTo>
                    <a:pt x="4682"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14"/>
            <p:cNvSpPr/>
            <p:nvPr/>
          </p:nvSpPr>
          <p:spPr>
            <a:xfrm>
              <a:off x="694026" y="3652750"/>
              <a:ext cx="2278028" cy="70675"/>
            </a:xfrm>
            <a:custGeom>
              <a:avLst/>
              <a:gdLst/>
              <a:ahLst/>
              <a:cxnLst/>
              <a:rect l="l" t="t" r="r" b="b"/>
              <a:pathLst>
                <a:path w="225659" h="2827" extrusionOk="0">
                  <a:moveTo>
                    <a:pt x="0" y="0"/>
                  </a:moveTo>
                  <a:lnTo>
                    <a:pt x="0" y="2827"/>
                  </a:lnTo>
                  <a:lnTo>
                    <a:pt x="225658" y="2827"/>
                  </a:lnTo>
                  <a:lnTo>
                    <a:pt x="225658" y="0"/>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14"/>
            <p:cNvSpPr/>
            <p:nvPr/>
          </p:nvSpPr>
          <p:spPr>
            <a:xfrm>
              <a:off x="942675" y="3723400"/>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14"/>
            <p:cNvSpPr/>
            <p:nvPr/>
          </p:nvSpPr>
          <p:spPr>
            <a:xfrm>
              <a:off x="942675" y="3723400"/>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14"/>
            <p:cNvSpPr/>
            <p:nvPr/>
          </p:nvSpPr>
          <p:spPr>
            <a:xfrm>
              <a:off x="2584000" y="3723400"/>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14"/>
            <p:cNvSpPr/>
            <p:nvPr/>
          </p:nvSpPr>
          <p:spPr>
            <a:xfrm>
              <a:off x="2584000" y="3723400"/>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2481"/>
        <p:cNvGrpSpPr/>
        <p:nvPr/>
      </p:nvGrpSpPr>
      <p:grpSpPr>
        <a:xfrm>
          <a:off x="0" y="0"/>
          <a:ext cx="0" cy="0"/>
          <a:chOff x="0" y="0"/>
          <a:chExt cx="0" cy="0"/>
        </a:xfrm>
      </p:grpSpPr>
      <p:sp>
        <p:nvSpPr>
          <p:cNvPr id="2482" name="Google Shape;2482;p11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Political </a:t>
            </a:r>
            <a:r>
              <a:rPr lang="en">
                <a:solidFill>
                  <a:schemeClr val="accent3"/>
                </a:solidFill>
              </a:rPr>
              <a:t>parties</a:t>
            </a:r>
            <a:endParaRPr>
              <a:solidFill>
                <a:schemeClr val="accent3"/>
              </a:solidFill>
            </a:endParaRPr>
          </a:p>
        </p:txBody>
      </p:sp>
      <p:sp>
        <p:nvSpPr>
          <p:cNvPr id="2483" name="Google Shape;2483;p115"/>
          <p:cNvSpPr txBox="1"/>
          <p:nvPr/>
        </p:nvSpPr>
        <p:spPr>
          <a:xfrm>
            <a:off x="909675" y="1761625"/>
            <a:ext cx="1130700" cy="4023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0"/>
              </a:spcAft>
              <a:buNone/>
            </a:pPr>
            <a:r>
              <a:rPr lang="en" sz="2500" b="1">
                <a:solidFill>
                  <a:srgbClr val="512944"/>
                </a:solidFill>
                <a:latin typeface="Cabin"/>
                <a:ea typeface="Cabin"/>
                <a:cs typeface="Cabin"/>
                <a:sym typeface="Cabin"/>
              </a:rPr>
              <a:t>Venus</a:t>
            </a:r>
            <a:endParaRPr sz="2500" b="1">
              <a:solidFill>
                <a:srgbClr val="512944"/>
              </a:solidFill>
              <a:latin typeface="Cabin"/>
              <a:ea typeface="Cabin"/>
              <a:cs typeface="Cabin"/>
              <a:sym typeface="Cabin"/>
            </a:endParaRPr>
          </a:p>
        </p:txBody>
      </p:sp>
      <p:sp>
        <p:nvSpPr>
          <p:cNvPr id="2484" name="Google Shape;2484;p115"/>
          <p:cNvSpPr txBox="1"/>
          <p:nvPr/>
        </p:nvSpPr>
        <p:spPr>
          <a:xfrm>
            <a:off x="2902098" y="1763725"/>
            <a:ext cx="2255700" cy="39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420">
                <a:solidFill>
                  <a:srgbClr val="512944"/>
                </a:solidFill>
                <a:latin typeface="Livvic"/>
                <a:ea typeface="Livvic"/>
                <a:cs typeface="Livvic"/>
                <a:sym typeface="Livvic"/>
              </a:rPr>
              <a:t>Venus is the second planet from the Sun</a:t>
            </a:r>
            <a:endParaRPr sz="1420">
              <a:solidFill>
                <a:srgbClr val="512944"/>
              </a:solidFill>
              <a:latin typeface="Livvic"/>
              <a:ea typeface="Livvic"/>
              <a:cs typeface="Livvic"/>
              <a:sym typeface="Livvic"/>
            </a:endParaRPr>
          </a:p>
        </p:txBody>
      </p:sp>
      <p:sp>
        <p:nvSpPr>
          <p:cNvPr id="2485" name="Google Shape;2485;p115"/>
          <p:cNvSpPr txBox="1"/>
          <p:nvPr/>
        </p:nvSpPr>
        <p:spPr>
          <a:xfrm>
            <a:off x="909675" y="2665756"/>
            <a:ext cx="1130700" cy="4023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0"/>
              </a:spcAft>
              <a:buNone/>
            </a:pPr>
            <a:r>
              <a:rPr lang="en" sz="2500" b="1">
                <a:solidFill>
                  <a:srgbClr val="512944"/>
                </a:solidFill>
                <a:latin typeface="Cabin"/>
                <a:ea typeface="Cabin"/>
                <a:cs typeface="Cabin"/>
                <a:sym typeface="Cabin"/>
              </a:rPr>
              <a:t>Mars</a:t>
            </a:r>
            <a:endParaRPr sz="2500" b="1">
              <a:solidFill>
                <a:srgbClr val="512944"/>
              </a:solidFill>
              <a:latin typeface="Cabin"/>
              <a:ea typeface="Cabin"/>
              <a:cs typeface="Cabin"/>
              <a:sym typeface="Cabin"/>
            </a:endParaRPr>
          </a:p>
        </p:txBody>
      </p:sp>
      <p:sp>
        <p:nvSpPr>
          <p:cNvPr id="2486" name="Google Shape;2486;p115"/>
          <p:cNvSpPr txBox="1"/>
          <p:nvPr/>
        </p:nvSpPr>
        <p:spPr>
          <a:xfrm>
            <a:off x="2902098" y="2665750"/>
            <a:ext cx="2255700" cy="402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420">
                <a:solidFill>
                  <a:srgbClr val="512944"/>
                </a:solidFill>
                <a:latin typeface="Livvic"/>
                <a:ea typeface="Livvic"/>
                <a:cs typeface="Livvic"/>
                <a:sym typeface="Livvic"/>
              </a:rPr>
              <a:t>Despite being red, Mars is a cold place</a:t>
            </a:r>
            <a:endParaRPr sz="1420">
              <a:solidFill>
                <a:srgbClr val="512944"/>
              </a:solidFill>
              <a:latin typeface="Livvic"/>
              <a:ea typeface="Livvic"/>
              <a:cs typeface="Livvic"/>
              <a:sym typeface="Livvic"/>
            </a:endParaRPr>
          </a:p>
        </p:txBody>
      </p:sp>
      <p:sp>
        <p:nvSpPr>
          <p:cNvPr id="2487" name="Google Shape;2487;p115"/>
          <p:cNvSpPr txBox="1"/>
          <p:nvPr/>
        </p:nvSpPr>
        <p:spPr>
          <a:xfrm>
            <a:off x="909675" y="3567800"/>
            <a:ext cx="1130700" cy="402300"/>
          </a:xfrm>
          <a:prstGeom prst="rect">
            <a:avLst/>
          </a:prstGeom>
          <a:noFill/>
          <a:ln>
            <a:noFill/>
          </a:ln>
        </p:spPr>
        <p:txBody>
          <a:bodyPr spcFirstLastPara="1" wrap="square" lIns="91425" tIns="91425" rIns="91425" bIns="91425" anchor="ctr" anchorCtr="0">
            <a:noAutofit/>
          </a:bodyPr>
          <a:lstStyle/>
          <a:p>
            <a:pPr marL="0" lvl="0" indent="0" algn="r" rtl="0">
              <a:lnSpc>
                <a:spcPct val="115000"/>
              </a:lnSpc>
              <a:spcBef>
                <a:spcPts val="0"/>
              </a:spcBef>
              <a:spcAft>
                <a:spcPts val="0"/>
              </a:spcAft>
              <a:buNone/>
            </a:pPr>
            <a:r>
              <a:rPr lang="en" sz="2500" b="1">
                <a:solidFill>
                  <a:srgbClr val="512944"/>
                </a:solidFill>
                <a:latin typeface="Cabin"/>
                <a:ea typeface="Cabin"/>
                <a:cs typeface="Cabin"/>
                <a:sym typeface="Cabin"/>
              </a:rPr>
              <a:t>Jupiter</a:t>
            </a:r>
            <a:endParaRPr sz="2500" b="1">
              <a:solidFill>
                <a:srgbClr val="512944"/>
              </a:solidFill>
              <a:latin typeface="Cabin"/>
              <a:ea typeface="Cabin"/>
              <a:cs typeface="Cabin"/>
              <a:sym typeface="Cabin"/>
            </a:endParaRPr>
          </a:p>
        </p:txBody>
      </p:sp>
      <p:sp>
        <p:nvSpPr>
          <p:cNvPr id="2488" name="Google Shape;2488;p115"/>
          <p:cNvSpPr txBox="1"/>
          <p:nvPr/>
        </p:nvSpPr>
        <p:spPr>
          <a:xfrm>
            <a:off x="2902098" y="3569888"/>
            <a:ext cx="2255700" cy="39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420">
                <a:solidFill>
                  <a:srgbClr val="512944"/>
                </a:solidFill>
                <a:latin typeface="Livvic"/>
                <a:ea typeface="Livvic"/>
                <a:cs typeface="Livvic"/>
                <a:sym typeface="Livvic"/>
              </a:rPr>
              <a:t>It’s the biggest planet in the Solar System</a:t>
            </a:r>
            <a:endParaRPr sz="1420">
              <a:solidFill>
                <a:srgbClr val="512944"/>
              </a:solidFill>
              <a:latin typeface="Livvic"/>
              <a:ea typeface="Livvic"/>
              <a:cs typeface="Livvic"/>
              <a:sym typeface="Livvic"/>
            </a:endParaRPr>
          </a:p>
        </p:txBody>
      </p:sp>
      <p:sp>
        <p:nvSpPr>
          <p:cNvPr id="2489" name="Google Shape;2489;p115"/>
          <p:cNvSpPr txBox="1"/>
          <p:nvPr/>
        </p:nvSpPr>
        <p:spPr>
          <a:xfrm>
            <a:off x="2040463" y="1761625"/>
            <a:ext cx="993300" cy="402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b="1">
                <a:solidFill>
                  <a:schemeClr val="accent3"/>
                </a:solidFill>
                <a:latin typeface="Cabin"/>
                <a:ea typeface="Cabin"/>
                <a:cs typeface="Cabin"/>
                <a:sym typeface="Cabin"/>
              </a:rPr>
              <a:t>50%</a:t>
            </a:r>
            <a:endParaRPr sz="2500" b="1">
              <a:solidFill>
                <a:schemeClr val="accent3"/>
              </a:solidFill>
              <a:latin typeface="Cabin"/>
              <a:ea typeface="Cabin"/>
              <a:cs typeface="Cabin"/>
              <a:sym typeface="Cabin"/>
            </a:endParaRPr>
          </a:p>
        </p:txBody>
      </p:sp>
      <p:sp>
        <p:nvSpPr>
          <p:cNvPr id="2490" name="Google Shape;2490;p115"/>
          <p:cNvSpPr txBox="1"/>
          <p:nvPr/>
        </p:nvSpPr>
        <p:spPr>
          <a:xfrm>
            <a:off x="2040463" y="2665750"/>
            <a:ext cx="993300" cy="402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b="1">
                <a:solidFill>
                  <a:schemeClr val="accent2"/>
                </a:solidFill>
                <a:latin typeface="Cabin"/>
                <a:ea typeface="Cabin"/>
                <a:cs typeface="Cabin"/>
                <a:sym typeface="Cabin"/>
              </a:rPr>
              <a:t>30%</a:t>
            </a:r>
            <a:endParaRPr sz="2500" b="1">
              <a:solidFill>
                <a:schemeClr val="accent2"/>
              </a:solidFill>
              <a:latin typeface="Cabin"/>
              <a:ea typeface="Cabin"/>
              <a:cs typeface="Cabin"/>
              <a:sym typeface="Cabin"/>
            </a:endParaRPr>
          </a:p>
        </p:txBody>
      </p:sp>
      <p:sp>
        <p:nvSpPr>
          <p:cNvPr id="2491" name="Google Shape;2491;p115"/>
          <p:cNvSpPr txBox="1"/>
          <p:nvPr/>
        </p:nvSpPr>
        <p:spPr>
          <a:xfrm>
            <a:off x="2040463" y="3567788"/>
            <a:ext cx="993300" cy="402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500" b="1">
                <a:solidFill>
                  <a:schemeClr val="lt1"/>
                </a:solidFill>
                <a:latin typeface="Cabin"/>
                <a:ea typeface="Cabin"/>
                <a:cs typeface="Cabin"/>
                <a:sym typeface="Cabin"/>
              </a:rPr>
              <a:t>20%</a:t>
            </a:r>
            <a:endParaRPr sz="2500" b="1">
              <a:solidFill>
                <a:schemeClr val="lt1"/>
              </a:solidFill>
              <a:latin typeface="Cabin"/>
              <a:ea typeface="Cabin"/>
              <a:cs typeface="Cabin"/>
              <a:sym typeface="Cabin"/>
            </a:endParaRPr>
          </a:p>
        </p:txBody>
      </p:sp>
      <p:pic>
        <p:nvPicPr>
          <p:cNvPr id="2492" name="Google Shape;2492;p115" title="Gráfico">
            <a:hlinkClick r:id="rId3"/>
          </p:cNvPr>
          <p:cNvPicPr preferRelativeResize="0"/>
          <p:nvPr/>
        </p:nvPicPr>
        <p:blipFill>
          <a:blip r:embed="rId4">
            <a:alphaModFix/>
          </a:blip>
          <a:stretch>
            <a:fillRect/>
          </a:stretch>
        </p:blipFill>
        <p:spPr>
          <a:xfrm>
            <a:off x="4699600" y="1360176"/>
            <a:ext cx="4418475" cy="2732100"/>
          </a:xfrm>
          <a:prstGeom prst="rect">
            <a:avLst/>
          </a:prstGeom>
          <a:noFill/>
          <a:ln>
            <a:noFill/>
          </a:ln>
        </p:spPr>
      </p:pic>
      <p:sp>
        <p:nvSpPr>
          <p:cNvPr id="2493" name="Google Shape;2493;p115"/>
          <p:cNvSpPr txBox="1"/>
          <p:nvPr/>
        </p:nvSpPr>
        <p:spPr>
          <a:xfrm>
            <a:off x="713225" y="4325443"/>
            <a:ext cx="7717500" cy="3405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2"/>
                </a:solidFill>
                <a:latin typeface="Livvic"/>
                <a:ea typeface="Livvic"/>
                <a:cs typeface="Livvic"/>
                <a:sym typeface="Livvic"/>
              </a:rPr>
              <a:t>Follow the link in the graph to modify its data and then paste the new one here. </a:t>
            </a:r>
            <a:r>
              <a:rPr lang="en" sz="1000">
                <a:solidFill>
                  <a:schemeClr val="dk2"/>
                </a:solidFill>
                <a:uFill>
                  <a:noFill/>
                </a:uFill>
                <a:latin typeface="Livvic"/>
                <a:ea typeface="Livvic"/>
                <a:cs typeface="Livvic"/>
                <a:sym typeface="Livvic"/>
                <a:hlinkClick r:id="rId5">
                  <a:extLst>
                    <a:ext uri="{A12FA001-AC4F-418D-AE19-62706E023703}">
                      <ahyp:hlinkClr xmlns:ahyp="http://schemas.microsoft.com/office/drawing/2018/hyperlinkcolor" val="tx"/>
                    </a:ext>
                  </a:extLst>
                </a:hlinkClick>
              </a:rPr>
              <a:t>For more info, click here</a:t>
            </a:r>
            <a:endParaRPr sz="1000">
              <a:solidFill>
                <a:schemeClr val="dk2"/>
              </a:solidFill>
              <a:latin typeface="Livvic"/>
              <a:ea typeface="Livvic"/>
              <a:cs typeface="Livvic"/>
              <a:sym typeface="Livvic"/>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2507"/>
        <p:cNvGrpSpPr/>
        <p:nvPr/>
      </p:nvGrpSpPr>
      <p:grpSpPr>
        <a:xfrm>
          <a:off x="0" y="0"/>
          <a:ext cx="0" cy="0"/>
          <a:chOff x="0" y="0"/>
          <a:chExt cx="0" cy="0"/>
        </a:xfrm>
      </p:grpSpPr>
      <p:sp>
        <p:nvSpPr>
          <p:cNvPr id="2508" name="Google Shape;2508;p117"/>
          <p:cNvSpPr txBox="1">
            <a:spLocks noGrp="1"/>
          </p:cNvSpPr>
          <p:nvPr>
            <p:ph type="subTitle" idx="1"/>
          </p:nvPr>
        </p:nvSpPr>
        <p:spPr>
          <a:xfrm>
            <a:off x="1474003" y="2347025"/>
            <a:ext cx="2560200" cy="100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sp>
        <p:nvSpPr>
          <p:cNvPr id="2509" name="Google Shape;2509;p117"/>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Mobile</a:t>
            </a:r>
            <a:r>
              <a:rPr lang="en">
                <a:solidFill>
                  <a:srgbClr val="512944"/>
                </a:solidFill>
              </a:rPr>
              <a:t> </a:t>
            </a:r>
            <a:r>
              <a:rPr lang="en">
                <a:solidFill>
                  <a:schemeClr val="accent3"/>
                </a:solidFill>
              </a:rPr>
              <a:t>web</a:t>
            </a:r>
            <a:endParaRPr>
              <a:solidFill>
                <a:schemeClr val="accent3"/>
              </a:solidFill>
            </a:endParaRPr>
          </a:p>
        </p:txBody>
      </p:sp>
      <p:grpSp>
        <p:nvGrpSpPr>
          <p:cNvPr id="2510" name="Google Shape;2510;p117"/>
          <p:cNvGrpSpPr/>
          <p:nvPr/>
        </p:nvGrpSpPr>
        <p:grpSpPr>
          <a:xfrm>
            <a:off x="4951471" y="1544460"/>
            <a:ext cx="1439487" cy="2625294"/>
            <a:chOff x="5883792" y="1544460"/>
            <a:chExt cx="1439487" cy="2625294"/>
          </a:xfrm>
        </p:grpSpPr>
        <p:grpSp>
          <p:nvGrpSpPr>
            <p:cNvPr id="2511" name="Google Shape;2511;p117"/>
            <p:cNvGrpSpPr/>
            <p:nvPr/>
          </p:nvGrpSpPr>
          <p:grpSpPr>
            <a:xfrm rot="10800000">
              <a:off x="5883792" y="1544460"/>
              <a:ext cx="1439487" cy="2625294"/>
              <a:chOff x="1646677" y="1978675"/>
              <a:chExt cx="2034898" cy="2625294"/>
            </a:xfrm>
          </p:grpSpPr>
          <p:grpSp>
            <p:nvGrpSpPr>
              <p:cNvPr id="2512" name="Google Shape;2512;p117"/>
              <p:cNvGrpSpPr/>
              <p:nvPr/>
            </p:nvGrpSpPr>
            <p:grpSpPr>
              <a:xfrm rot="585484">
                <a:off x="1720817" y="4026559"/>
                <a:ext cx="1878953" cy="366803"/>
                <a:chOff x="6822350" y="4172650"/>
                <a:chExt cx="1878824" cy="366778"/>
              </a:xfrm>
            </p:grpSpPr>
            <p:sp>
              <p:nvSpPr>
                <p:cNvPr id="2513" name="Google Shape;2513;p117"/>
                <p:cNvSpPr/>
                <p:nvPr/>
              </p:nvSpPr>
              <p:spPr>
                <a:xfrm>
                  <a:off x="6822350" y="4172650"/>
                  <a:ext cx="1878824" cy="366778"/>
                </a:xfrm>
                <a:custGeom>
                  <a:avLst/>
                  <a:gdLst/>
                  <a:ahLst/>
                  <a:cxnLst/>
                  <a:rect l="l" t="t" r="r" b="b"/>
                  <a:pathLst>
                    <a:path w="46871" h="9150" extrusionOk="0">
                      <a:moveTo>
                        <a:pt x="4560" y="1"/>
                      </a:moveTo>
                      <a:cubicBezTo>
                        <a:pt x="2068" y="1"/>
                        <a:pt x="1" y="2037"/>
                        <a:pt x="1" y="4560"/>
                      </a:cubicBezTo>
                      <a:lnTo>
                        <a:pt x="1" y="4590"/>
                      </a:lnTo>
                      <a:cubicBezTo>
                        <a:pt x="1" y="7083"/>
                        <a:pt x="2068" y="9150"/>
                        <a:pt x="4560" y="9150"/>
                      </a:cubicBezTo>
                      <a:lnTo>
                        <a:pt x="42311" y="9150"/>
                      </a:lnTo>
                      <a:cubicBezTo>
                        <a:pt x="44804" y="9150"/>
                        <a:pt x="46871" y="7083"/>
                        <a:pt x="46871" y="4590"/>
                      </a:cubicBezTo>
                      <a:lnTo>
                        <a:pt x="46871" y="4560"/>
                      </a:lnTo>
                      <a:cubicBezTo>
                        <a:pt x="46871" y="2037"/>
                        <a:pt x="44804" y="1"/>
                        <a:pt x="4231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17"/>
                <p:cNvSpPr/>
                <p:nvPr/>
              </p:nvSpPr>
              <p:spPr>
                <a:xfrm>
                  <a:off x="7008783" y="4236024"/>
                  <a:ext cx="244919" cy="223394"/>
                </a:xfrm>
                <a:custGeom>
                  <a:avLst/>
                  <a:gdLst/>
                  <a:ahLst/>
                  <a:cxnLst/>
                  <a:rect l="l" t="t" r="r" b="b"/>
                  <a:pathLst>
                    <a:path w="6110" h="5573" extrusionOk="0">
                      <a:moveTo>
                        <a:pt x="3055" y="0"/>
                      </a:moveTo>
                      <a:cubicBezTo>
                        <a:pt x="2895" y="0"/>
                        <a:pt x="2736" y="91"/>
                        <a:pt x="2675" y="274"/>
                      </a:cubicBezTo>
                      <a:lnTo>
                        <a:pt x="2280" y="1581"/>
                      </a:lnTo>
                      <a:cubicBezTo>
                        <a:pt x="2219" y="1733"/>
                        <a:pt x="2067" y="1824"/>
                        <a:pt x="1915" y="1824"/>
                      </a:cubicBezTo>
                      <a:lnTo>
                        <a:pt x="547" y="1824"/>
                      </a:lnTo>
                      <a:cubicBezTo>
                        <a:pt x="152" y="1824"/>
                        <a:pt x="0" y="2310"/>
                        <a:pt x="304" y="2523"/>
                      </a:cubicBezTo>
                      <a:lnTo>
                        <a:pt x="1398" y="3344"/>
                      </a:lnTo>
                      <a:cubicBezTo>
                        <a:pt x="1550" y="3435"/>
                        <a:pt x="1611" y="3617"/>
                        <a:pt x="1550" y="3769"/>
                      </a:cubicBezTo>
                      <a:lnTo>
                        <a:pt x="1125" y="5046"/>
                      </a:lnTo>
                      <a:cubicBezTo>
                        <a:pt x="1031" y="5327"/>
                        <a:pt x="1263" y="5572"/>
                        <a:pt x="1513" y="5572"/>
                      </a:cubicBezTo>
                      <a:cubicBezTo>
                        <a:pt x="1587" y="5572"/>
                        <a:pt x="1663" y="5551"/>
                        <a:pt x="1733" y="5502"/>
                      </a:cubicBezTo>
                      <a:lnTo>
                        <a:pt x="2827" y="4681"/>
                      </a:lnTo>
                      <a:cubicBezTo>
                        <a:pt x="2888" y="4636"/>
                        <a:pt x="2964" y="4613"/>
                        <a:pt x="3044" y="4613"/>
                      </a:cubicBezTo>
                      <a:cubicBezTo>
                        <a:pt x="3123" y="4613"/>
                        <a:pt x="3207" y="4636"/>
                        <a:pt x="3283" y="4681"/>
                      </a:cubicBezTo>
                      <a:lnTo>
                        <a:pt x="4377" y="5502"/>
                      </a:lnTo>
                      <a:cubicBezTo>
                        <a:pt x="4447" y="5551"/>
                        <a:pt x="4523" y="5572"/>
                        <a:pt x="4597" y="5572"/>
                      </a:cubicBezTo>
                      <a:cubicBezTo>
                        <a:pt x="4847" y="5572"/>
                        <a:pt x="5079" y="5327"/>
                        <a:pt x="4985" y="5046"/>
                      </a:cubicBezTo>
                      <a:lnTo>
                        <a:pt x="4560" y="3769"/>
                      </a:lnTo>
                      <a:cubicBezTo>
                        <a:pt x="4499" y="3617"/>
                        <a:pt x="4560" y="3435"/>
                        <a:pt x="4711" y="3344"/>
                      </a:cubicBezTo>
                      <a:lnTo>
                        <a:pt x="5806" y="2523"/>
                      </a:lnTo>
                      <a:cubicBezTo>
                        <a:pt x="6110" y="2310"/>
                        <a:pt x="5958" y="1824"/>
                        <a:pt x="5563" y="1824"/>
                      </a:cubicBezTo>
                      <a:lnTo>
                        <a:pt x="4195" y="1824"/>
                      </a:lnTo>
                      <a:cubicBezTo>
                        <a:pt x="4043" y="1824"/>
                        <a:pt x="3891" y="1733"/>
                        <a:pt x="3830" y="1581"/>
                      </a:cubicBezTo>
                      <a:lnTo>
                        <a:pt x="3435" y="274"/>
                      </a:lnTo>
                      <a:cubicBezTo>
                        <a:pt x="3374" y="91"/>
                        <a:pt x="3214" y="0"/>
                        <a:pt x="30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117"/>
                <p:cNvSpPr/>
                <p:nvPr/>
              </p:nvSpPr>
              <p:spPr>
                <a:xfrm>
                  <a:off x="7324328" y="4236024"/>
                  <a:ext cx="243717" cy="223394"/>
                </a:xfrm>
                <a:custGeom>
                  <a:avLst/>
                  <a:gdLst/>
                  <a:ahLst/>
                  <a:cxnLst/>
                  <a:rect l="l" t="t" r="r" b="b"/>
                  <a:pathLst>
                    <a:path w="6080" h="5573" extrusionOk="0">
                      <a:moveTo>
                        <a:pt x="3040" y="0"/>
                      </a:moveTo>
                      <a:cubicBezTo>
                        <a:pt x="2888" y="0"/>
                        <a:pt x="2736" y="91"/>
                        <a:pt x="2675" y="274"/>
                      </a:cubicBezTo>
                      <a:lnTo>
                        <a:pt x="2250" y="1581"/>
                      </a:lnTo>
                      <a:cubicBezTo>
                        <a:pt x="2220" y="1733"/>
                        <a:pt x="2068" y="1824"/>
                        <a:pt x="1885" y="1824"/>
                      </a:cubicBezTo>
                      <a:lnTo>
                        <a:pt x="517" y="1824"/>
                      </a:lnTo>
                      <a:cubicBezTo>
                        <a:pt x="153" y="1824"/>
                        <a:pt x="1" y="2310"/>
                        <a:pt x="305" y="2523"/>
                      </a:cubicBezTo>
                      <a:lnTo>
                        <a:pt x="1399" y="3344"/>
                      </a:lnTo>
                      <a:cubicBezTo>
                        <a:pt x="1551" y="3435"/>
                        <a:pt x="1581" y="3617"/>
                        <a:pt x="1551" y="3769"/>
                      </a:cubicBezTo>
                      <a:lnTo>
                        <a:pt x="1125" y="5046"/>
                      </a:lnTo>
                      <a:cubicBezTo>
                        <a:pt x="1032" y="5327"/>
                        <a:pt x="1263" y="5572"/>
                        <a:pt x="1513" y="5572"/>
                      </a:cubicBezTo>
                      <a:cubicBezTo>
                        <a:pt x="1588" y="5572"/>
                        <a:pt x="1664" y="5551"/>
                        <a:pt x="1733" y="5502"/>
                      </a:cubicBezTo>
                      <a:lnTo>
                        <a:pt x="2827" y="4681"/>
                      </a:lnTo>
                      <a:cubicBezTo>
                        <a:pt x="2888" y="4636"/>
                        <a:pt x="2964" y="4613"/>
                        <a:pt x="3044" y="4613"/>
                      </a:cubicBezTo>
                      <a:cubicBezTo>
                        <a:pt x="3124" y="4613"/>
                        <a:pt x="3207" y="4636"/>
                        <a:pt x="3283" y="4681"/>
                      </a:cubicBezTo>
                      <a:lnTo>
                        <a:pt x="4378" y="5502"/>
                      </a:lnTo>
                      <a:cubicBezTo>
                        <a:pt x="4447" y="5551"/>
                        <a:pt x="4522" y="5572"/>
                        <a:pt x="4594" y="5572"/>
                      </a:cubicBezTo>
                      <a:cubicBezTo>
                        <a:pt x="4835" y="5572"/>
                        <a:pt x="5049" y="5327"/>
                        <a:pt x="4955" y="5046"/>
                      </a:cubicBezTo>
                      <a:lnTo>
                        <a:pt x="4560" y="3769"/>
                      </a:lnTo>
                      <a:cubicBezTo>
                        <a:pt x="4499" y="3617"/>
                        <a:pt x="4560" y="3435"/>
                        <a:pt x="4682" y="3344"/>
                      </a:cubicBezTo>
                      <a:lnTo>
                        <a:pt x="5776" y="2523"/>
                      </a:lnTo>
                      <a:cubicBezTo>
                        <a:pt x="6080" y="2310"/>
                        <a:pt x="5928" y="1824"/>
                        <a:pt x="5563" y="1824"/>
                      </a:cubicBezTo>
                      <a:lnTo>
                        <a:pt x="4195" y="1824"/>
                      </a:lnTo>
                      <a:cubicBezTo>
                        <a:pt x="4043" y="1824"/>
                        <a:pt x="3891" y="1733"/>
                        <a:pt x="3830" y="1581"/>
                      </a:cubicBezTo>
                      <a:lnTo>
                        <a:pt x="3405" y="274"/>
                      </a:lnTo>
                      <a:cubicBezTo>
                        <a:pt x="3344" y="91"/>
                        <a:pt x="3192" y="0"/>
                        <a:pt x="30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117"/>
                <p:cNvSpPr/>
                <p:nvPr/>
              </p:nvSpPr>
              <p:spPr>
                <a:xfrm>
                  <a:off x="7639913" y="4236024"/>
                  <a:ext cx="243717" cy="223394"/>
                </a:xfrm>
                <a:custGeom>
                  <a:avLst/>
                  <a:gdLst/>
                  <a:ahLst/>
                  <a:cxnLst/>
                  <a:rect l="l" t="t" r="r" b="b"/>
                  <a:pathLst>
                    <a:path w="6080" h="5573" extrusionOk="0">
                      <a:moveTo>
                        <a:pt x="3040" y="0"/>
                      </a:moveTo>
                      <a:cubicBezTo>
                        <a:pt x="2888" y="0"/>
                        <a:pt x="2736" y="91"/>
                        <a:pt x="2675" y="274"/>
                      </a:cubicBezTo>
                      <a:lnTo>
                        <a:pt x="2249" y="1581"/>
                      </a:lnTo>
                      <a:cubicBezTo>
                        <a:pt x="2189" y="1733"/>
                        <a:pt x="2037" y="1824"/>
                        <a:pt x="1885" y="1824"/>
                      </a:cubicBezTo>
                      <a:lnTo>
                        <a:pt x="517" y="1824"/>
                      </a:lnTo>
                      <a:cubicBezTo>
                        <a:pt x="152" y="1824"/>
                        <a:pt x="0" y="2310"/>
                        <a:pt x="304" y="2523"/>
                      </a:cubicBezTo>
                      <a:lnTo>
                        <a:pt x="1398" y="3344"/>
                      </a:lnTo>
                      <a:cubicBezTo>
                        <a:pt x="1520" y="3435"/>
                        <a:pt x="1581" y="3617"/>
                        <a:pt x="1520" y="3769"/>
                      </a:cubicBezTo>
                      <a:lnTo>
                        <a:pt x="1125" y="5046"/>
                      </a:lnTo>
                      <a:cubicBezTo>
                        <a:pt x="1031" y="5327"/>
                        <a:pt x="1244" y="5572"/>
                        <a:pt x="1486" y="5572"/>
                      </a:cubicBezTo>
                      <a:cubicBezTo>
                        <a:pt x="1558" y="5572"/>
                        <a:pt x="1633" y="5551"/>
                        <a:pt x="1702" y="5502"/>
                      </a:cubicBezTo>
                      <a:lnTo>
                        <a:pt x="2797" y="4681"/>
                      </a:lnTo>
                      <a:cubicBezTo>
                        <a:pt x="2873" y="4636"/>
                        <a:pt x="2956" y="4613"/>
                        <a:pt x="3036" y="4613"/>
                      </a:cubicBezTo>
                      <a:cubicBezTo>
                        <a:pt x="3116" y="4613"/>
                        <a:pt x="3192" y="4636"/>
                        <a:pt x="3252" y="4681"/>
                      </a:cubicBezTo>
                      <a:lnTo>
                        <a:pt x="4377" y="5502"/>
                      </a:lnTo>
                      <a:cubicBezTo>
                        <a:pt x="4447" y="5551"/>
                        <a:pt x="4521" y="5572"/>
                        <a:pt x="4593" y="5572"/>
                      </a:cubicBezTo>
                      <a:cubicBezTo>
                        <a:pt x="4835" y="5572"/>
                        <a:pt x="5048" y="5327"/>
                        <a:pt x="4955" y="5046"/>
                      </a:cubicBezTo>
                      <a:lnTo>
                        <a:pt x="4529" y="3769"/>
                      </a:lnTo>
                      <a:cubicBezTo>
                        <a:pt x="4499" y="3617"/>
                        <a:pt x="4559" y="3435"/>
                        <a:pt x="4681" y="3344"/>
                      </a:cubicBezTo>
                      <a:lnTo>
                        <a:pt x="5775" y="2523"/>
                      </a:lnTo>
                      <a:cubicBezTo>
                        <a:pt x="6079" y="2310"/>
                        <a:pt x="5927" y="1824"/>
                        <a:pt x="5563" y="1824"/>
                      </a:cubicBezTo>
                      <a:lnTo>
                        <a:pt x="4195" y="1824"/>
                      </a:lnTo>
                      <a:cubicBezTo>
                        <a:pt x="4012" y="1824"/>
                        <a:pt x="3891" y="1733"/>
                        <a:pt x="3830" y="1581"/>
                      </a:cubicBezTo>
                      <a:lnTo>
                        <a:pt x="3404" y="274"/>
                      </a:lnTo>
                      <a:cubicBezTo>
                        <a:pt x="3344" y="91"/>
                        <a:pt x="3192" y="0"/>
                        <a:pt x="304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17"/>
                <p:cNvSpPr/>
                <p:nvPr/>
              </p:nvSpPr>
              <p:spPr>
                <a:xfrm>
                  <a:off x="7954256" y="4236024"/>
                  <a:ext cx="244919" cy="223394"/>
                </a:xfrm>
                <a:custGeom>
                  <a:avLst/>
                  <a:gdLst/>
                  <a:ahLst/>
                  <a:cxnLst/>
                  <a:rect l="l" t="t" r="r" b="b"/>
                  <a:pathLst>
                    <a:path w="6110" h="5573" extrusionOk="0">
                      <a:moveTo>
                        <a:pt x="3059" y="0"/>
                      </a:moveTo>
                      <a:cubicBezTo>
                        <a:pt x="2903" y="0"/>
                        <a:pt x="2751" y="91"/>
                        <a:pt x="2705" y="274"/>
                      </a:cubicBezTo>
                      <a:lnTo>
                        <a:pt x="2280" y="1581"/>
                      </a:lnTo>
                      <a:cubicBezTo>
                        <a:pt x="2219" y="1733"/>
                        <a:pt x="2067" y="1824"/>
                        <a:pt x="1915" y="1824"/>
                      </a:cubicBezTo>
                      <a:lnTo>
                        <a:pt x="547" y="1824"/>
                      </a:lnTo>
                      <a:cubicBezTo>
                        <a:pt x="183" y="1824"/>
                        <a:pt x="0" y="2310"/>
                        <a:pt x="304" y="2523"/>
                      </a:cubicBezTo>
                      <a:lnTo>
                        <a:pt x="1429" y="3344"/>
                      </a:lnTo>
                      <a:cubicBezTo>
                        <a:pt x="1550" y="3435"/>
                        <a:pt x="1611" y="3617"/>
                        <a:pt x="1550" y="3769"/>
                      </a:cubicBezTo>
                      <a:lnTo>
                        <a:pt x="1125" y="5046"/>
                      </a:lnTo>
                      <a:cubicBezTo>
                        <a:pt x="1055" y="5327"/>
                        <a:pt x="1273" y="5572"/>
                        <a:pt x="1517" y="5572"/>
                      </a:cubicBezTo>
                      <a:cubicBezTo>
                        <a:pt x="1589" y="5572"/>
                        <a:pt x="1663" y="5551"/>
                        <a:pt x="1733" y="5502"/>
                      </a:cubicBezTo>
                      <a:lnTo>
                        <a:pt x="2827" y="4681"/>
                      </a:lnTo>
                      <a:cubicBezTo>
                        <a:pt x="2903" y="4636"/>
                        <a:pt x="2987" y="4613"/>
                        <a:pt x="3066" y="4613"/>
                      </a:cubicBezTo>
                      <a:cubicBezTo>
                        <a:pt x="3146" y="4613"/>
                        <a:pt x="3222" y="4636"/>
                        <a:pt x="3283" y="4681"/>
                      </a:cubicBezTo>
                      <a:lnTo>
                        <a:pt x="4377" y="5502"/>
                      </a:lnTo>
                      <a:cubicBezTo>
                        <a:pt x="4447" y="5551"/>
                        <a:pt x="4523" y="5572"/>
                        <a:pt x="4597" y="5572"/>
                      </a:cubicBezTo>
                      <a:cubicBezTo>
                        <a:pt x="4847" y="5572"/>
                        <a:pt x="5079" y="5327"/>
                        <a:pt x="4985" y="5046"/>
                      </a:cubicBezTo>
                      <a:lnTo>
                        <a:pt x="4560" y="3769"/>
                      </a:lnTo>
                      <a:cubicBezTo>
                        <a:pt x="4499" y="3617"/>
                        <a:pt x="4560" y="3435"/>
                        <a:pt x="4712" y="3344"/>
                      </a:cubicBezTo>
                      <a:lnTo>
                        <a:pt x="5806" y="2523"/>
                      </a:lnTo>
                      <a:cubicBezTo>
                        <a:pt x="6110" y="2310"/>
                        <a:pt x="5958" y="1824"/>
                        <a:pt x="5563" y="1824"/>
                      </a:cubicBezTo>
                      <a:lnTo>
                        <a:pt x="4225" y="1824"/>
                      </a:lnTo>
                      <a:cubicBezTo>
                        <a:pt x="4043" y="1824"/>
                        <a:pt x="3891" y="1733"/>
                        <a:pt x="3830" y="1581"/>
                      </a:cubicBezTo>
                      <a:lnTo>
                        <a:pt x="3435" y="274"/>
                      </a:lnTo>
                      <a:cubicBezTo>
                        <a:pt x="3374" y="91"/>
                        <a:pt x="3215" y="0"/>
                        <a:pt x="30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17"/>
                <p:cNvSpPr/>
                <p:nvPr/>
              </p:nvSpPr>
              <p:spPr>
                <a:xfrm>
                  <a:off x="8269801" y="4236024"/>
                  <a:ext cx="244959" cy="223394"/>
                </a:xfrm>
                <a:custGeom>
                  <a:avLst/>
                  <a:gdLst/>
                  <a:ahLst/>
                  <a:cxnLst/>
                  <a:rect l="l" t="t" r="r" b="b"/>
                  <a:pathLst>
                    <a:path w="6111" h="5573" extrusionOk="0">
                      <a:moveTo>
                        <a:pt x="3052" y="0"/>
                      </a:moveTo>
                      <a:cubicBezTo>
                        <a:pt x="2896" y="0"/>
                        <a:pt x="2736" y="91"/>
                        <a:pt x="2676" y="274"/>
                      </a:cubicBezTo>
                      <a:lnTo>
                        <a:pt x="2280" y="1581"/>
                      </a:lnTo>
                      <a:cubicBezTo>
                        <a:pt x="2220" y="1733"/>
                        <a:pt x="2068" y="1824"/>
                        <a:pt x="1885" y="1824"/>
                      </a:cubicBezTo>
                      <a:lnTo>
                        <a:pt x="548" y="1824"/>
                      </a:lnTo>
                      <a:cubicBezTo>
                        <a:pt x="153" y="1824"/>
                        <a:pt x="1" y="2310"/>
                        <a:pt x="305" y="2523"/>
                      </a:cubicBezTo>
                      <a:lnTo>
                        <a:pt x="1399" y="3344"/>
                      </a:lnTo>
                      <a:cubicBezTo>
                        <a:pt x="1551" y="3435"/>
                        <a:pt x="1612" y="3617"/>
                        <a:pt x="1551" y="3769"/>
                      </a:cubicBezTo>
                      <a:lnTo>
                        <a:pt x="1125" y="5046"/>
                      </a:lnTo>
                      <a:cubicBezTo>
                        <a:pt x="1032" y="5327"/>
                        <a:pt x="1263" y="5572"/>
                        <a:pt x="1513" y="5572"/>
                      </a:cubicBezTo>
                      <a:cubicBezTo>
                        <a:pt x="1588" y="5572"/>
                        <a:pt x="1664" y="5551"/>
                        <a:pt x="1733" y="5502"/>
                      </a:cubicBezTo>
                      <a:lnTo>
                        <a:pt x="2828" y="4681"/>
                      </a:lnTo>
                      <a:cubicBezTo>
                        <a:pt x="2888" y="4636"/>
                        <a:pt x="2964" y="4613"/>
                        <a:pt x="3044" y="4613"/>
                      </a:cubicBezTo>
                      <a:cubicBezTo>
                        <a:pt x="3124" y="4613"/>
                        <a:pt x="3207" y="4636"/>
                        <a:pt x="3283" y="4681"/>
                      </a:cubicBezTo>
                      <a:lnTo>
                        <a:pt x="4378" y="5502"/>
                      </a:lnTo>
                      <a:cubicBezTo>
                        <a:pt x="4447" y="5551"/>
                        <a:pt x="4523" y="5572"/>
                        <a:pt x="4598" y="5572"/>
                      </a:cubicBezTo>
                      <a:cubicBezTo>
                        <a:pt x="4848" y="5572"/>
                        <a:pt x="5079" y="5327"/>
                        <a:pt x="4986" y="5046"/>
                      </a:cubicBezTo>
                      <a:lnTo>
                        <a:pt x="4560" y="3769"/>
                      </a:lnTo>
                      <a:cubicBezTo>
                        <a:pt x="4499" y="3617"/>
                        <a:pt x="4560" y="3435"/>
                        <a:pt x="4712" y="3344"/>
                      </a:cubicBezTo>
                      <a:lnTo>
                        <a:pt x="5806" y="2523"/>
                      </a:lnTo>
                      <a:cubicBezTo>
                        <a:pt x="6110" y="2310"/>
                        <a:pt x="5958" y="1824"/>
                        <a:pt x="5563" y="1824"/>
                      </a:cubicBezTo>
                      <a:lnTo>
                        <a:pt x="4195" y="1824"/>
                      </a:lnTo>
                      <a:cubicBezTo>
                        <a:pt x="4043" y="1824"/>
                        <a:pt x="3891" y="1733"/>
                        <a:pt x="3831" y="1581"/>
                      </a:cubicBezTo>
                      <a:lnTo>
                        <a:pt x="3405" y="274"/>
                      </a:lnTo>
                      <a:cubicBezTo>
                        <a:pt x="3359" y="91"/>
                        <a:pt x="3207" y="0"/>
                        <a:pt x="30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9" name="Google Shape;2519;p117"/>
              <p:cNvSpPr/>
              <p:nvPr/>
            </p:nvSpPr>
            <p:spPr>
              <a:xfrm rot="5400000">
                <a:off x="1351479" y="2273873"/>
                <a:ext cx="2625294" cy="2034898"/>
              </a:xfrm>
              <a:custGeom>
                <a:avLst/>
                <a:gdLst/>
                <a:ahLst/>
                <a:cxnLst/>
                <a:rect l="l" t="t" r="r" b="b"/>
                <a:pathLst>
                  <a:path w="124289" h="85716" extrusionOk="0">
                    <a:moveTo>
                      <a:pt x="3648" y="0"/>
                    </a:moveTo>
                    <a:cubicBezTo>
                      <a:pt x="1642" y="0"/>
                      <a:pt x="0" y="1641"/>
                      <a:pt x="0" y="3647"/>
                    </a:cubicBezTo>
                    <a:lnTo>
                      <a:pt x="0" y="82068"/>
                    </a:lnTo>
                    <a:cubicBezTo>
                      <a:pt x="0" y="84074"/>
                      <a:pt x="1642" y="85716"/>
                      <a:pt x="3648" y="85716"/>
                    </a:cubicBezTo>
                    <a:lnTo>
                      <a:pt x="120611" y="85716"/>
                    </a:lnTo>
                    <a:cubicBezTo>
                      <a:pt x="122617" y="85716"/>
                      <a:pt x="124288" y="84074"/>
                      <a:pt x="124288" y="82068"/>
                    </a:cubicBezTo>
                    <a:lnTo>
                      <a:pt x="124288" y="3647"/>
                    </a:lnTo>
                    <a:cubicBezTo>
                      <a:pt x="124288" y="1641"/>
                      <a:pt x="122617" y="0"/>
                      <a:pt x="1206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0" name="Google Shape;2520;p117"/>
            <p:cNvSpPr/>
            <p:nvPr/>
          </p:nvSpPr>
          <p:spPr>
            <a:xfrm>
              <a:off x="6521488" y="3903575"/>
              <a:ext cx="164100" cy="1641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117"/>
            <p:cNvSpPr/>
            <p:nvPr/>
          </p:nvSpPr>
          <p:spPr>
            <a:xfrm>
              <a:off x="6497488" y="1636875"/>
              <a:ext cx="212100" cy="48300"/>
            </a:xfrm>
            <a:prstGeom prst="roundRect">
              <a:avLst>
                <a:gd name="adj" fmla="val 16667"/>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522" name="Google Shape;2522;p117"/>
          <p:cNvPicPr preferRelativeResize="0"/>
          <p:nvPr/>
        </p:nvPicPr>
        <p:blipFill rotWithShape="1">
          <a:blip r:embed="rId3">
            <a:alphaModFix/>
          </a:blip>
          <a:srcRect l="32801" r="32804"/>
          <a:stretch/>
        </p:blipFill>
        <p:spPr>
          <a:xfrm>
            <a:off x="5054128" y="1840750"/>
            <a:ext cx="1234176" cy="2018450"/>
          </a:xfrm>
          <a:prstGeom prst="rect">
            <a:avLst/>
          </a:prstGeom>
          <a:noFill/>
          <a:ln>
            <a:noFill/>
          </a:ln>
        </p:spPr>
      </p:pic>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2526"/>
        <p:cNvGrpSpPr/>
        <p:nvPr/>
      </p:nvGrpSpPr>
      <p:grpSpPr>
        <a:xfrm>
          <a:off x="0" y="0"/>
          <a:ext cx="0" cy="0"/>
          <a:chOff x="0" y="0"/>
          <a:chExt cx="0" cy="0"/>
        </a:xfrm>
      </p:grpSpPr>
      <p:sp>
        <p:nvSpPr>
          <p:cNvPr id="2527" name="Google Shape;2527;p118"/>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Tablet</a:t>
            </a:r>
            <a:r>
              <a:rPr lang="en">
                <a:solidFill>
                  <a:srgbClr val="512944"/>
                </a:solidFill>
              </a:rPr>
              <a:t> </a:t>
            </a:r>
            <a:r>
              <a:rPr lang="en">
                <a:solidFill>
                  <a:schemeClr val="accent3"/>
                </a:solidFill>
              </a:rPr>
              <a:t>app</a:t>
            </a:r>
            <a:endParaRPr>
              <a:solidFill>
                <a:schemeClr val="accent3"/>
              </a:solidFill>
            </a:endParaRPr>
          </a:p>
        </p:txBody>
      </p:sp>
      <p:sp>
        <p:nvSpPr>
          <p:cNvPr id="2528" name="Google Shape;2528;p118"/>
          <p:cNvSpPr txBox="1">
            <a:spLocks noGrp="1"/>
          </p:cNvSpPr>
          <p:nvPr>
            <p:ph type="subTitle" idx="1"/>
          </p:nvPr>
        </p:nvSpPr>
        <p:spPr>
          <a:xfrm>
            <a:off x="4835075" y="2347025"/>
            <a:ext cx="2560200" cy="100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You can replace the image on the screen with your own work. Just right-click on it and select “Replace image”</a:t>
            </a:r>
            <a:endParaRPr dirty="0"/>
          </a:p>
        </p:txBody>
      </p:sp>
      <p:grpSp>
        <p:nvGrpSpPr>
          <p:cNvPr id="2529" name="Google Shape;2529;p118"/>
          <p:cNvGrpSpPr/>
          <p:nvPr/>
        </p:nvGrpSpPr>
        <p:grpSpPr>
          <a:xfrm rot="585484">
            <a:off x="1949417" y="3592334"/>
            <a:ext cx="1878953" cy="366803"/>
            <a:chOff x="6822350" y="4172650"/>
            <a:chExt cx="1878824" cy="366778"/>
          </a:xfrm>
        </p:grpSpPr>
        <p:sp>
          <p:nvSpPr>
            <p:cNvPr id="2530" name="Google Shape;2530;p118"/>
            <p:cNvSpPr/>
            <p:nvPr/>
          </p:nvSpPr>
          <p:spPr>
            <a:xfrm>
              <a:off x="6822350" y="4172650"/>
              <a:ext cx="1878824" cy="366778"/>
            </a:xfrm>
            <a:custGeom>
              <a:avLst/>
              <a:gdLst/>
              <a:ahLst/>
              <a:cxnLst/>
              <a:rect l="l" t="t" r="r" b="b"/>
              <a:pathLst>
                <a:path w="46871" h="9150" extrusionOk="0">
                  <a:moveTo>
                    <a:pt x="4560" y="1"/>
                  </a:moveTo>
                  <a:cubicBezTo>
                    <a:pt x="2068" y="1"/>
                    <a:pt x="1" y="2037"/>
                    <a:pt x="1" y="4560"/>
                  </a:cubicBezTo>
                  <a:lnTo>
                    <a:pt x="1" y="4590"/>
                  </a:lnTo>
                  <a:cubicBezTo>
                    <a:pt x="1" y="7083"/>
                    <a:pt x="2068" y="9150"/>
                    <a:pt x="4560" y="9150"/>
                  </a:cubicBezTo>
                  <a:lnTo>
                    <a:pt x="42311" y="9150"/>
                  </a:lnTo>
                  <a:cubicBezTo>
                    <a:pt x="44804" y="9150"/>
                    <a:pt x="46871" y="7083"/>
                    <a:pt x="46871" y="4590"/>
                  </a:cubicBezTo>
                  <a:lnTo>
                    <a:pt x="46871" y="4560"/>
                  </a:lnTo>
                  <a:cubicBezTo>
                    <a:pt x="46871" y="2037"/>
                    <a:pt x="44804" y="1"/>
                    <a:pt x="42311" y="1"/>
                  </a:cubicBezTo>
                  <a:close/>
                </a:path>
              </a:pathLst>
            </a:custGeom>
            <a:solidFill>
              <a:srgbClr val="512944"/>
            </a:solidFill>
            <a:ln w="2857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118"/>
            <p:cNvSpPr/>
            <p:nvPr/>
          </p:nvSpPr>
          <p:spPr>
            <a:xfrm>
              <a:off x="7008783" y="4236024"/>
              <a:ext cx="244919" cy="223394"/>
            </a:xfrm>
            <a:custGeom>
              <a:avLst/>
              <a:gdLst/>
              <a:ahLst/>
              <a:cxnLst/>
              <a:rect l="l" t="t" r="r" b="b"/>
              <a:pathLst>
                <a:path w="6110" h="5573" extrusionOk="0">
                  <a:moveTo>
                    <a:pt x="3055" y="0"/>
                  </a:moveTo>
                  <a:cubicBezTo>
                    <a:pt x="2895" y="0"/>
                    <a:pt x="2736" y="91"/>
                    <a:pt x="2675" y="274"/>
                  </a:cubicBezTo>
                  <a:lnTo>
                    <a:pt x="2280" y="1581"/>
                  </a:lnTo>
                  <a:cubicBezTo>
                    <a:pt x="2219" y="1733"/>
                    <a:pt x="2067" y="1824"/>
                    <a:pt x="1915" y="1824"/>
                  </a:cubicBezTo>
                  <a:lnTo>
                    <a:pt x="547" y="1824"/>
                  </a:lnTo>
                  <a:cubicBezTo>
                    <a:pt x="152" y="1824"/>
                    <a:pt x="0" y="2310"/>
                    <a:pt x="304" y="2523"/>
                  </a:cubicBezTo>
                  <a:lnTo>
                    <a:pt x="1398" y="3344"/>
                  </a:lnTo>
                  <a:cubicBezTo>
                    <a:pt x="1550" y="3435"/>
                    <a:pt x="1611" y="3617"/>
                    <a:pt x="1550" y="3769"/>
                  </a:cubicBezTo>
                  <a:lnTo>
                    <a:pt x="1125" y="5046"/>
                  </a:lnTo>
                  <a:cubicBezTo>
                    <a:pt x="1031" y="5327"/>
                    <a:pt x="1263" y="5572"/>
                    <a:pt x="1513" y="5572"/>
                  </a:cubicBezTo>
                  <a:cubicBezTo>
                    <a:pt x="1587" y="5572"/>
                    <a:pt x="1663" y="5551"/>
                    <a:pt x="1733" y="5502"/>
                  </a:cubicBezTo>
                  <a:lnTo>
                    <a:pt x="2827" y="4681"/>
                  </a:lnTo>
                  <a:cubicBezTo>
                    <a:pt x="2888" y="4636"/>
                    <a:pt x="2964" y="4613"/>
                    <a:pt x="3044" y="4613"/>
                  </a:cubicBezTo>
                  <a:cubicBezTo>
                    <a:pt x="3123" y="4613"/>
                    <a:pt x="3207" y="4636"/>
                    <a:pt x="3283" y="4681"/>
                  </a:cubicBezTo>
                  <a:lnTo>
                    <a:pt x="4377" y="5502"/>
                  </a:lnTo>
                  <a:cubicBezTo>
                    <a:pt x="4447" y="5551"/>
                    <a:pt x="4523" y="5572"/>
                    <a:pt x="4597" y="5572"/>
                  </a:cubicBezTo>
                  <a:cubicBezTo>
                    <a:pt x="4847" y="5572"/>
                    <a:pt x="5079" y="5327"/>
                    <a:pt x="4985" y="5046"/>
                  </a:cubicBezTo>
                  <a:lnTo>
                    <a:pt x="4560" y="3769"/>
                  </a:lnTo>
                  <a:cubicBezTo>
                    <a:pt x="4499" y="3617"/>
                    <a:pt x="4560" y="3435"/>
                    <a:pt x="4711" y="3344"/>
                  </a:cubicBezTo>
                  <a:lnTo>
                    <a:pt x="5806" y="2523"/>
                  </a:lnTo>
                  <a:cubicBezTo>
                    <a:pt x="6110" y="2310"/>
                    <a:pt x="5958" y="1824"/>
                    <a:pt x="5563" y="1824"/>
                  </a:cubicBezTo>
                  <a:lnTo>
                    <a:pt x="4195" y="1824"/>
                  </a:lnTo>
                  <a:cubicBezTo>
                    <a:pt x="4043" y="1824"/>
                    <a:pt x="3891" y="1733"/>
                    <a:pt x="3830" y="1581"/>
                  </a:cubicBezTo>
                  <a:lnTo>
                    <a:pt x="3435" y="274"/>
                  </a:lnTo>
                  <a:cubicBezTo>
                    <a:pt x="3374" y="91"/>
                    <a:pt x="3214" y="0"/>
                    <a:pt x="3055" y="0"/>
                  </a:cubicBezTo>
                  <a:close/>
                </a:path>
              </a:pathLst>
            </a:custGeom>
            <a:solidFill>
              <a:srgbClr val="F8BC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118"/>
            <p:cNvSpPr/>
            <p:nvPr/>
          </p:nvSpPr>
          <p:spPr>
            <a:xfrm>
              <a:off x="7324328" y="4236024"/>
              <a:ext cx="243717" cy="223394"/>
            </a:xfrm>
            <a:custGeom>
              <a:avLst/>
              <a:gdLst/>
              <a:ahLst/>
              <a:cxnLst/>
              <a:rect l="l" t="t" r="r" b="b"/>
              <a:pathLst>
                <a:path w="6080" h="5573" extrusionOk="0">
                  <a:moveTo>
                    <a:pt x="3040" y="0"/>
                  </a:moveTo>
                  <a:cubicBezTo>
                    <a:pt x="2888" y="0"/>
                    <a:pt x="2736" y="91"/>
                    <a:pt x="2675" y="274"/>
                  </a:cubicBezTo>
                  <a:lnTo>
                    <a:pt x="2250" y="1581"/>
                  </a:lnTo>
                  <a:cubicBezTo>
                    <a:pt x="2220" y="1733"/>
                    <a:pt x="2068" y="1824"/>
                    <a:pt x="1885" y="1824"/>
                  </a:cubicBezTo>
                  <a:lnTo>
                    <a:pt x="517" y="1824"/>
                  </a:lnTo>
                  <a:cubicBezTo>
                    <a:pt x="153" y="1824"/>
                    <a:pt x="1" y="2310"/>
                    <a:pt x="305" y="2523"/>
                  </a:cubicBezTo>
                  <a:lnTo>
                    <a:pt x="1399" y="3344"/>
                  </a:lnTo>
                  <a:cubicBezTo>
                    <a:pt x="1551" y="3435"/>
                    <a:pt x="1581" y="3617"/>
                    <a:pt x="1551" y="3769"/>
                  </a:cubicBezTo>
                  <a:lnTo>
                    <a:pt x="1125" y="5046"/>
                  </a:lnTo>
                  <a:cubicBezTo>
                    <a:pt x="1032" y="5327"/>
                    <a:pt x="1263" y="5572"/>
                    <a:pt x="1513" y="5572"/>
                  </a:cubicBezTo>
                  <a:cubicBezTo>
                    <a:pt x="1588" y="5572"/>
                    <a:pt x="1664" y="5551"/>
                    <a:pt x="1733" y="5502"/>
                  </a:cubicBezTo>
                  <a:lnTo>
                    <a:pt x="2827" y="4681"/>
                  </a:lnTo>
                  <a:cubicBezTo>
                    <a:pt x="2888" y="4636"/>
                    <a:pt x="2964" y="4613"/>
                    <a:pt x="3044" y="4613"/>
                  </a:cubicBezTo>
                  <a:cubicBezTo>
                    <a:pt x="3124" y="4613"/>
                    <a:pt x="3207" y="4636"/>
                    <a:pt x="3283" y="4681"/>
                  </a:cubicBezTo>
                  <a:lnTo>
                    <a:pt x="4378" y="5502"/>
                  </a:lnTo>
                  <a:cubicBezTo>
                    <a:pt x="4447" y="5551"/>
                    <a:pt x="4522" y="5572"/>
                    <a:pt x="4594" y="5572"/>
                  </a:cubicBezTo>
                  <a:cubicBezTo>
                    <a:pt x="4835" y="5572"/>
                    <a:pt x="5049" y="5327"/>
                    <a:pt x="4955" y="5046"/>
                  </a:cubicBezTo>
                  <a:lnTo>
                    <a:pt x="4560" y="3769"/>
                  </a:lnTo>
                  <a:cubicBezTo>
                    <a:pt x="4499" y="3617"/>
                    <a:pt x="4560" y="3435"/>
                    <a:pt x="4682" y="3344"/>
                  </a:cubicBezTo>
                  <a:lnTo>
                    <a:pt x="5776" y="2523"/>
                  </a:lnTo>
                  <a:cubicBezTo>
                    <a:pt x="6080" y="2310"/>
                    <a:pt x="5928" y="1824"/>
                    <a:pt x="5563" y="1824"/>
                  </a:cubicBezTo>
                  <a:lnTo>
                    <a:pt x="4195" y="1824"/>
                  </a:lnTo>
                  <a:cubicBezTo>
                    <a:pt x="4043" y="1824"/>
                    <a:pt x="3891" y="1733"/>
                    <a:pt x="3830" y="1581"/>
                  </a:cubicBezTo>
                  <a:lnTo>
                    <a:pt x="3405" y="274"/>
                  </a:lnTo>
                  <a:cubicBezTo>
                    <a:pt x="3344" y="91"/>
                    <a:pt x="3192" y="0"/>
                    <a:pt x="3040" y="0"/>
                  </a:cubicBezTo>
                  <a:close/>
                </a:path>
              </a:pathLst>
            </a:custGeom>
            <a:solidFill>
              <a:srgbClr val="F8BC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18"/>
            <p:cNvSpPr/>
            <p:nvPr/>
          </p:nvSpPr>
          <p:spPr>
            <a:xfrm>
              <a:off x="7639913" y="4236024"/>
              <a:ext cx="243717" cy="223394"/>
            </a:xfrm>
            <a:custGeom>
              <a:avLst/>
              <a:gdLst/>
              <a:ahLst/>
              <a:cxnLst/>
              <a:rect l="l" t="t" r="r" b="b"/>
              <a:pathLst>
                <a:path w="6080" h="5573" extrusionOk="0">
                  <a:moveTo>
                    <a:pt x="3040" y="0"/>
                  </a:moveTo>
                  <a:cubicBezTo>
                    <a:pt x="2888" y="0"/>
                    <a:pt x="2736" y="91"/>
                    <a:pt x="2675" y="274"/>
                  </a:cubicBezTo>
                  <a:lnTo>
                    <a:pt x="2249" y="1581"/>
                  </a:lnTo>
                  <a:cubicBezTo>
                    <a:pt x="2189" y="1733"/>
                    <a:pt x="2037" y="1824"/>
                    <a:pt x="1885" y="1824"/>
                  </a:cubicBezTo>
                  <a:lnTo>
                    <a:pt x="517" y="1824"/>
                  </a:lnTo>
                  <a:cubicBezTo>
                    <a:pt x="152" y="1824"/>
                    <a:pt x="0" y="2310"/>
                    <a:pt x="304" y="2523"/>
                  </a:cubicBezTo>
                  <a:lnTo>
                    <a:pt x="1398" y="3344"/>
                  </a:lnTo>
                  <a:cubicBezTo>
                    <a:pt x="1520" y="3435"/>
                    <a:pt x="1581" y="3617"/>
                    <a:pt x="1520" y="3769"/>
                  </a:cubicBezTo>
                  <a:lnTo>
                    <a:pt x="1125" y="5046"/>
                  </a:lnTo>
                  <a:cubicBezTo>
                    <a:pt x="1031" y="5327"/>
                    <a:pt x="1244" y="5572"/>
                    <a:pt x="1486" y="5572"/>
                  </a:cubicBezTo>
                  <a:cubicBezTo>
                    <a:pt x="1558" y="5572"/>
                    <a:pt x="1633" y="5551"/>
                    <a:pt x="1702" y="5502"/>
                  </a:cubicBezTo>
                  <a:lnTo>
                    <a:pt x="2797" y="4681"/>
                  </a:lnTo>
                  <a:cubicBezTo>
                    <a:pt x="2873" y="4636"/>
                    <a:pt x="2956" y="4613"/>
                    <a:pt x="3036" y="4613"/>
                  </a:cubicBezTo>
                  <a:cubicBezTo>
                    <a:pt x="3116" y="4613"/>
                    <a:pt x="3192" y="4636"/>
                    <a:pt x="3252" y="4681"/>
                  </a:cubicBezTo>
                  <a:lnTo>
                    <a:pt x="4377" y="5502"/>
                  </a:lnTo>
                  <a:cubicBezTo>
                    <a:pt x="4447" y="5551"/>
                    <a:pt x="4521" y="5572"/>
                    <a:pt x="4593" y="5572"/>
                  </a:cubicBezTo>
                  <a:cubicBezTo>
                    <a:pt x="4835" y="5572"/>
                    <a:pt x="5048" y="5327"/>
                    <a:pt x="4955" y="5046"/>
                  </a:cubicBezTo>
                  <a:lnTo>
                    <a:pt x="4529" y="3769"/>
                  </a:lnTo>
                  <a:cubicBezTo>
                    <a:pt x="4499" y="3617"/>
                    <a:pt x="4559" y="3435"/>
                    <a:pt x="4681" y="3344"/>
                  </a:cubicBezTo>
                  <a:lnTo>
                    <a:pt x="5775" y="2523"/>
                  </a:lnTo>
                  <a:cubicBezTo>
                    <a:pt x="6079" y="2310"/>
                    <a:pt x="5927" y="1824"/>
                    <a:pt x="5563" y="1824"/>
                  </a:cubicBezTo>
                  <a:lnTo>
                    <a:pt x="4195" y="1824"/>
                  </a:lnTo>
                  <a:cubicBezTo>
                    <a:pt x="4012" y="1824"/>
                    <a:pt x="3891" y="1733"/>
                    <a:pt x="3830" y="1581"/>
                  </a:cubicBezTo>
                  <a:lnTo>
                    <a:pt x="3404" y="274"/>
                  </a:lnTo>
                  <a:cubicBezTo>
                    <a:pt x="3344" y="91"/>
                    <a:pt x="3192" y="0"/>
                    <a:pt x="3040" y="0"/>
                  </a:cubicBezTo>
                  <a:close/>
                </a:path>
              </a:pathLst>
            </a:custGeom>
            <a:solidFill>
              <a:srgbClr val="F8BC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18"/>
            <p:cNvSpPr/>
            <p:nvPr/>
          </p:nvSpPr>
          <p:spPr>
            <a:xfrm>
              <a:off x="7954256" y="4236024"/>
              <a:ext cx="244919" cy="223394"/>
            </a:xfrm>
            <a:custGeom>
              <a:avLst/>
              <a:gdLst/>
              <a:ahLst/>
              <a:cxnLst/>
              <a:rect l="l" t="t" r="r" b="b"/>
              <a:pathLst>
                <a:path w="6110" h="5573" extrusionOk="0">
                  <a:moveTo>
                    <a:pt x="3059" y="0"/>
                  </a:moveTo>
                  <a:cubicBezTo>
                    <a:pt x="2903" y="0"/>
                    <a:pt x="2751" y="91"/>
                    <a:pt x="2705" y="274"/>
                  </a:cubicBezTo>
                  <a:lnTo>
                    <a:pt x="2280" y="1581"/>
                  </a:lnTo>
                  <a:cubicBezTo>
                    <a:pt x="2219" y="1733"/>
                    <a:pt x="2067" y="1824"/>
                    <a:pt x="1915" y="1824"/>
                  </a:cubicBezTo>
                  <a:lnTo>
                    <a:pt x="547" y="1824"/>
                  </a:lnTo>
                  <a:cubicBezTo>
                    <a:pt x="183" y="1824"/>
                    <a:pt x="0" y="2310"/>
                    <a:pt x="304" y="2523"/>
                  </a:cubicBezTo>
                  <a:lnTo>
                    <a:pt x="1429" y="3344"/>
                  </a:lnTo>
                  <a:cubicBezTo>
                    <a:pt x="1550" y="3435"/>
                    <a:pt x="1611" y="3617"/>
                    <a:pt x="1550" y="3769"/>
                  </a:cubicBezTo>
                  <a:lnTo>
                    <a:pt x="1125" y="5046"/>
                  </a:lnTo>
                  <a:cubicBezTo>
                    <a:pt x="1055" y="5327"/>
                    <a:pt x="1273" y="5572"/>
                    <a:pt x="1517" y="5572"/>
                  </a:cubicBezTo>
                  <a:cubicBezTo>
                    <a:pt x="1589" y="5572"/>
                    <a:pt x="1663" y="5551"/>
                    <a:pt x="1733" y="5502"/>
                  </a:cubicBezTo>
                  <a:lnTo>
                    <a:pt x="2827" y="4681"/>
                  </a:lnTo>
                  <a:cubicBezTo>
                    <a:pt x="2903" y="4636"/>
                    <a:pt x="2987" y="4613"/>
                    <a:pt x="3066" y="4613"/>
                  </a:cubicBezTo>
                  <a:cubicBezTo>
                    <a:pt x="3146" y="4613"/>
                    <a:pt x="3222" y="4636"/>
                    <a:pt x="3283" y="4681"/>
                  </a:cubicBezTo>
                  <a:lnTo>
                    <a:pt x="4377" y="5502"/>
                  </a:lnTo>
                  <a:cubicBezTo>
                    <a:pt x="4447" y="5551"/>
                    <a:pt x="4523" y="5572"/>
                    <a:pt x="4597" y="5572"/>
                  </a:cubicBezTo>
                  <a:cubicBezTo>
                    <a:pt x="4847" y="5572"/>
                    <a:pt x="5079" y="5327"/>
                    <a:pt x="4985" y="5046"/>
                  </a:cubicBezTo>
                  <a:lnTo>
                    <a:pt x="4560" y="3769"/>
                  </a:lnTo>
                  <a:cubicBezTo>
                    <a:pt x="4499" y="3617"/>
                    <a:pt x="4560" y="3435"/>
                    <a:pt x="4712" y="3344"/>
                  </a:cubicBezTo>
                  <a:lnTo>
                    <a:pt x="5806" y="2523"/>
                  </a:lnTo>
                  <a:cubicBezTo>
                    <a:pt x="6110" y="2310"/>
                    <a:pt x="5958" y="1824"/>
                    <a:pt x="5563" y="1824"/>
                  </a:cubicBezTo>
                  <a:lnTo>
                    <a:pt x="4225" y="1824"/>
                  </a:lnTo>
                  <a:cubicBezTo>
                    <a:pt x="4043" y="1824"/>
                    <a:pt x="3891" y="1733"/>
                    <a:pt x="3830" y="1581"/>
                  </a:cubicBezTo>
                  <a:lnTo>
                    <a:pt x="3435" y="274"/>
                  </a:lnTo>
                  <a:cubicBezTo>
                    <a:pt x="3374" y="91"/>
                    <a:pt x="3215" y="0"/>
                    <a:pt x="3059" y="0"/>
                  </a:cubicBezTo>
                  <a:close/>
                </a:path>
              </a:pathLst>
            </a:custGeom>
            <a:solidFill>
              <a:srgbClr val="F8BC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18"/>
            <p:cNvSpPr/>
            <p:nvPr/>
          </p:nvSpPr>
          <p:spPr>
            <a:xfrm>
              <a:off x="8269801" y="4236024"/>
              <a:ext cx="244959" cy="223394"/>
            </a:xfrm>
            <a:custGeom>
              <a:avLst/>
              <a:gdLst/>
              <a:ahLst/>
              <a:cxnLst/>
              <a:rect l="l" t="t" r="r" b="b"/>
              <a:pathLst>
                <a:path w="6111" h="5573" extrusionOk="0">
                  <a:moveTo>
                    <a:pt x="3052" y="0"/>
                  </a:moveTo>
                  <a:cubicBezTo>
                    <a:pt x="2896" y="0"/>
                    <a:pt x="2736" y="91"/>
                    <a:pt x="2676" y="274"/>
                  </a:cubicBezTo>
                  <a:lnTo>
                    <a:pt x="2280" y="1581"/>
                  </a:lnTo>
                  <a:cubicBezTo>
                    <a:pt x="2220" y="1733"/>
                    <a:pt x="2068" y="1824"/>
                    <a:pt x="1885" y="1824"/>
                  </a:cubicBezTo>
                  <a:lnTo>
                    <a:pt x="548" y="1824"/>
                  </a:lnTo>
                  <a:cubicBezTo>
                    <a:pt x="153" y="1824"/>
                    <a:pt x="1" y="2310"/>
                    <a:pt x="305" y="2523"/>
                  </a:cubicBezTo>
                  <a:lnTo>
                    <a:pt x="1399" y="3344"/>
                  </a:lnTo>
                  <a:cubicBezTo>
                    <a:pt x="1551" y="3435"/>
                    <a:pt x="1612" y="3617"/>
                    <a:pt x="1551" y="3769"/>
                  </a:cubicBezTo>
                  <a:lnTo>
                    <a:pt x="1125" y="5046"/>
                  </a:lnTo>
                  <a:cubicBezTo>
                    <a:pt x="1032" y="5327"/>
                    <a:pt x="1263" y="5572"/>
                    <a:pt x="1513" y="5572"/>
                  </a:cubicBezTo>
                  <a:cubicBezTo>
                    <a:pt x="1588" y="5572"/>
                    <a:pt x="1664" y="5551"/>
                    <a:pt x="1733" y="5502"/>
                  </a:cubicBezTo>
                  <a:lnTo>
                    <a:pt x="2828" y="4681"/>
                  </a:lnTo>
                  <a:cubicBezTo>
                    <a:pt x="2888" y="4636"/>
                    <a:pt x="2964" y="4613"/>
                    <a:pt x="3044" y="4613"/>
                  </a:cubicBezTo>
                  <a:cubicBezTo>
                    <a:pt x="3124" y="4613"/>
                    <a:pt x="3207" y="4636"/>
                    <a:pt x="3283" y="4681"/>
                  </a:cubicBezTo>
                  <a:lnTo>
                    <a:pt x="4378" y="5502"/>
                  </a:lnTo>
                  <a:cubicBezTo>
                    <a:pt x="4447" y="5551"/>
                    <a:pt x="4523" y="5572"/>
                    <a:pt x="4598" y="5572"/>
                  </a:cubicBezTo>
                  <a:cubicBezTo>
                    <a:pt x="4848" y="5572"/>
                    <a:pt x="5079" y="5327"/>
                    <a:pt x="4986" y="5046"/>
                  </a:cubicBezTo>
                  <a:lnTo>
                    <a:pt x="4560" y="3769"/>
                  </a:lnTo>
                  <a:cubicBezTo>
                    <a:pt x="4499" y="3617"/>
                    <a:pt x="4560" y="3435"/>
                    <a:pt x="4712" y="3344"/>
                  </a:cubicBezTo>
                  <a:lnTo>
                    <a:pt x="5806" y="2523"/>
                  </a:lnTo>
                  <a:cubicBezTo>
                    <a:pt x="6110" y="2310"/>
                    <a:pt x="5958" y="1824"/>
                    <a:pt x="5563" y="1824"/>
                  </a:cubicBezTo>
                  <a:lnTo>
                    <a:pt x="4195" y="1824"/>
                  </a:lnTo>
                  <a:cubicBezTo>
                    <a:pt x="4043" y="1824"/>
                    <a:pt x="3891" y="1733"/>
                    <a:pt x="3831" y="1581"/>
                  </a:cubicBezTo>
                  <a:lnTo>
                    <a:pt x="3405" y="274"/>
                  </a:lnTo>
                  <a:cubicBezTo>
                    <a:pt x="3359" y="91"/>
                    <a:pt x="3207" y="0"/>
                    <a:pt x="3052" y="0"/>
                  </a:cubicBezTo>
                  <a:close/>
                </a:path>
              </a:pathLst>
            </a:custGeom>
            <a:solidFill>
              <a:srgbClr val="F8BC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6" name="Google Shape;2536;p118"/>
          <p:cNvGrpSpPr/>
          <p:nvPr/>
        </p:nvGrpSpPr>
        <p:grpSpPr>
          <a:xfrm>
            <a:off x="1875277" y="1544450"/>
            <a:ext cx="2034898" cy="2625294"/>
            <a:chOff x="1875277" y="1544450"/>
            <a:chExt cx="2034898" cy="2625294"/>
          </a:xfrm>
        </p:grpSpPr>
        <p:sp>
          <p:nvSpPr>
            <p:cNvPr id="2537" name="Google Shape;2537;p118"/>
            <p:cNvSpPr/>
            <p:nvPr/>
          </p:nvSpPr>
          <p:spPr>
            <a:xfrm rot="5400000">
              <a:off x="1580079" y="1839648"/>
              <a:ext cx="2625294" cy="2034898"/>
            </a:xfrm>
            <a:custGeom>
              <a:avLst/>
              <a:gdLst/>
              <a:ahLst/>
              <a:cxnLst/>
              <a:rect l="l" t="t" r="r" b="b"/>
              <a:pathLst>
                <a:path w="124289" h="85716" extrusionOk="0">
                  <a:moveTo>
                    <a:pt x="3648" y="0"/>
                  </a:moveTo>
                  <a:cubicBezTo>
                    <a:pt x="1642" y="0"/>
                    <a:pt x="0" y="1641"/>
                    <a:pt x="0" y="3647"/>
                  </a:cubicBezTo>
                  <a:lnTo>
                    <a:pt x="0" y="82068"/>
                  </a:lnTo>
                  <a:cubicBezTo>
                    <a:pt x="0" y="84074"/>
                    <a:pt x="1642" y="85716"/>
                    <a:pt x="3648" y="85716"/>
                  </a:cubicBezTo>
                  <a:lnTo>
                    <a:pt x="120611" y="85716"/>
                  </a:lnTo>
                  <a:cubicBezTo>
                    <a:pt x="122617" y="85716"/>
                    <a:pt x="124288" y="84074"/>
                    <a:pt x="124288" y="82068"/>
                  </a:cubicBezTo>
                  <a:lnTo>
                    <a:pt x="124288" y="3647"/>
                  </a:lnTo>
                  <a:cubicBezTo>
                    <a:pt x="124288" y="1641"/>
                    <a:pt x="122617" y="0"/>
                    <a:pt x="12061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18"/>
            <p:cNvSpPr/>
            <p:nvPr/>
          </p:nvSpPr>
          <p:spPr>
            <a:xfrm>
              <a:off x="2814188" y="3951803"/>
              <a:ext cx="149400" cy="1494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539" name="Google Shape;2539;p118"/>
          <p:cNvPicPr preferRelativeResize="0"/>
          <p:nvPr/>
        </p:nvPicPr>
        <p:blipFill rotWithShape="1">
          <a:blip r:embed="rId3">
            <a:alphaModFix/>
          </a:blip>
          <a:srcRect r="55347"/>
          <a:stretch/>
        </p:blipFill>
        <p:spPr>
          <a:xfrm>
            <a:off x="2017200" y="1693975"/>
            <a:ext cx="1743401" cy="2196200"/>
          </a:xfrm>
          <a:prstGeom prst="rect">
            <a:avLst/>
          </a:prstGeom>
          <a:noFill/>
          <a:ln>
            <a:noFill/>
          </a:ln>
        </p:spPr>
      </p:pic>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2543"/>
        <p:cNvGrpSpPr/>
        <p:nvPr/>
      </p:nvGrpSpPr>
      <p:grpSpPr>
        <a:xfrm>
          <a:off x="0" y="0"/>
          <a:ext cx="0" cy="0"/>
          <a:chOff x="0" y="0"/>
          <a:chExt cx="0" cy="0"/>
        </a:xfrm>
      </p:grpSpPr>
      <p:sp>
        <p:nvSpPr>
          <p:cNvPr id="2544" name="Google Shape;2544;p119"/>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Institutional </a:t>
            </a:r>
            <a:r>
              <a:rPr lang="en">
                <a:solidFill>
                  <a:schemeClr val="accent3"/>
                </a:solidFill>
              </a:rPr>
              <a:t>development</a:t>
            </a:r>
            <a:endParaRPr>
              <a:solidFill>
                <a:schemeClr val="accent3"/>
              </a:solidFill>
            </a:endParaRPr>
          </a:p>
        </p:txBody>
      </p:sp>
      <p:graphicFrame>
        <p:nvGraphicFramePr>
          <p:cNvPr id="2545" name="Google Shape;2545;p119"/>
          <p:cNvGraphicFramePr/>
          <p:nvPr/>
        </p:nvGraphicFramePr>
        <p:xfrm>
          <a:off x="776688" y="1913925"/>
          <a:ext cx="3000000" cy="3000000"/>
        </p:xfrm>
        <a:graphic>
          <a:graphicData uri="http://schemas.openxmlformats.org/drawingml/2006/table">
            <a:tbl>
              <a:tblPr>
                <a:noFill/>
                <a:tableStyleId>{734A4EDB-40B4-40D5-B4A1-E11E2BFB0B27}</a:tableStyleId>
              </a:tblPr>
              <a:tblGrid>
                <a:gridCol w="1558925">
                  <a:extLst>
                    <a:ext uri="{9D8B030D-6E8A-4147-A177-3AD203B41FA5}">
                      <a16:colId xmlns:a16="http://schemas.microsoft.com/office/drawing/2014/main" val="20000"/>
                    </a:ext>
                  </a:extLst>
                </a:gridCol>
                <a:gridCol w="1558925">
                  <a:extLst>
                    <a:ext uri="{9D8B030D-6E8A-4147-A177-3AD203B41FA5}">
                      <a16:colId xmlns:a16="http://schemas.microsoft.com/office/drawing/2014/main" val="20001"/>
                    </a:ext>
                  </a:extLst>
                </a:gridCol>
                <a:gridCol w="853775">
                  <a:extLst>
                    <a:ext uri="{9D8B030D-6E8A-4147-A177-3AD203B41FA5}">
                      <a16:colId xmlns:a16="http://schemas.microsoft.com/office/drawing/2014/main" val="20002"/>
                    </a:ext>
                  </a:extLst>
                </a:gridCol>
                <a:gridCol w="1206350">
                  <a:extLst>
                    <a:ext uri="{9D8B030D-6E8A-4147-A177-3AD203B41FA5}">
                      <a16:colId xmlns:a16="http://schemas.microsoft.com/office/drawing/2014/main" val="20003"/>
                    </a:ext>
                  </a:extLst>
                </a:gridCol>
                <a:gridCol w="1206350">
                  <a:extLst>
                    <a:ext uri="{9D8B030D-6E8A-4147-A177-3AD203B41FA5}">
                      <a16:colId xmlns:a16="http://schemas.microsoft.com/office/drawing/2014/main" val="20004"/>
                    </a:ext>
                  </a:extLst>
                </a:gridCol>
                <a:gridCol w="1206350">
                  <a:extLst>
                    <a:ext uri="{9D8B030D-6E8A-4147-A177-3AD203B41FA5}">
                      <a16:colId xmlns:a16="http://schemas.microsoft.com/office/drawing/2014/main" val="20005"/>
                    </a:ext>
                  </a:extLst>
                </a:gridCol>
              </a:tblGrid>
              <a:tr h="590975">
                <a:tc gridSpan="2">
                  <a:txBody>
                    <a:bodyPr/>
                    <a:lstStyle/>
                    <a:p>
                      <a:pPr marL="0" lvl="0" indent="0" algn="l" rtl="0">
                        <a:spcBef>
                          <a:spcPts val="0"/>
                        </a:spcBef>
                        <a:spcAft>
                          <a:spcPts val="0"/>
                        </a:spcAft>
                        <a:buNone/>
                      </a:pPr>
                      <a:r>
                        <a:rPr lang="en" sz="2500" b="1">
                          <a:solidFill>
                            <a:schemeClr val="lt1"/>
                          </a:solidFill>
                          <a:latin typeface="Cabin"/>
                          <a:ea typeface="Cabin"/>
                          <a:cs typeface="Cabin"/>
                          <a:sym typeface="Cabin"/>
                        </a:rPr>
                        <a:t>Organization</a:t>
                      </a:r>
                      <a:endParaRPr sz="2500" b="1">
                        <a:solidFill>
                          <a:schemeClr val="lt1"/>
                        </a:solidFill>
                        <a:latin typeface="Cabin"/>
                        <a:ea typeface="Cabin"/>
                        <a:cs typeface="Cabin"/>
                        <a:sym typeface="Cabin"/>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2500" b="1">
                          <a:solidFill>
                            <a:schemeClr val="lt1"/>
                          </a:solidFill>
                          <a:latin typeface="Cabin"/>
                          <a:ea typeface="Cabin"/>
                          <a:cs typeface="Cabin"/>
                          <a:sym typeface="Cabin"/>
                        </a:rPr>
                        <a:t>Resources</a:t>
                      </a:r>
                      <a:endParaRPr sz="2500" b="1">
                        <a:solidFill>
                          <a:schemeClr val="lt1"/>
                        </a:solidFill>
                        <a:latin typeface="Cabin"/>
                        <a:ea typeface="Cabin"/>
                        <a:cs typeface="Cabin"/>
                        <a:sym typeface="Cabin"/>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sz="2500" b="1">
                          <a:solidFill>
                            <a:schemeClr val="lt1"/>
                          </a:solidFill>
                          <a:latin typeface="Cabin"/>
                          <a:ea typeface="Cabin"/>
                          <a:cs typeface="Cabin"/>
                          <a:sym typeface="Cabin"/>
                        </a:rPr>
                        <a:t>Objectives</a:t>
                      </a:r>
                      <a:endParaRPr sz="2500" b="1">
                        <a:solidFill>
                          <a:schemeClr val="lt1"/>
                        </a:solidFill>
                        <a:latin typeface="Cabin"/>
                        <a:ea typeface="Cabin"/>
                        <a:cs typeface="Cabin"/>
                        <a:sym typeface="Cabin"/>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0"/>
                  </a:ext>
                </a:extLst>
              </a:tr>
              <a:tr h="590975">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Mercury</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resources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objectives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1"/>
                  </a:ext>
                </a:extLst>
              </a:tr>
              <a:tr h="590975">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Jupiter</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resources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objectives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2"/>
                  </a:ext>
                </a:extLst>
              </a:tr>
              <a:tr h="590975">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Neptune</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resources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tc gridSpan="2">
                  <a:txBody>
                    <a:bodyPr/>
                    <a:lstStyle/>
                    <a:p>
                      <a:pPr marL="0" lvl="0" indent="0" algn="l" rtl="0">
                        <a:spcBef>
                          <a:spcPts val="0"/>
                        </a:spcBef>
                        <a:spcAft>
                          <a:spcPts val="0"/>
                        </a:spcAft>
                        <a:buNone/>
                      </a:pPr>
                      <a:r>
                        <a:rPr lang="en">
                          <a:solidFill>
                            <a:schemeClr val="dk2"/>
                          </a:solidFill>
                          <a:latin typeface="Livvic"/>
                          <a:ea typeface="Livvic"/>
                          <a:cs typeface="Livvic"/>
                          <a:sym typeface="Livvic"/>
                        </a:rPr>
                        <a:t>Describe the objectives</a:t>
                      </a:r>
                      <a:endParaRPr>
                        <a:solidFill>
                          <a:schemeClr val="dk2"/>
                        </a:solidFill>
                        <a:latin typeface="Livvic"/>
                        <a:ea typeface="Livvic"/>
                        <a:cs typeface="Livvic"/>
                        <a:sym typeface="Livvic"/>
                      </a:endParaRPr>
                    </a:p>
                  </a:txBody>
                  <a:tcPr marL="91425" marR="91425" marT="91425" marB="91425" anchor="ctr">
                    <a:lnL w="9525" cap="flat" cmpd="sng">
                      <a:solidFill>
                        <a:schemeClr val="lt1">
                          <a:alpha val="0"/>
                        </a:schemeClr>
                      </a:solidFill>
                      <a:prstDash val="solid"/>
                      <a:round/>
                      <a:headEnd type="none" w="sm" len="sm"/>
                      <a:tailEnd type="none" w="sm" len="sm"/>
                    </a:lnL>
                    <a:lnR w="9525" cap="flat" cmpd="sng">
                      <a:solidFill>
                        <a:schemeClr val="lt1">
                          <a:alpha val="0"/>
                        </a:schemeClr>
                      </a:solidFill>
                      <a:prstDash val="solid"/>
                      <a:round/>
                      <a:headEnd type="none" w="sm" len="sm"/>
                      <a:tailEnd type="none" w="sm" len="sm"/>
                    </a:lnR>
                    <a:lnT w="9525" cap="flat" cmpd="sng">
                      <a:solidFill>
                        <a:schemeClr val="lt1">
                          <a:alpha val="0"/>
                        </a:schemeClr>
                      </a:solidFill>
                      <a:prstDash val="solid"/>
                      <a:round/>
                      <a:headEnd type="none" w="sm" len="sm"/>
                      <a:tailEnd type="none" w="sm" len="sm"/>
                    </a:lnT>
                    <a:lnB w="9525" cap="flat" cmpd="sng">
                      <a:solidFill>
                        <a:schemeClr val="lt1">
                          <a:alpha val="0"/>
                        </a:scheme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3"/>
                  </a:ext>
                </a:extLst>
              </a:tr>
            </a:tbl>
          </a:graphicData>
        </a:graphic>
      </p:graphicFrame>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2549"/>
        <p:cNvGrpSpPr/>
        <p:nvPr/>
      </p:nvGrpSpPr>
      <p:grpSpPr>
        <a:xfrm>
          <a:off x="0" y="0"/>
          <a:ext cx="0" cy="0"/>
          <a:chOff x="0" y="0"/>
          <a:chExt cx="0" cy="0"/>
        </a:xfrm>
      </p:grpSpPr>
      <p:sp>
        <p:nvSpPr>
          <p:cNvPr id="2550" name="Google Shape;2550;p120"/>
          <p:cNvSpPr txBox="1">
            <a:spLocks noGrp="1"/>
          </p:cNvSpPr>
          <p:nvPr>
            <p:ph type="title"/>
          </p:nvPr>
        </p:nvSpPr>
        <p:spPr>
          <a:xfrm>
            <a:off x="4489701" y="951225"/>
            <a:ext cx="4114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9h 55m 23s</a:t>
            </a:r>
            <a:endParaRPr/>
          </a:p>
        </p:txBody>
      </p:sp>
      <p:sp>
        <p:nvSpPr>
          <p:cNvPr id="2551" name="Google Shape;2551;p120"/>
          <p:cNvSpPr txBox="1">
            <a:spLocks noGrp="1"/>
          </p:cNvSpPr>
          <p:nvPr>
            <p:ph type="subTitle" idx="1"/>
          </p:nvPr>
        </p:nvSpPr>
        <p:spPr>
          <a:xfrm>
            <a:off x="4489701" y="1455993"/>
            <a:ext cx="4114800" cy="39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ivvic"/>
                <a:ea typeface="Livvic"/>
                <a:cs typeface="Livvic"/>
                <a:sym typeface="Livvic"/>
              </a:rPr>
              <a:t>Jupiter's rotation period</a:t>
            </a:r>
            <a:endParaRPr>
              <a:latin typeface="Livvic"/>
              <a:ea typeface="Livvic"/>
              <a:cs typeface="Livvic"/>
              <a:sym typeface="Livvic"/>
            </a:endParaRPr>
          </a:p>
        </p:txBody>
      </p:sp>
      <p:sp>
        <p:nvSpPr>
          <p:cNvPr id="2552" name="Google Shape;2552;p120"/>
          <p:cNvSpPr txBox="1">
            <a:spLocks noGrp="1"/>
          </p:cNvSpPr>
          <p:nvPr>
            <p:ph type="title" idx="2"/>
          </p:nvPr>
        </p:nvSpPr>
        <p:spPr>
          <a:xfrm>
            <a:off x="4489701" y="3294525"/>
            <a:ext cx="4114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
        <p:nvSpPr>
          <p:cNvPr id="2553" name="Google Shape;2553;p120"/>
          <p:cNvSpPr txBox="1">
            <a:spLocks noGrp="1"/>
          </p:cNvSpPr>
          <p:nvPr>
            <p:ph type="subTitle" idx="3"/>
          </p:nvPr>
        </p:nvSpPr>
        <p:spPr>
          <a:xfrm>
            <a:off x="4489701" y="3795379"/>
            <a:ext cx="4114800" cy="39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ivvic"/>
                <a:ea typeface="Livvic"/>
                <a:cs typeface="Livvic"/>
                <a:sym typeface="Livvic"/>
              </a:rPr>
              <a:t>Distance between Earth and the Moon</a:t>
            </a:r>
            <a:endParaRPr>
              <a:latin typeface="Livvic"/>
              <a:ea typeface="Livvic"/>
              <a:cs typeface="Livvic"/>
              <a:sym typeface="Livvic"/>
            </a:endParaRPr>
          </a:p>
        </p:txBody>
      </p:sp>
      <p:sp>
        <p:nvSpPr>
          <p:cNvPr id="2554" name="Google Shape;2554;p120"/>
          <p:cNvSpPr txBox="1">
            <a:spLocks noGrp="1"/>
          </p:cNvSpPr>
          <p:nvPr>
            <p:ph type="title" idx="4"/>
          </p:nvPr>
        </p:nvSpPr>
        <p:spPr>
          <a:xfrm>
            <a:off x="4489701" y="2122563"/>
            <a:ext cx="4114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333,000.000</a:t>
            </a:r>
            <a:endParaRPr/>
          </a:p>
        </p:txBody>
      </p:sp>
      <p:sp>
        <p:nvSpPr>
          <p:cNvPr id="2555" name="Google Shape;2555;p120"/>
          <p:cNvSpPr txBox="1">
            <a:spLocks noGrp="1"/>
          </p:cNvSpPr>
          <p:nvPr>
            <p:ph type="subTitle" idx="5"/>
          </p:nvPr>
        </p:nvSpPr>
        <p:spPr>
          <a:xfrm>
            <a:off x="4489701" y="2623417"/>
            <a:ext cx="4114800" cy="39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Livvic"/>
                <a:ea typeface="Livvic"/>
                <a:cs typeface="Livvic"/>
                <a:sym typeface="Livvic"/>
              </a:rPr>
              <a:t>The Sun’s mass compared to Earth’s</a:t>
            </a:r>
            <a:endParaRPr>
              <a:latin typeface="Livvic"/>
              <a:ea typeface="Livvic"/>
              <a:cs typeface="Livvic"/>
              <a:sym typeface="Livvic"/>
            </a:endParaRPr>
          </a:p>
        </p:txBody>
      </p:sp>
      <p:grpSp>
        <p:nvGrpSpPr>
          <p:cNvPr id="2556" name="Google Shape;2556;p120"/>
          <p:cNvGrpSpPr/>
          <p:nvPr/>
        </p:nvGrpSpPr>
        <p:grpSpPr>
          <a:xfrm>
            <a:off x="539499" y="1397662"/>
            <a:ext cx="3519963" cy="2348174"/>
            <a:chOff x="1661200" y="1467800"/>
            <a:chExt cx="2641425" cy="1762100"/>
          </a:xfrm>
        </p:grpSpPr>
        <p:sp>
          <p:nvSpPr>
            <p:cNvPr id="2557" name="Google Shape;2557;p120"/>
            <p:cNvSpPr/>
            <p:nvPr/>
          </p:nvSpPr>
          <p:spPr>
            <a:xfrm>
              <a:off x="1852700" y="1995800"/>
              <a:ext cx="483325" cy="1110225"/>
            </a:xfrm>
            <a:custGeom>
              <a:avLst/>
              <a:gdLst/>
              <a:ahLst/>
              <a:cxnLst/>
              <a:rect l="l" t="t" r="r" b="b"/>
              <a:pathLst>
                <a:path w="19333" h="44409" extrusionOk="0">
                  <a:moveTo>
                    <a:pt x="4438" y="1"/>
                  </a:moveTo>
                  <a:cubicBezTo>
                    <a:pt x="1976" y="1"/>
                    <a:pt x="0" y="2037"/>
                    <a:pt x="92" y="4499"/>
                  </a:cubicBezTo>
                  <a:lnTo>
                    <a:pt x="1794" y="44409"/>
                  </a:lnTo>
                  <a:lnTo>
                    <a:pt x="19332" y="44409"/>
                  </a:lnTo>
                  <a:lnTo>
                    <a:pt x="15441" y="1"/>
                  </a:lnTo>
                  <a:close/>
                </a:path>
              </a:pathLst>
            </a:custGeom>
            <a:solidFill>
              <a:srgbClr val="7F40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20"/>
            <p:cNvSpPr/>
            <p:nvPr/>
          </p:nvSpPr>
          <p:spPr>
            <a:xfrm>
              <a:off x="1956800" y="1995800"/>
              <a:ext cx="484075" cy="1110225"/>
            </a:xfrm>
            <a:custGeom>
              <a:avLst/>
              <a:gdLst/>
              <a:ahLst/>
              <a:cxnLst/>
              <a:rect l="l" t="t" r="r" b="b"/>
              <a:pathLst>
                <a:path w="19363" h="44409" extrusionOk="0">
                  <a:moveTo>
                    <a:pt x="4438" y="1"/>
                  </a:moveTo>
                  <a:cubicBezTo>
                    <a:pt x="1976" y="1"/>
                    <a:pt x="1" y="2037"/>
                    <a:pt x="122" y="4499"/>
                  </a:cubicBezTo>
                  <a:lnTo>
                    <a:pt x="1824" y="44409"/>
                  </a:lnTo>
                  <a:lnTo>
                    <a:pt x="19363" y="44409"/>
                  </a:lnTo>
                  <a:lnTo>
                    <a:pt x="15442" y="1"/>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20"/>
            <p:cNvSpPr/>
            <p:nvPr/>
          </p:nvSpPr>
          <p:spPr>
            <a:xfrm>
              <a:off x="2880825" y="3061175"/>
              <a:ext cx="760675" cy="44850"/>
            </a:xfrm>
            <a:custGeom>
              <a:avLst/>
              <a:gdLst/>
              <a:ahLst/>
              <a:cxnLst/>
              <a:rect l="l" t="t" r="r" b="b"/>
              <a:pathLst>
                <a:path w="30427" h="1794" extrusionOk="0">
                  <a:moveTo>
                    <a:pt x="1" y="0"/>
                  </a:moveTo>
                  <a:lnTo>
                    <a:pt x="1" y="1794"/>
                  </a:lnTo>
                  <a:lnTo>
                    <a:pt x="30427" y="1794"/>
                  </a:lnTo>
                  <a:lnTo>
                    <a:pt x="30427"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120"/>
            <p:cNvSpPr/>
            <p:nvPr/>
          </p:nvSpPr>
          <p:spPr>
            <a:xfrm>
              <a:off x="2693150" y="2131825"/>
              <a:ext cx="736350" cy="934700"/>
            </a:xfrm>
            <a:custGeom>
              <a:avLst/>
              <a:gdLst/>
              <a:ahLst/>
              <a:cxnLst/>
              <a:rect l="l" t="t" r="r" b="b"/>
              <a:pathLst>
                <a:path w="29454" h="37388" extrusionOk="0">
                  <a:moveTo>
                    <a:pt x="1702" y="1"/>
                  </a:moveTo>
                  <a:lnTo>
                    <a:pt x="0" y="37387"/>
                  </a:lnTo>
                  <a:lnTo>
                    <a:pt x="29453" y="37387"/>
                  </a:lnTo>
                  <a:cubicBezTo>
                    <a:pt x="29453" y="35503"/>
                    <a:pt x="28785" y="34044"/>
                    <a:pt x="27903" y="32919"/>
                  </a:cubicBezTo>
                  <a:cubicBezTo>
                    <a:pt x="26353" y="31004"/>
                    <a:pt x="23952" y="29940"/>
                    <a:pt x="21490" y="29940"/>
                  </a:cubicBezTo>
                  <a:lnTo>
                    <a:pt x="8632" y="29940"/>
                  </a:lnTo>
                  <a:lnTo>
                    <a:pt x="6201" y="14560"/>
                  </a:lnTo>
                  <a:cubicBezTo>
                    <a:pt x="4559" y="1794"/>
                    <a:pt x="1702" y="1"/>
                    <a:pt x="1702"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120"/>
            <p:cNvSpPr/>
            <p:nvPr/>
          </p:nvSpPr>
          <p:spPr>
            <a:xfrm>
              <a:off x="3090575" y="2880325"/>
              <a:ext cx="338925" cy="186200"/>
            </a:xfrm>
            <a:custGeom>
              <a:avLst/>
              <a:gdLst/>
              <a:ahLst/>
              <a:cxnLst/>
              <a:rect l="l" t="t" r="r" b="b"/>
              <a:pathLst>
                <a:path w="13557" h="7448" extrusionOk="0">
                  <a:moveTo>
                    <a:pt x="2158" y="0"/>
                  </a:moveTo>
                  <a:cubicBezTo>
                    <a:pt x="1216" y="1429"/>
                    <a:pt x="0" y="3982"/>
                    <a:pt x="122" y="7447"/>
                  </a:cubicBezTo>
                  <a:lnTo>
                    <a:pt x="13556" y="7447"/>
                  </a:lnTo>
                  <a:cubicBezTo>
                    <a:pt x="13556" y="5563"/>
                    <a:pt x="12888" y="4104"/>
                    <a:pt x="12006" y="2979"/>
                  </a:cubicBezTo>
                  <a:cubicBezTo>
                    <a:pt x="10456" y="1064"/>
                    <a:pt x="8055" y="0"/>
                    <a:pt x="5593"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20"/>
            <p:cNvSpPr/>
            <p:nvPr/>
          </p:nvSpPr>
          <p:spPr>
            <a:xfrm>
              <a:off x="1954525" y="1995800"/>
              <a:ext cx="876175" cy="1110225"/>
            </a:xfrm>
            <a:custGeom>
              <a:avLst/>
              <a:gdLst/>
              <a:ahLst/>
              <a:cxnLst/>
              <a:rect l="l" t="t" r="r" b="b"/>
              <a:pathLst>
                <a:path w="35047" h="44409" extrusionOk="0">
                  <a:moveTo>
                    <a:pt x="13739" y="1"/>
                  </a:moveTo>
                  <a:lnTo>
                    <a:pt x="0" y="8208"/>
                  </a:lnTo>
                  <a:lnTo>
                    <a:pt x="730" y="44409"/>
                  </a:lnTo>
                  <a:lnTo>
                    <a:pt x="34439" y="44409"/>
                  </a:lnTo>
                  <a:cubicBezTo>
                    <a:pt x="35047" y="36779"/>
                    <a:pt x="31247" y="5442"/>
                    <a:pt x="31247" y="5442"/>
                  </a:cubicBezTo>
                  <a:lnTo>
                    <a:pt x="21034" y="578"/>
                  </a:lnTo>
                  <a:lnTo>
                    <a:pt x="13739"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20"/>
            <p:cNvSpPr/>
            <p:nvPr/>
          </p:nvSpPr>
          <p:spPr>
            <a:xfrm>
              <a:off x="2396025" y="2077125"/>
              <a:ext cx="142875" cy="961275"/>
            </a:xfrm>
            <a:custGeom>
              <a:avLst/>
              <a:gdLst/>
              <a:ahLst/>
              <a:cxnLst/>
              <a:rect l="l" t="t" r="r" b="b"/>
              <a:pathLst>
                <a:path w="5715" h="38451" extrusionOk="0">
                  <a:moveTo>
                    <a:pt x="2584" y="0"/>
                  </a:moveTo>
                  <a:lnTo>
                    <a:pt x="0" y="2401"/>
                  </a:lnTo>
                  <a:lnTo>
                    <a:pt x="1307" y="5198"/>
                  </a:lnTo>
                  <a:lnTo>
                    <a:pt x="31" y="35989"/>
                  </a:lnTo>
                  <a:lnTo>
                    <a:pt x="3070" y="38451"/>
                  </a:lnTo>
                  <a:lnTo>
                    <a:pt x="5715" y="35654"/>
                  </a:lnTo>
                  <a:lnTo>
                    <a:pt x="3374" y="5076"/>
                  </a:lnTo>
                  <a:lnTo>
                    <a:pt x="4560" y="1763"/>
                  </a:lnTo>
                  <a:lnTo>
                    <a:pt x="2584" y="0"/>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120"/>
            <p:cNvSpPr/>
            <p:nvPr/>
          </p:nvSpPr>
          <p:spPr>
            <a:xfrm>
              <a:off x="2396025" y="2077125"/>
              <a:ext cx="114000" cy="129950"/>
            </a:xfrm>
            <a:custGeom>
              <a:avLst/>
              <a:gdLst/>
              <a:ahLst/>
              <a:cxnLst/>
              <a:rect l="l" t="t" r="r" b="b"/>
              <a:pathLst>
                <a:path w="4560" h="5198" extrusionOk="0">
                  <a:moveTo>
                    <a:pt x="2584" y="0"/>
                  </a:moveTo>
                  <a:lnTo>
                    <a:pt x="0" y="2401"/>
                  </a:lnTo>
                  <a:lnTo>
                    <a:pt x="1307" y="5198"/>
                  </a:lnTo>
                  <a:lnTo>
                    <a:pt x="3374" y="5076"/>
                  </a:lnTo>
                  <a:lnTo>
                    <a:pt x="4560" y="1763"/>
                  </a:lnTo>
                  <a:lnTo>
                    <a:pt x="2584"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20"/>
            <p:cNvSpPr/>
            <p:nvPr/>
          </p:nvSpPr>
          <p:spPr>
            <a:xfrm>
              <a:off x="2298000" y="1995800"/>
              <a:ext cx="162625" cy="201400"/>
            </a:xfrm>
            <a:custGeom>
              <a:avLst/>
              <a:gdLst/>
              <a:ahLst/>
              <a:cxnLst/>
              <a:rect l="l" t="t" r="r" b="b"/>
              <a:pathLst>
                <a:path w="6505" h="8056" extrusionOk="0">
                  <a:moveTo>
                    <a:pt x="0" y="1"/>
                  </a:moveTo>
                  <a:lnTo>
                    <a:pt x="1368" y="8056"/>
                  </a:lnTo>
                  <a:lnTo>
                    <a:pt x="6505" y="3253"/>
                  </a:lnTo>
                  <a:lnTo>
                    <a:pt x="0" y="1"/>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20"/>
            <p:cNvSpPr/>
            <p:nvPr/>
          </p:nvSpPr>
          <p:spPr>
            <a:xfrm>
              <a:off x="2460600" y="2010250"/>
              <a:ext cx="99575" cy="155800"/>
            </a:xfrm>
            <a:custGeom>
              <a:avLst/>
              <a:gdLst/>
              <a:ahLst/>
              <a:cxnLst/>
              <a:rect l="l" t="t" r="r" b="b"/>
              <a:pathLst>
                <a:path w="3983" h="6232" extrusionOk="0">
                  <a:moveTo>
                    <a:pt x="791" y="0"/>
                  </a:moveTo>
                  <a:lnTo>
                    <a:pt x="1" y="2675"/>
                  </a:lnTo>
                  <a:lnTo>
                    <a:pt x="3983" y="6231"/>
                  </a:lnTo>
                  <a:lnTo>
                    <a:pt x="791" y="0"/>
                  </a:ln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20"/>
            <p:cNvSpPr/>
            <p:nvPr/>
          </p:nvSpPr>
          <p:spPr>
            <a:xfrm>
              <a:off x="1813950" y="2200975"/>
              <a:ext cx="371600" cy="788800"/>
            </a:xfrm>
            <a:custGeom>
              <a:avLst/>
              <a:gdLst/>
              <a:ahLst/>
              <a:cxnLst/>
              <a:rect l="l" t="t" r="r" b="b"/>
              <a:pathLst>
                <a:path w="14864" h="31552" extrusionOk="0">
                  <a:moveTo>
                    <a:pt x="5623" y="1"/>
                  </a:moveTo>
                  <a:cubicBezTo>
                    <a:pt x="5623" y="1"/>
                    <a:pt x="4256" y="1095"/>
                    <a:pt x="3161" y="6353"/>
                  </a:cubicBezTo>
                  <a:cubicBezTo>
                    <a:pt x="2067" y="11612"/>
                    <a:pt x="0" y="25047"/>
                    <a:pt x="0" y="25047"/>
                  </a:cubicBezTo>
                  <a:lnTo>
                    <a:pt x="12462" y="31551"/>
                  </a:lnTo>
                  <a:lnTo>
                    <a:pt x="13678" y="9514"/>
                  </a:lnTo>
                  <a:cubicBezTo>
                    <a:pt x="13678" y="9514"/>
                    <a:pt x="14864" y="305"/>
                    <a:pt x="5623"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20"/>
            <p:cNvSpPr/>
            <p:nvPr/>
          </p:nvSpPr>
          <p:spPr>
            <a:xfrm>
              <a:off x="1775200" y="2827125"/>
              <a:ext cx="1111725" cy="278900"/>
            </a:xfrm>
            <a:custGeom>
              <a:avLst/>
              <a:gdLst/>
              <a:ahLst/>
              <a:cxnLst/>
              <a:rect l="l" t="t" r="r" b="b"/>
              <a:pathLst>
                <a:path w="44469" h="11156" extrusionOk="0">
                  <a:moveTo>
                    <a:pt x="1550" y="1"/>
                  </a:moveTo>
                  <a:lnTo>
                    <a:pt x="486" y="5867"/>
                  </a:lnTo>
                  <a:cubicBezTo>
                    <a:pt x="0" y="8633"/>
                    <a:pt x="2128" y="11156"/>
                    <a:pt x="4924" y="11156"/>
                  </a:cubicBezTo>
                  <a:lnTo>
                    <a:pt x="44469" y="11156"/>
                  </a:lnTo>
                  <a:lnTo>
                    <a:pt x="44469" y="11034"/>
                  </a:lnTo>
                  <a:cubicBezTo>
                    <a:pt x="44469" y="4955"/>
                    <a:pt x="39514" y="1"/>
                    <a:pt x="33435"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20"/>
            <p:cNvSpPr/>
            <p:nvPr/>
          </p:nvSpPr>
          <p:spPr>
            <a:xfrm>
              <a:off x="2244800" y="2827125"/>
              <a:ext cx="295625" cy="278900"/>
            </a:xfrm>
            <a:custGeom>
              <a:avLst/>
              <a:gdLst/>
              <a:ahLst/>
              <a:cxnLst/>
              <a:rect l="l" t="t" r="r" b="b"/>
              <a:pathLst>
                <a:path w="11825" h="11156" extrusionOk="0">
                  <a:moveTo>
                    <a:pt x="1976" y="1"/>
                  </a:moveTo>
                  <a:cubicBezTo>
                    <a:pt x="1186" y="2341"/>
                    <a:pt x="1" y="6961"/>
                    <a:pt x="1460" y="11156"/>
                  </a:cubicBezTo>
                  <a:lnTo>
                    <a:pt x="11825" y="11156"/>
                  </a:lnTo>
                  <a:lnTo>
                    <a:pt x="10943" y="1"/>
                  </a:ln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20"/>
            <p:cNvSpPr/>
            <p:nvPr/>
          </p:nvSpPr>
          <p:spPr>
            <a:xfrm>
              <a:off x="2396025" y="2827125"/>
              <a:ext cx="490900" cy="278900"/>
            </a:xfrm>
            <a:custGeom>
              <a:avLst/>
              <a:gdLst/>
              <a:ahLst/>
              <a:cxnLst/>
              <a:rect l="l" t="t" r="r" b="b"/>
              <a:pathLst>
                <a:path w="19636" h="11156" extrusionOk="0">
                  <a:moveTo>
                    <a:pt x="2310" y="1"/>
                  </a:moveTo>
                  <a:cubicBezTo>
                    <a:pt x="1277" y="2068"/>
                    <a:pt x="0" y="6019"/>
                    <a:pt x="1307" y="11156"/>
                  </a:cubicBezTo>
                  <a:lnTo>
                    <a:pt x="19636" y="11156"/>
                  </a:lnTo>
                  <a:lnTo>
                    <a:pt x="19636" y="11034"/>
                  </a:lnTo>
                  <a:cubicBezTo>
                    <a:pt x="19636" y="4955"/>
                    <a:pt x="14681" y="1"/>
                    <a:pt x="8602"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20"/>
            <p:cNvSpPr/>
            <p:nvPr/>
          </p:nvSpPr>
          <p:spPr>
            <a:xfrm>
              <a:off x="2317000" y="3014050"/>
              <a:ext cx="51700" cy="52475"/>
            </a:xfrm>
            <a:custGeom>
              <a:avLst/>
              <a:gdLst/>
              <a:ahLst/>
              <a:cxnLst/>
              <a:rect l="l" t="t" r="r" b="b"/>
              <a:pathLst>
                <a:path w="2068" h="2099" extrusionOk="0">
                  <a:moveTo>
                    <a:pt x="1034" y="1"/>
                  </a:moveTo>
                  <a:cubicBezTo>
                    <a:pt x="456" y="1"/>
                    <a:pt x="0" y="487"/>
                    <a:pt x="0" y="1065"/>
                  </a:cubicBezTo>
                  <a:cubicBezTo>
                    <a:pt x="0" y="1612"/>
                    <a:pt x="456" y="2098"/>
                    <a:pt x="1034" y="2098"/>
                  </a:cubicBezTo>
                  <a:cubicBezTo>
                    <a:pt x="1611" y="2098"/>
                    <a:pt x="2067" y="1612"/>
                    <a:pt x="2067" y="1065"/>
                  </a:cubicBezTo>
                  <a:cubicBezTo>
                    <a:pt x="2067" y="487"/>
                    <a:pt x="1611" y="1"/>
                    <a:pt x="1034" y="1"/>
                  </a:cubicBezTo>
                  <a:close/>
                </a:path>
              </a:pathLst>
            </a:custGeom>
            <a:solidFill>
              <a:srgbClr val="402D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20"/>
            <p:cNvSpPr/>
            <p:nvPr/>
          </p:nvSpPr>
          <p:spPr>
            <a:xfrm>
              <a:off x="1661200" y="3106000"/>
              <a:ext cx="2578350" cy="123900"/>
            </a:xfrm>
            <a:custGeom>
              <a:avLst/>
              <a:gdLst/>
              <a:ahLst/>
              <a:cxnLst/>
              <a:rect l="l" t="t" r="r" b="b"/>
              <a:pathLst>
                <a:path w="103134" h="4956" extrusionOk="0">
                  <a:moveTo>
                    <a:pt x="1247" y="1"/>
                  </a:moveTo>
                  <a:cubicBezTo>
                    <a:pt x="578" y="1"/>
                    <a:pt x="1" y="548"/>
                    <a:pt x="1" y="1247"/>
                  </a:cubicBezTo>
                  <a:lnTo>
                    <a:pt x="1" y="3709"/>
                  </a:lnTo>
                  <a:cubicBezTo>
                    <a:pt x="1" y="4408"/>
                    <a:pt x="578" y="4955"/>
                    <a:pt x="1247" y="4955"/>
                  </a:cubicBezTo>
                  <a:lnTo>
                    <a:pt x="101887" y="4955"/>
                  </a:lnTo>
                  <a:cubicBezTo>
                    <a:pt x="102586" y="4955"/>
                    <a:pt x="103133" y="4408"/>
                    <a:pt x="103133" y="3709"/>
                  </a:cubicBezTo>
                  <a:lnTo>
                    <a:pt x="103133" y="1247"/>
                  </a:lnTo>
                  <a:cubicBezTo>
                    <a:pt x="103133" y="548"/>
                    <a:pt x="102586" y="1"/>
                    <a:pt x="101887" y="1"/>
                  </a:cubicBezTo>
                  <a:close/>
                </a:path>
              </a:pathLst>
            </a:custGeom>
            <a:solidFill>
              <a:srgbClr val="F37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120"/>
            <p:cNvSpPr/>
            <p:nvPr/>
          </p:nvSpPr>
          <p:spPr>
            <a:xfrm>
              <a:off x="1661200" y="3106000"/>
              <a:ext cx="681650" cy="123900"/>
            </a:xfrm>
            <a:custGeom>
              <a:avLst/>
              <a:gdLst/>
              <a:ahLst/>
              <a:cxnLst/>
              <a:rect l="l" t="t" r="r" b="b"/>
              <a:pathLst>
                <a:path w="27266" h="4956" extrusionOk="0">
                  <a:moveTo>
                    <a:pt x="1217" y="1"/>
                  </a:moveTo>
                  <a:cubicBezTo>
                    <a:pt x="548" y="1"/>
                    <a:pt x="1" y="548"/>
                    <a:pt x="1" y="1217"/>
                  </a:cubicBezTo>
                  <a:lnTo>
                    <a:pt x="1" y="3739"/>
                  </a:lnTo>
                  <a:cubicBezTo>
                    <a:pt x="1" y="4408"/>
                    <a:pt x="548" y="4955"/>
                    <a:pt x="1217" y="4955"/>
                  </a:cubicBezTo>
                  <a:lnTo>
                    <a:pt x="26050" y="4955"/>
                  </a:lnTo>
                  <a:cubicBezTo>
                    <a:pt x="26719" y="4955"/>
                    <a:pt x="27266" y="4408"/>
                    <a:pt x="27266" y="3739"/>
                  </a:cubicBezTo>
                  <a:lnTo>
                    <a:pt x="27266" y="1217"/>
                  </a:lnTo>
                  <a:cubicBezTo>
                    <a:pt x="27266" y="548"/>
                    <a:pt x="26719" y="1"/>
                    <a:pt x="26050"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20"/>
            <p:cNvSpPr/>
            <p:nvPr/>
          </p:nvSpPr>
          <p:spPr>
            <a:xfrm>
              <a:off x="2611075" y="2827125"/>
              <a:ext cx="351850" cy="87425"/>
            </a:xfrm>
            <a:custGeom>
              <a:avLst/>
              <a:gdLst/>
              <a:ahLst/>
              <a:cxnLst/>
              <a:rect l="l" t="t" r="r" b="b"/>
              <a:pathLst>
                <a:path w="14074" h="3497" extrusionOk="0">
                  <a:moveTo>
                    <a:pt x="0" y="1"/>
                  </a:moveTo>
                  <a:lnTo>
                    <a:pt x="0" y="3496"/>
                  </a:lnTo>
                  <a:lnTo>
                    <a:pt x="12371" y="3496"/>
                  </a:lnTo>
                  <a:cubicBezTo>
                    <a:pt x="13314" y="3496"/>
                    <a:pt x="14074" y="2706"/>
                    <a:pt x="14074" y="1764"/>
                  </a:cubicBezTo>
                  <a:lnTo>
                    <a:pt x="14074" y="1733"/>
                  </a:lnTo>
                  <a:cubicBezTo>
                    <a:pt x="14074" y="760"/>
                    <a:pt x="13314" y="1"/>
                    <a:pt x="12371"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20"/>
            <p:cNvSpPr/>
            <p:nvPr/>
          </p:nvSpPr>
          <p:spPr>
            <a:xfrm>
              <a:off x="2700750" y="2942625"/>
              <a:ext cx="96525" cy="163400"/>
            </a:xfrm>
            <a:custGeom>
              <a:avLst/>
              <a:gdLst/>
              <a:ahLst/>
              <a:cxnLst/>
              <a:rect l="l" t="t" r="r" b="b"/>
              <a:pathLst>
                <a:path w="3861" h="6536" fill="none" extrusionOk="0">
                  <a:moveTo>
                    <a:pt x="3860" y="6536"/>
                  </a:moveTo>
                  <a:cubicBezTo>
                    <a:pt x="3860" y="6536"/>
                    <a:pt x="3587" y="2311"/>
                    <a:pt x="0" y="1"/>
                  </a:cubicBezTo>
                </a:path>
              </a:pathLst>
            </a:custGeom>
            <a:noFill/>
            <a:ln w="98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20"/>
            <p:cNvSpPr/>
            <p:nvPr/>
          </p:nvSpPr>
          <p:spPr>
            <a:xfrm>
              <a:off x="1967450" y="2827125"/>
              <a:ext cx="167200" cy="25"/>
            </a:xfrm>
            <a:custGeom>
              <a:avLst/>
              <a:gdLst/>
              <a:ahLst/>
              <a:cxnLst/>
              <a:rect l="l" t="t" r="r" b="b"/>
              <a:pathLst>
                <a:path w="6688" h="1" fill="none" extrusionOk="0">
                  <a:moveTo>
                    <a:pt x="6687" y="1"/>
                  </a:moveTo>
                  <a:lnTo>
                    <a:pt x="0" y="1"/>
                  </a:lnTo>
                </a:path>
              </a:pathLst>
            </a:custGeom>
            <a:noFill/>
            <a:ln w="9875" cap="flat" cmpd="sng">
              <a:solidFill>
                <a:srgbClr val="17111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20"/>
            <p:cNvSpPr/>
            <p:nvPr/>
          </p:nvSpPr>
          <p:spPr>
            <a:xfrm>
              <a:off x="3294225" y="2966175"/>
              <a:ext cx="59275" cy="100350"/>
            </a:xfrm>
            <a:custGeom>
              <a:avLst/>
              <a:gdLst/>
              <a:ahLst/>
              <a:cxnLst/>
              <a:rect l="l" t="t" r="r" b="b"/>
              <a:pathLst>
                <a:path w="2371" h="4014" fill="none" extrusionOk="0">
                  <a:moveTo>
                    <a:pt x="2371" y="4013"/>
                  </a:moveTo>
                  <a:cubicBezTo>
                    <a:pt x="2371" y="4013"/>
                    <a:pt x="2280" y="1186"/>
                    <a:pt x="0" y="1"/>
                  </a:cubicBezTo>
                </a:path>
              </a:pathLst>
            </a:custGeom>
            <a:noFill/>
            <a:ln w="98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20"/>
            <p:cNvSpPr/>
            <p:nvPr/>
          </p:nvSpPr>
          <p:spPr>
            <a:xfrm>
              <a:off x="2427925" y="2827125"/>
              <a:ext cx="535000" cy="278900"/>
            </a:xfrm>
            <a:custGeom>
              <a:avLst/>
              <a:gdLst/>
              <a:ahLst/>
              <a:cxnLst/>
              <a:rect l="l" t="t" r="r" b="b"/>
              <a:pathLst>
                <a:path w="21400" h="11156" extrusionOk="0">
                  <a:moveTo>
                    <a:pt x="1034" y="1"/>
                  </a:moveTo>
                  <a:cubicBezTo>
                    <a:pt x="670" y="730"/>
                    <a:pt x="305" y="1672"/>
                    <a:pt x="1" y="2797"/>
                  </a:cubicBezTo>
                  <a:cubicBezTo>
                    <a:pt x="2585" y="4013"/>
                    <a:pt x="7721" y="6870"/>
                    <a:pt x="9971" y="11156"/>
                  </a:cubicBezTo>
                  <a:lnTo>
                    <a:pt x="18360" y="11156"/>
                  </a:lnTo>
                  <a:lnTo>
                    <a:pt x="18360" y="11034"/>
                  </a:lnTo>
                  <a:cubicBezTo>
                    <a:pt x="18360" y="8116"/>
                    <a:pt x="17205" y="5472"/>
                    <a:pt x="15351" y="3496"/>
                  </a:cubicBezTo>
                  <a:lnTo>
                    <a:pt x="19697" y="3496"/>
                  </a:lnTo>
                  <a:cubicBezTo>
                    <a:pt x="20640" y="3496"/>
                    <a:pt x="21400" y="2706"/>
                    <a:pt x="21400" y="1764"/>
                  </a:cubicBezTo>
                  <a:lnTo>
                    <a:pt x="21400" y="1733"/>
                  </a:lnTo>
                  <a:cubicBezTo>
                    <a:pt x="21400" y="760"/>
                    <a:pt x="20640" y="1"/>
                    <a:pt x="19697"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20"/>
            <p:cNvSpPr/>
            <p:nvPr/>
          </p:nvSpPr>
          <p:spPr>
            <a:xfrm>
              <a:off x="2568525" y="2333950"/>
              <a:ext cx="164150" cy="44100"/>
            </a:xfrm>
            <a:custGeom>
              <a:avLst/>
              <a:gdLst/>
              <a:ahLst/>
              <a:cxnLst/>
              <a:rect l="l" t="t" r="r" b="b"/>
              <a:pathLst>
                <a:path w="6566" h="1764" extrusionOk="0">
                  <a:moveTo>
                    <a:pt x="0" y="1"/>
                  </a:moveTo>
                  <a:lnTo>
                    <a:pt x="0" y="1764"/>
                  </a:lnTo>
                  <a:lnTo>
                    <a:pt x="6566" y="1764"/>
                  </a:lnTo>
                  <a:lnTo>
                    <a:pt x="6566" y="1"/>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20"/>
            <p:cNvSpPr/>
            <p:nvPr/>
          </p:nvSpPr>
          <p:spPr>
            <a:xfrm>
              <a:off x="3681000" y="3061175"/>
              <a:ext cx="449125" cy="44850"/>
            </a:xfrm>
            <a:custGeom>
              <a:avLst/>
              <a:gdLst/>
              <a:ahLst/>
              <a:cxnLst/>
              <a:rect l="l" t="t" r="r" b="b"/>
              <a:pathLst>
                <a:path w="17965" h="1794" extrusionOk="0">
                  <a:moveTo>
                    <a:pt x="0" y="0"/>
                  </a:moveTo>
                  <a:lnTo>
                    <a:pt x="0" y="1794"/>
                  </a:lnTo>
                  <a:lnTo>
                    <a:pt x="17964" y="1794"/>
                  </a:lnTo>
                  <a:lnTo>
                    <a:pt x="17964" y="0"/>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20"/>
            <p:cNvSpPr/>
            <p:nvPr/>
          </p:nvSpPr>
          <p:spPr>
            <a:xfrm>
              <a:off x="3093600" y="1618150"/>
              <a:ext cx="1136825" cy="1009900"/>
            </a:xfrm>
            <a:custGeom>
              <a:avLst/>
              <a:gdLst/>
              <a:ahLst/>
              <a:cxnLst/>
              <a:rect l="l" t="t" r="r" b="b"/>
              <a:pathLst>
                <a:path w="45473" h="40396" extrusionOk="0">
                  <a:moveTo>
                    <a:pt x="3131" y="0"/>
                  </a:moveTo>
                  <a:cubicBezTo>
                    <a:pt x="1399" y="0"/>
                    <a:pt x="1" y="1398"/>
                    <a:pt x="1" y="3131"/>
                  </a:cubicBezTo>
                  <a:lnTo>
                    <a:pt x="1" y="37296"/>
                  </a:lnTo>
                  <a:cubicBezTo>
                    <a:pt x="1" y="38998"/>
                    <a:pt x="1399" y="40396"/>
                    <a:pt x="3131" y="40396"/>
                  </a:cubicBezTo>
                  <a:lnTo>
                    <a:pt x="42342" y="40396"/>
                  </a:lnTo>
                  <a:cubicBezTo>
                    <a:pt x="44074" y="40396"/>
                    <a:pt x="45473" y="38998"/>
                    <a:pt x="45473" y="37296"/>
                  </a:cubicBezTo>
                  <a:lnTo>
                    <a:pt x="45473" y="3131"/>
                  </a:lnTo>
                  <a:cubicBezTo>
                    <a:pt x="45473" y="1398"/>
                    <a:pt x="44074" y="0"/>
                    <a:pt x="42342"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20"/>
            <p:cNvSpPr/>
            <p:nvPr/>
          </p:nvSpPr>
          <p:spPr>
            <a:xfrm>
              <a:off x="3165025" y="1618150"/>
              <a:ext cx="1137600" cy="1009900"/>
            </a:xfrm>
            <a:custGeom>
              <a:avLst/>
              <a:gdLst/>
              <a:ahLst/>
              <a:cxnLst/>
              <a:rect l="l" t="t" r="r" b="b"/>
              <a:pathLst>
                <a:path w="45504" h="40396" extrusionOk="0">
                  <a:moveTo>
                    <a:pt x="3132" y="0"/>
                  </a:moveTo>
                  <a:cubicBezTo>
                    <a:pt x="1399" y="0"/>
                    <a:pt x="1" y="1398"/>
                    <a:pt x="1" y="3131"/>
                  </a:cubicBezTo>
                  <a:lnTo>
                    <a:pt x="1" y="37296"/>
                  </a:lnTo>
                  <a:cubicBezTo>
                    <a:pt x="1" y="38998"/>
                    <a:pt x="1399" y="40396"/>
                    <a:pt x="3132" y="40396"/>
                  </a:cubicBezTo>
                  <a:lnTo>
                    <a:pt x="42372" y="40396"/>
                  </a:lnTo>
                  <a:cubicBezTo>
                    <a:pt x="44105" y="40396"/>
                    <a:pt x="45503" y="38998"/>
                    <a:pt x="45503" y="37296"/>
                  </a:cubicBezTo>
                  <a:lnTo>
                    <a:pt x="45503" y="3131"/>
                  </a:lnTo>
                  <a:cubicBezTo>
                    <a:pt x="45503" y="1398"/>
                    <a:pt x="44105" y="0"/>
                    <a:pt x="42372"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20"/>
            <p:cNvSpPr/>
            <p:nvPr/>
          </p:nvSpPr>
          <p:spPr>
            <a:xfrm>
              <a:off x="3439350" y="1865100"/>
              <a:ext cx="608700" cy="485600"/>
            </a:xfrm>
            <a:custGeom>
              <a:avLst/>
              <a:gdLst/>
              <a:ahLst/>
              <a:cxnLst/>
              <a:rect l="l" t="t" r="r" b="b"/>
              <a:pathLst>
                <a:path w="24348" h="19424" extrusionOk="0">
                  <a:moveTo>
                    <a:pt x="1" y="1"/>
                  </a:moveTo>
                  <a:lnTo>
                    <a:pt x="1" y="19424"/>
                  </a:lnTo>
                  <a:lnTo>
                    <a:pt x="24348" y="19424"/>
                  </a:lnTo>
                  <a:lnTo>
                    <a:pt x="24348"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120"/>
            <p:cNvSpPr/>
            <p:nvPr/>
          </p:nvSpPr>
          <p:spPr>
            <a:xfrm>
              <a:off x="3499375" y="1865100"/>
              <a:ext cx="607950" cy="485600"/>
            </a:xfrm>
            <a:custGeom>
              <a:avLst/>
              <a:gdLst/>
              <a:ahLst/>
              <a:cxnLst/>
              <a:rect l="l" t="t" r="r" b="b"/>
              <a:pathLst>
                <a:path w="24318" h="19424" extrusionOk="0">
                  <a:moveTo>
                    <a:pt x="1" y="1"/>
                  </a:moveTo>
                  <a:lnTo>
                    <a:pt x="1" y="19424"/>
                  </a:lnTo>
                  <a:lnTo>
                    <a:pt x="24317" y="19424"/>
                  </a:lnTo>
                  <a:lnTo>
                    <a:pt x="24317" y="1"/>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120"/>
            <p:cNvSpPr/>
            <p:nvPr/>
          </p:nvSpPr>
          <p:spPr>
            <a:xfrm>
              <a:off x="3681000" y="2350675"/>
              <a:ext cx="489400" cy="755350"/>
            </a:xfrm>
            <a:custGeom>
              <a:avLst/>
              <a:gdLst/>
              <a:ahLst/>
              <a:cxnLst/>
              <a:rect l="l" t="t" r="r" b="b"/>
              <a:pathLst>
                <a:path w="19576" h="30214" extrusionOk="0">
                  <a:moveTo>
                    <a:pt x="0" y="1"/>
                  </a:moveTo>
                  <a:lnTo>
                    <a:pt x="7387" y="30214"/>
                  </a:lnTo>
                  <a:lnTo>
                    <a:pt x="19575" y="30214"/>
                  </a:lnTo>
                  <a:lnTo>
                    <a:pt x="12159" y="1"/>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20"/>
            <p:cNvSpPr/>
            <p:nvPr/>
          </p:nvSpPr>
          <p:spPr>
            <a:xfrm>
              <a:off x="3260775" y="2473025"/>
              <a:ext cx="304750" cy="84375"/>
            </a:xfrm>
            <a:custGeom>
              <a:avLst/>
              <a:gdLst/>
              <a:ahLst/>
              <a:cxnLst/>
              <a:rect l="l" t="t" r="r" b="b"/>
              <a:pathLst>
                <a:path w="12190" h="3375" extrusionOk="0">
                  <a:moveTo>
                    <a:pt x="1" y="0"/>
                  </a:moveTo>
                  <a:lnTo>
                    <a:pt x="1" y="3374"/>
                  </a:lnTo>
                  <a:lnTo>
                    <a:pt x="12189" y="3374"/>
                  </a:lnTo>
                  <a:lnTo>
                    <a:pt x="12189" y="0"/>
                  </a:ln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20"/>
            <p:cNvSpPr/>
            <p:nvPr/>
          </p:nvSpPr>
          <p:spPr>
            <a:xfrm>
              <a:off x="3294225" y="2499625"/>
              <a:ext cx="72975" cy="32700"/>
            </a:xfrm>
            <a:custGeom>
              <a:avLst/>
              <a:gdLst/>
              <a:ahLst/>
              <a:cxnLst/>
              <a:rect l="l" t="t" r="r" b="b"/>
              <a:pathLst>
                <a:path w="2919" h="1308" extrusionOk="0">
                  <a:moveTo>
                    <a:pt x="0" y="0"/>
                  </a:moveTo>
                  <a:lnTo>
                    <a:pt x="0" y="1307"/>
                  </a:lnTo>
                  <a:lnTo>
                    <a:pt x="2918" y="1307"/>
                  </a:lnTo>
                  <a:lnTo>
                    <a:pt x="2918"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20"/>
            <p:cNvSpPr/>
            <p:nvPr/>
          </p:nvSpPr>
          <p:spPr>
            <a:xfrm>
              <a:off x="3403650" y="2499625"/>
              <a:ext cx="72200" cy="32700"/>
            </a:xfrm>
            <a:custGeom>
              <a:avLst/>
              <a:gdLst/>
              <a:ahLst/>
              <a:cxnLst/>
              <a:rect l="l" t="t" r="r" b="b"/>
              <a:pathLst>
                <a:path w="2888" h="1308" extrusionOk="0">
                  <a:moveTo>
                    <a:pt x="0" y="0"/>
                  </a:moveTo>
                  <a:lnTo>
                    <a:pt x="0" y="1307"/>
                  </a:lnTo>
                  <a:lnTo>
                    <a:pt x="2888" y="1307"/>
                  </a:lnTo>
                  <a:lnTo>
                    <a:pt x="2888" y="0"/>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20"/>
            <p:cNvSpPr/>
            <p:nvPr/>
          </p:nvSpPr>
          <p:spPr>
            <a:xfrm>
              <a:off x="3541175" y="1905375"/>
              <a:ext cx="17500" cy="180125"/>
            </a:xfrm>
            <a:custGeom>
              <a:avLst/>
              <a:gdLst/>
              <a:ahLst/>
              <a:cxnLst/>
              <a:rect l="l" t="t" r="r" b="b"/>
              <a:pathLst>
                <a:path w="700" h="7205" extrusionOk="0">
                  <a:moveTo>
                    <a:pt x="335" y="1"/>
                  </a:moveTo>
                  <a:cubicBezTo>
                    <a:pt x="153" y="1"/>
                    <a:pt x="1" y="153"/>
                    <a:pt x="1" y="366"/>
                  </a:cubicBezTo>
                  <a:lnTo>
                    <a:pt x="1" y="6840"/>
                  </a:lnTo>
                  <a:cubicBezTo>
                    <a:pt x="1" y="7053"/>
                    <a:pt x="153" y="7205"/>
                    <a:pt x="335" y="7205"/>
                  </a:cubicBezTo>
                  <a:cubicBezTo>
                    <a:pt x="548" y="7205"/>
                    <a:pt x="700" y="7053"/>
                    <a:pt x="700" y="6840"/>
                  </a:cubicBezTo>
                  <a:lnTo>
                    <a:pt x="700" y="366"/>
                  </a:lnTo>
                  <a:cubicBezTo>
                    <a:pt x="700" y="153"/>
                    <a:pt x="548" y="1"/>
                    <a:pt x="335"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20"/>
            <p:cNvSpPr/>
            <p:nvPr/>
          </p:nvSpPr>
          <p:spPr>
            <a:xfrm>
              <a:off x="3589050" y="1905375"/>
              <a:ext cx="17500" cy="180125"/>
            </a:xfrm>
            <a:custGeom>
              <a:avLst/>
              <a:gdLst/>
              <a:ahLst/>
              <a:cxnLst/>
              <a:rect l="l" t="t" r="r" b="b"/>
              <a:pathLst>
                <a:path w="700" h="7205" extrusionOk="0">
                  <a:moveTo>
                    <a:pt x="365" y="1"/>
                  </a:moveTo>
                  <a:cubicBezTo>
                    <a:pt x="153" y="1"/>
                    <a:pt x="1" y="153"/>
                    <a:pt x="1" y="366"/>
                  </a:cubicBezTo>
                  <a:lnTo>
                    <a:pt x="1" y="6840"/>
                  </a:lnTo>
                  <a:cubicBezTo>
                    <a:pt x="1" y="7053"/>
                    <a:pt x="153" y="7205"/>
                    <a:pt x="365" y="7205"/>
                  </a:cubicBezTo>
                  <a:cubicBezTo>
                    <a:pt x="548" y="7205"/>
                    <a:pt x="700" y="7053"/>
                    <a:pt x="700" y="6840"/>
                  </a:cubicBezTo>
                  <a:lnTo>
                    <a:pt x="700" y="366"/>
                  </a:lnTo>
                  <a:cubicBezTo>
                    <a:pt x="700" y="153"/>
                    <a:pt x="548" y="1"/>
                    <a:pt x="365"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20"/>
            <p:cNvSpPr/>
            <p:nvPr/>
          </p:nvSpPr>
          <p:spPr>
            <a:xfrm>
              <a:off x="3637675" y="1905375"/>
              <a:ext cx="16750" cy="180125"/>
            </a:xfrm>
            <a:custGeom>
              <a:avLst/>
              <a:gdLst/>
              <a:ahLst/>
              <a:cxnLst/>
              <a:rect l="l" t="t" r="r" b="b"/>
              <a:pathLst>
                <a:path w="670" h="7205" extrusionOk="0">
                  <a:moveTo>
                    <a:pt x="335" y="1"/>
                  </a:moveTo>
                  <a:cubicBezTo>
                    <a:pt x="153" y="1"/>
                    <a:pt x="1" y="153"/>
                    <a:pt x="1" y="366"/>
                  </a:cubicBezTo>
                  <a:lnTo>
                    <a:pt x="1" y="6840"/>
                  </a:lnTo>
                  <a:cubicBezTo>
                    <a:pt x="1" y="7053"/>
                    <a:pt x="153" y="7205"/>
                    <a:pt x="335" y="7205"/>
                  </a:cubicBezTo>
                  <a:cubicBezTo>
                    <a:pt x="518" y="7205"/>
                    <a:pt x="670" y="7053"/>
                    <a:pt x="670" y="6840"/>
                  </a:cubicBezTo>
                  <a:lnTo>
                    <a:pt x="670" y="366"/>
                  </a:lnTo>
                  <a:cubicBezTo>
                    <a:pt x="670" y="153"/>
                    <a:pt x="518" y="1"/>
                    <a:pt x="335"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20"/>
            <p:cNvSpPr/>
            <p:nvPr/>
          </p:nvSpPr>
          <p:spPr>
            <a:xfrm>
              <a:off x="3685550" y="1905375"/>
              <a:ext cx="17500" cy="180125"/>
            </a:xfrm>
            <a:custGeom>
              <a:avLst/>
              <a:gdLst/>
              <a:ahLst/>
              <a:cxnLst/>
              <a:rect l="l" t="t" r="r" b="b"/>
              <a:pathLst>
                <a:path w="700" h="7205" extrusionOk="0">
                  <a:moveTo>
                    <a:pt x="335" y="1"/>
                  </a:moveTo>
                  <a:cubicBezTo>
                    <a:pt x="153" y="1"/>
                    <a:pt x="1" y="153"/>
                    <a:pt x="1" y="366"/>
                  </a:cubicBezTo>
                  <a:lnTo>
                    <a:pt x="1" y="6840"/>
                  </a:lnTo>
                  <a:cubicBezTo>
                    <a:pt x="1" y="7053"/>
                    <a:pt x="153" y="7205"/>
                    <a:pt x="335" y="7205"/>
                  </a:cubicBezTo>
                  <a:cubicBezTo>
                    <a:pt x="548" y="7205"/>
                    <a:pt x="700" y="7053"/>
                    <a:pt x="700" y="6840"/>
                  </a:cubicBezTo>
                  <a:lnTo>
                    <a:pt x="700" y="366"/>
                  </a:lnTo>
                  <a:cubicBezTo>
                    <a:pt x="700" y="153"/>
                    <a:pt x="548" y="1"/>
                    <a:pt x="335"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20"/>
            <p:cNvSpPr/>
            <p:nvPr/>
          </p:nvSpPr>
          <p:spPr>
            <a:xfrm>
              <a:off x="3733425" y="1905375"/>
              <a:ext cx="17500" cy="180125"/>
            </a:xfrm>
            <a:custGeom>
              <a:avLst/>
              <a:gdLst/>
              <a:ahLst/>
              <a:cxnLst/>
              <a:rect l="l" t="t" r="r" b="b"/>
              <a:pathLst>
                <a:path w="700" h="7205" extrusionOk="0">
                  <a:moveTo>
                    <a:pt x="335" y="1"/>
                  </a:moveTo>
                  <a:cubicBezTo>
                    <a:pt x="153" y="1"/>
                    <a:pt x="1" y="153"/>
                    <a:pt x="1" y="366"/>
                  </a:cubicBezTo>
                  <a:lnTo>
                    <a:pt x="1" y="6840"/>
                  </a:lnTo>
                  <a:cubicBezTo>
                    <a:pt x="1" y="7053"/>
                    <a:pt x="153" y="7205"/>
                    <a:pt x="335" y="7205"/>
                  </a:cubicBezTo>
                  <a:lnTo>
                    <a:pt x="366" y="7205"/>
                  </a:lnTo>
                  <a:cubicBezTo>
                    <a:pt x="548" y="7205"/>
                    <a:pt x="700" y="7053"/>
                    <a:pt x="700" y="6840"/>
                  </a:cubicBezTo>
                  <a:lnTo>
                    <a:pt x="700" y="366"/>
                  </a:lnTo>
                  <a:cubicBezTo>
                    <a:pt x="700" y="153"/>
                    <a:pt x="548" y="1"/>
                    <a:pt x="366"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20"/>
            <p:cNvSpPr/>
            <p:nvPr/>
          </p:nvSpPr>
          <p:spPr>
            <a:xfrm>
              <a:off x="3782075" y="1905375"/>
              <a:ext cx="16725" cy="180125"/>
            </a:xfrm>
            <a:custGeom>
              <a:avLst/>
              <a:gdLst/>
              <a:ahLst/>
              <a:cxnLst/>
              <a:rect l="l" t="t" r="r" b="b"/>
              <a:pathLst>
                <a:path w="669" h="7205" extrusionOk="0">
                  <a:moveTo>
                    <a:pt x="334" y="1"/>
                  </a:moveTo>
                  <a:cubicBezTo>
                    <a:pt x="152" y="1"/>
                    <a:pt x="0" y="153"/>
                    <a:pt x="0" y="366"/>
                  </a:cubicBezTo>
                  <a:lnTo>
                    <a:pt x="0" y="6840"/>
                  </a:lnTo>
                  <a:cubicBezTo>
                    <a:pt x="0" y="7053"/>
                    <a:pt x="152" y="7205"/>
                    <a:pt x="334" y="7205"/>
                  </a:cubicBezTo>
                  <a:cubicBezTo>
                    <a:pt x="517" y="7205"/>
                    <a:pt x="669" y="7053"/>
                    <a:pt x="669" y="6840"/>
                  </a:cubicBezTo>
                  <a:lnTo>
                    <a:pt x="669" y="366"/>
                  </a:lnTo>
                  <a:cubicBezTo>
                    <a:pt x="669" y="153"/>
                    <a:pt x="517" y="1"/>
                    <a:pt x="334" y="1"/>
                  </a:cubicBez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20"/>
            <p:cNvSpPr/>
            <p:nvPr/>
          </p:nvSpPr>
          <p:spPr>
            <a:xfrm>
              <a:off x="3681000" y="2350675"/>
              <a:ext cx="244700" cy="755350"/>
            </a:xfrm>
            <a:custGeom>
              <a:avLst/>
              <a:gdLst/>
              <a:ahLst/>
              <a:cxnLst/>
              <a:rect l="l" t="t" r="r" b="b"/>
              <a:pathLst>
                <a:path w="9788" h="30214" extrusionOk="0">
                  <a:moveTo>
                    <a:pt x="0" y="1"/>
                  </a:moveTo>
                  <a:lnTo>
                    <a:pt x="6961" y="28420"/>
                  </a:lnTo>
                  <a:lnTo>
                    <a:pt x="0" y="28420"/>
                  </a:lnTo>
                  <a:lnTo>
                    <a:pt x="0" y="30214"/>
                  </a:lnTo>
                  <a:lnTo>
                    <a:pt x="9788" y="30214"/>
                  </a:lnTo>
                  <a:lnTo>
                    <a:pt x="2523" y="1"/>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20"/>
            <p:cNvSpPr/>
            <p:nvPr/>
          </p:nvSpPr>
          <p:spPr>
            <a:xfrm>
              <a:off x="3681000" y="2350675"/>
              <a:ext cx="316900" cy="53975"/>
            </a:xfrm>
            <a:custGeom>
              <a:avLst/>
              <a:gdLst/>
              <a:ahLst/>
              <a:cxnLst/>
              <a:rect l="l" t="t" r="r" b="b"/>
              <a:pathLst>
                <a:path w="12676" h="2159" extrusionOk="0">
                  <a:moveTo>
                    <a:pt x="0" y="1"/>
                  </a:moveTo>
                  <a:lnTo>
                    <a:pt x="517" y="2159"/>
                  </a:lnTo>
                  <a:lnTo>
                    <a:pt x="12675" y="2159"/>
                  </a:lnTo>
                  <a:lnTo>
                    <a:pt x="12159" y="1"/>
                  </a:lnTo>
                  <a:close/>
                </a:path>
              </a:pathLst>
            </a:custGeom>
            <a:solidFill>
              <a:srgbClr val="374B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20"/>
            <p:cNvSpPr/>
            <p:nvPr/>
          </p:nvSpPr>
          <p:spPr>
            <a:xfrm>
              <a:off x="4170375" y="2033800"/>
              <a:ext cx="85875" cy="498525"/>
            </a:xfrm>
            <a:custGeom>
              <a:avLst/>
              <a:gdLst/>
              <a:ahLst/>
              <a:cxnLst/>
              <a:rect l="l" t="t" r="r" b="b"/>
              <a:pathLst>
                <a:path w="3435" h="19941" extrusionOk="0">
                  <a:moveTo>
                    <a:pt x="1702" y="1"/>
                  </a:moveTo>
                  <a:cubicBezTo>
                    <a:pt x="760" y="1"/>
                    <a:pt x="0" y="761"/>
                    <a:pt x="0" y="1703"/>
                  </a:cubicBezTo>
                  <a:lnTo>
                    <a:pt x="0" y="18238"/>
                  </a:lnTo>
                  <a:cubicBezTo>
                    <a:pt x="0" y="19180"/>
                    <a:pt x="760" y="19940"/>
                    <a:pt x="1702" y="19940"/>
                  </a:cubicBezTo>
                  <a:lnTo>
                    <a:pt x="1733" y="19940"/>
                  </a:lnTo>
                  <a:cubicBezTo>
                    <a:pt x="2675" y="19940"/>
                    <a:pt x="3435" y="19180"/>
                    <a:pt x="3435" y="18238"/>
                  </a:cubicBezTo>
                  <a:lnTo>
                    <a:pt x="3435" y="1703"/>
                  </a:lnTo>
                  <a:cubicBezTo>
                    <a:pt x="3435" y="761"/>
                    <a:pt x="2675" y="1"/>
                    <a:pt x="1733" y="1"/>
                  </a:cubicBezTo>
                  <a:close/>
                </a:path>
              </a:pathLst>
            </a:custGeom>
            <a:solidFill>
              <a:srgbClr val="526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20"/>
            <p:cNvSpPr/>
            <p:nvPr/>
          </p:nvSpPr>
          <p:spPr>
            <a:xfrm>
              <a:off x="3439350" y="1865100"/>
              <a:ext cx="667975" cy="25"/>
            </a:xfrm>
            <a:custGeom>
              <a:avLst/>
              <a:gdLst/>
              <a:ahLst/>
              <a:cxnLst/>
              <a:rect l="l" t="t" r="r" b="b"/>
              <a:pathLst>
                <a:path w="26719" h="1" fill="none" extrusionOk="0">
                  <a:moveTo>
                    <a:pt x="26718" y="1"/>
                  </a:moveTo>
                  <a:lnTo>
                    <a:pt x="1" y="1"/>
                  </a:lnTo>
                </a:path>
              </a:pathLst>
            </a:custGeom>
            <a:noFill/>
            <a:ln w="9875" cap="flat" cmpd="sng">
              <a:solidFill>
                <a:srgbClr val="374B5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20"/>
            <p:cNvSpPr/>
            <p:nvPr/>
          </p:nvSpPr>
          <p:spPr>
            <a:xfrm>
              <a:off x="2286600" y="1802025"/>
              <a:ext cx="193800" cy="275125"/>
            </a:xfrm>
            <a:custGeom>
              <a:avLst/>
              <a:gdLst/>
              <a:ahLst/>
              <a:cxnLst/>
              <a:rect l="l" t="t" r="r" b="b"/>
              <a:pathLst>
                <a:path w="7752" h="11005" extrusionOk="0">
                  <a:moveTo>
                    <a:pt x="0" y="1"/>
                  </a:moveTo>
                  <a:lnTo>
                    <a:pt x="456" y="7752"/>
                  </a:lnTo>
                  <a:lnTo>
                    <a:pt x="6961" y="11004"/>
                  </a:lnTo>
                  <a:lnTo>
                    <a:pt x="7751" y="8329"/>
                  </a:lnTo>
                  <a:lnTo>
                    <a:pt x="7447" y="4560"/>
                  </a:lnTo>
                  <a:lnTo>
                    <a:pt x="0"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20"/>
            <p:cNvSpPr/>
            <p:nvPr/>
          </p:nvSpPr>
          <p:spPr>
            <a:xfrm>
              <a:off x="2290400" y="1807350"/>
              <a:ext cx="190000" cy="202925"/>
            </a:xfrm>
            <a:custGeom>
              <a:avLst/>
              <a:gdLst/>
              <a:ahLst/>
              <a:cxnLst/>
              <a:rect l="l" t="t" r="r" b="b"/>
              <a:pathLst>
                <a:path w="7600" h="8117" extrusionOk="0">
                  <a:moveTo>
                    <a:pt x="183" y="1"/>
                  </a:moveTo>
                  <a:lnTo>
                    <a:pt x="0" y="609"/>
                  </a:lnTo>
                  <a:cubicBezTo>
                    <a:pt x="0" y="609"/>
                    <a:pt x="1247" y="6536"/>
                    <a:pt x="7599" y="8116"/>
                  </a:cubicBezTo>
                  <a:lnTo>
                    <a:pt x="7295" y="4347"/>
                  </a:lnTo>
                  <a:lnTo>
                    <a:pt x="183"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20"/>
            <p:cNvSpPr/>
            <p:nvPr/>
          </p:nvSpPr>
          <p:spPr>
            <a:xfrm>
              <a:off x="2301800" y="1588775"/>
              <a:ext cx="257625" cy="335800"/>
            </a:xfrm>
            <a:custGeom>
              <a:avLst/>
              <a:gdLst/>
              <a:ahLst/>
              <a:cxnLst/>
              <a:rect l="l" t="t" r="r" b="b"/>
              <a:pathLst>
                <a:path w="10305" h="13432" extrusionOk="0">
                  <a:moveTo>
                    <a:pt x="7074" y="0"/>
                  </a:moveTo>
                  <a:cubicBezTo>
                    <a:pt x="3970" y="0"/>
                    <a:pt x="91" y="1601"/>
                    <a:pt x="91" y="1601"/>
                  </a:cubicBezTo>
                  <a:cubicBezTo>
                    <a:pt x="91" y="1601"/>
                    <a:pt x="0" y="9929"/>
                    <a:pt x="791" y="11115"/>
                  </a:cubicBezTo>
                  <a:cubicBezTo>
                    <a:pt x="1430" y="12074"/>
                    <a:pt x="4159" y="13431"/>
                    <a:pt x="7529" y="13431"/>
                  </a:cubicBezTo>
                  <a:cubicBezTo>
                    <a:pt x="8323" y="13431"/>
                    <a:pt x="9154" y="13356"/>
                    <a:pt x="10000" y="13181"/>
                  </a:cubicBezTo>
                  <a:cubicBezTo>
                    <a:pt x="10304" y="8622"/>
                    <a:pt x="9332" y="415"/>
                    <a:pt x="9332" y="415"/>
                  </a:cubicBezTo>
                  <a:cubicBezTo>
                    <a:pt x="8697" y="118"/>
                    <a:pt x="7914" y="0"/>
                    <a:pt x="7074"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20"/>
            <p:cNvSpPr/>
            <p:nvPr/>
          </p:nvSpPr>
          <p:spPr>
            <a:xfrm>
              <a:off x="2411225" y="1715400"/>
              <a:ext cx="22050" cy="41075"/>
            </a:xfrm>
            <a:custGeom>
              <a:avLst/>
              <a:gdLst/>
              <a:ahLst/>
              <a:cxnLst/>
              <a:rect l="l" t="t" r="r" b="b"/>
              <a:pathLst>
                <a:path w="882" h="1643" extrusionOk="0">
                  <a:moveTo>
                    <a:pt x="426" y="1"/>
                  </a:moveTo>
                  <a:cubicBezTo>
                    <a:pt x="183" y="1"/>
                    <a:pt x="0" y="183"/>
                    <a:pt x="0" y="426"/>
                  </a:cubicBezTo>
                  <a:lnTo>
                    <a:pt x="0" y="1217"/>
                  </a:lnTo>
                  <a:cubicBezTo>
                    <a:pt x="0" y="1460"/>
                    <a:pt x="183" y="1642"/>
                    <a:pt x="426" y="1642"/>
                  </a:cubicBezTo>
                  <a:cubicBezTo>
                    <a:pt x="669" y="1642"/>
                    <a:pt x="882" y="1460"/>
                    <a:pt x="882" y="1217"/>
                  </a:cubicBezTo>
                  <a:lnTo>
                    <a:pt x="882" y="426"/>
                  </a:lnTo>
                  <a:cubicBezTo>
                    <a:pt x="882" y="183"/>
                    <a:pt x="669" y="1"/>
                    <a:pt x="426"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20"/>
            <p:cNvSpPr/>
            <p:nvPr/>
          </p:nvSpPr>
          <p:spPr>
            <a:xfrm>
              <a:off x="2513800" y="1715400"/>
              <a:ext cx="22075" cy="41075"/>
            </a:xfrm>
            <a:custGeom>
              <a:avLst/>
              <a:gdLst/>
              <a:ahLst/>
              <a:cxnLst/>
              <a:rect l="l" t="t" r="r" b="b"/>
              <a:pathLst>
                <a:path w="883" h="1643" extrusionOk="0">
                  <a:moveTo>
                    <a:pt x="457" y="1"/>
                  </a:moveTo>
                  <a:cubicBezTo>
                    <a:pt x="213" y="1"/>
                    <a:pt x="1" y="183"/>
                    <a:pt x="1" y="426"/>
                  </a:cubicBezTo>
                  <a:lnTo>
                    <a:pt x="1" y="1217"/>
                  </a:lnTo>
                  <a:cubicBezTo>
                    <a:pt x="1" y="1460"/>
                    <a:pt x="213" y="1642"/>
                    <a:pt x="457" y="1642"/>
                  </a:cubicBezTo>
                  <a:cubicBezTo>
                    <a:pt x="700" y="1642"/>
                    <a:pt x="882" y="1460"/>
                    <a:pt x="882" y="1217"/>
                  </a:cubicBezTo>
                  <a:lnTo>
                    <a:pt x="882" y="426"/>
                  </a:lnTo>
                  <a:cubicBezTo>
                    <a:pt x="882" y="183"/>
                    <a:pt x="700" y="1"/>
                    <a:pt x="457"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20"/>
            <p:cNvSpPr/>
            <p:nvPr/>
          </p:nvSpPr>
          <p:spPr>
            <a:xfrm>
              <a:off x="2248600" y="1467800"/>
              <a:ext cx="316900" cy="482025"/>
            </a:xfrm>
            <a:custGeom>
              <a:avLst/>
              <a:gdLst/>
              <a:ahLst/>
              <a:cxnLst/>
              <a:rect l="l" t="t" r="r" b="b"/>
              <a:pathLst>
                <a:path w="12676" h="19281" extrusionOk="0">
                  <a:moveTo>
                    <a:pt x="7395" y="0"/>
                  </a:moveTo>
                  <a:cubicBezTo>
                    <a:pt x="5055" y="0"/>
                    <a:pt x="2614" y="1156"/>
                    <a:pt x="1703" y="3157"/>
                  </a:cubicBezTo>
                  <a:cubicBezTo>
                    <a:pt x="1" y="3461"/>
                    <a:pt x="244" y="6014"/>
                    <a:pt x="153" y="7291"/>
                  </a:cubicBezTo>
                  <a:cubicBezTo>
                    <a:pt x="61" y="8567"/>
                    <a:pt x="1338" y="13765"/>
                    <a:pt x="2402" y="16014"/>
                  </a:cubicBezTo>
                  <a:cubicBezTo>
                    <a:pt x="3375" y="18132"/>
                    <a:pt x="6639" y="19280"/>
                    <a:pt x="11432" y="19280"/>
                  </a:cubicBezTo>
                  <a:cubicBezTo>
                    <a:pt x="11729" y="19280"/>
                    <a:pt x="12032" y="19276"/>
                    <a:pt x="12341" y="19267"/>
                  </a:cubicBezTo>
                  <a:cubicBezTo>
                    <a:pt x="12676" y="17413"/>
                    <a:pt x="12159" y="14312"/>
                    <a:pt x="12159" y="14312"/>
                  </a:cubicBezTo>
                  <a:cubicBezTo>
                    <a:pt x="12159" y="14008"/>
                    <a:pt x="10852" y="13583"/>
                    <a:pt x="10852" y="13583"/>
                  </a:cubicBezTo>
                  <a:cubicBezTo>
                    <a:pt x="10852" y="13583"/>
                    <a:pt x="9028" y="13674"/>
                    <a:pt x="7508" y="15650"/>
                  </a:cubicBezTo>
                  <a:cubicBezTo>
                    <a:pt x="5685" y="15498"/>
                    <a:pt x="3496" y="13036"/>
                    <a:pt x="3253" y="11546"/>
                  </a:cubicBezTo>
                  <a:cubicBezTo>
                    <a:pt x="3010" y="10057"/>
                    <a:pt x="3131" y="7716"/>
                    <a:pt x="4408" y="6470"/>
                  </a:cubicBezTo>
                  <a:cubicBezTo>
                    <a:pt x="5689" y="5577"/>
                    <a:pt x="7348" y="5391"/>
                    <a:pt x="8855" y="5391"/>
                  </a:cubicBezTo>
                  <a:cubicBezTo>
                    <a:pt x="9929" y="5391"/>
                    <a:pt x="10924" y="5485"/>
                    <a:pt x="11650" y="5485"/>
                  </a:cubicBezTo>
                  <a:cubicBezTo>
                    <a:pt x="11985" y="5485"/>
                    <a:pt x="12262" y="5465"/>
                    <a:pt x="12463" y="5406"/>
                  </a:cubicBezTo>
                  <a:cubicBezTo>
                    <a:pt x="12432" y="4707"/>
                    <a:pt x="12676" y="1698"/>
                    <a:pt x="9849" y="482"/>
                  </a:cubicBezTo>
                  <a:cubicBezTo>
                    <a:pt x="9098" y="156"/>
                    <a:pt x="8253" y="0"/>
                    <a:pt x="7395"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20"/>
            <p:cNvSpPr/>
            <p:nvPr/>
          </p:nvSpPr>
          <p:spPr>
            <a:xfrm>
              <a:off x="2219725" y="1699600"/>
              <a:ext cx="66900" cy="110825"/>
            </a:xfrm>
            <a:custGeom>
              <a:avLst/>
              <a:gdLst/>
              <a:ahLst/>
              <a:cxnLst/>
              <a:rect l="l" t="t" r="r" b="b"/>
              <a:pathLst>
                <a:path w="2676" h="4433" extrusionOk="0">
                  <a:moveTo>
                    <a:pt x="1555" y="0"/>
                  </a:moveTo>
                  <a:cubicBezTo>
                    <a:pt x="844" y="0"/>
                    <a:pt x="1" y="275"/>
                    <a:pt x="1" y="1575"/>
                  </a:cubicBezTo>
                  <a:cubicBezTo>
                    <a:pt x="1" y="3824"/>
                    <a:pt x="2675" y="4432"/>
                    <a:pt x="2675" y="4432"/>
                  </a:cubicBezTo>
                  <a:lnTo>
                    <a:pt x="2523" y="147"/>
                  </a:lnTo>
                  <a:cubicBezTo>
                    <a:pt x="2523" y="147"/>
                    <a:pt x="2074" y="0"/>
                    <a:pt x="1555"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20"/>
            <p:cNvSpPr/>
            <p:nvPr/>
          </p:nvSpPr>
          <p:spPr>
            <a:xfrm>
              <a:off x="2389175" y="1662225"/>
              <a:ext cx="51700" cy="20525"/>
            </a:xfrm>
            <a:custGeom>
              <a:avLst/>
              <a:gdLst/>
              <a:ahLst/>
              <a:cxnLst/>
              <a:rect l="l" t="t" r="r" b="b"/>
              <a:pathLst>
                <a:path w="2068" h="821" fill="none" extrusionOk="0">
                  <a:moveTo>
                    <a:pt x="2068" y="487"/>
                  </a:moveTo>
                  <a:cubicBezTo>
                    <a:pt x="2068" y="487"/>
                    <a:pt x="1004" y="0"/>
                    <a:pt x="1" y="821"/>
                  </a:cubicBezTo>
                </a:path>
              </a:pathLst>
            </a:custGeom>
            <a:noFill/>
            <a:ln w="197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20"/>
            <p:cNvSpPr/>
            <p:nvPr/>
          </p:nvSpPr>
          <p:spPr>
            <a:xfrm>
              <a:off x="2513800" y="1665250"/>
              <a:ext cx="28900" cy="5350"/>
            </a:xfrm>
            <a:custGeom>
              <a:avLst/>
              <a:gdLst/>
              <a:ahLst/>
              <a:cxnLst/>
              <a:rect l="l" t="t" r="r" b="b"/>
              <a:pathLst>
                <a:path w="1156" h="214" fill="none" extrusionOk="0">
                  <a:moveTo>
                    <a:pt x="1" y="214"/>
                  </a:moveTo>
                  <a:cubicBezTo>
                    <a:pt x="1" y="214"/>
                    <a:pt x="578" y="1"/>
                    <a:pt x="1156" y="214"/>
                  </a:cubicBezTo>
                </a:path>
              </a:pathLst>
            </a:custGeom>
            <a:noFill/>
            <a:ln w="19750" cap="rnd" cmpd="sng">
              <a:solidFill>
                <a:srgbClr val="6D2929"/>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20"/>
            <p:cNvSpPr/>
            <p:nvPr/>
          </p:nvSpPr>
          <p:spPr>
            <a:xfrm>
              <a:off x="2491775" y="1745800"/>
              <a:ext cx="25850" cy="56250"/>
            </a:xfrm>
            <a:custGeom>
              <a:avLst/>
              <a:gdLst/>
              <a:ahLst/>
              <a:cxnLst/>
              <a:rect l="l" t="t" r="r" b="b"/>
              <a:pathLst>
                <a:path w="1034" h="2250" fill="none" extrusionOk="0">
                  <a:moveTo>
                    <a:pt x="304" y="1"/>
                  </a:moveTo>
                  <a:cubicBezTo>
                    <a:pt x="304" y="1"/>
                    <a:pt x="1034" y="882"/>
                    <a:pt x="882" y="2250"/>
                  </a:cubicBezTo>
                  <a:lnTo>
                    <a:pt x="0" y="2250"/>
                  </a:lnTo>
                </a:path>
              </a:pathLst>
            </a:custGeom>
            <a:noFill/>
            <a:ln w="9875" cap="flat" cmpd="sng">
              <a:solidFill>
                <a:srgbClr val="AF5858"/>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20"/>
            <p:cNvSpPr/>
            <p:nvPr/>
          </p:nvSpPr>
          <p:spPr>
            <a:xfrm>
              <a:off x="2219725" y="1706300"/>
              <a:ext cx="47900" cy="95750"/>
            </a:xfrm>
            <a:custGeom>
              <a:avLst/>
              <a:gdLst/>
              <a:ahLst/>
              <a:cxnLst/>
              <a:rect l="l" t="t" r="r" b="b"/>
              <a:pathLst>
                <a:path w="1916" h="3830" extrusionOk="0">
                  <a:moveTo>
                    <a:pt x="578" y="0"/>
                  </a:moveTo>
                  <a:cubicBezTo>
                    <a:pt x="244" y="213"/>
                    <a:pt x="1" y="638"/>
                    <a:pt x="1" y="1307"/>
                  </a:cubicBezTo>
                  <a:cubicBezTo>
                    <a:pt x="1" y="2675"/>
                    <a:pt x="1004" y="3435"/>
                    <a:pt x="1763" y="3830"/>
                  </a:cubicBezTo>
                  <a:cubicBezTo>
                    <a:pt x="1915" y="2067"/>
                    <a:pt x="1156" y="730"/>
                    <a:pt x="578" y="0"/>
                  </a:cubicBezTo>
                  <a:close/>
                </a:path>
              </a:pathLst>
            </a:custGeom>
            <a:solidFill>
              <a:srgbClr val="BA4A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20"/>
            <p:cNvSpPr/>
            <p:nvPr/>
          </p:nvSpPr>
          <p:spPr>
            <a:xfrm>
              <a:off x="2291150" y="1546725"/>
              <a:ext cx="88175" cy="71450"/>
            </a:xfrm>
            <a:custGeom>
              <a:avLst/>
              <a:gdLst/>
              <a:ahLst/>
              <a:cxnLst/>
              <a:rect l="l" t="t" r="r" b="b"/>
              <a:pathLst>
                <a:path w="3527" h="2858" fill="none" extrusionOk="0">
                  <a:moveTo>
                    <a:pt x="1" y="0"/>
                  </a:moveTo>
                  <a:cubicBezTo>
                    <a:pt x="1" y="0"/>
                    <a:pt x="2888" y="426"/>
                    <a:pt x="3527" y="2857"/>
                  </a:cubicBezTo>
                </a:path>
              </a:pathLst>
            </a:custGeom>
            <a:noFill/>
            <a:ln w="9875" cap="flat" cmpd="sng">
              <a:solidFill>
                <a:srgbClr val="471B1B"/>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2614"/>
        <p:cNvGrpSpPr/>
        <p:nvPr/>
      </p:nvGrpSpPr>
      <p:grpSpPr>
        <a:xfrm>
          <a:off x="0" y="0"/>
          <a:ext cx="0" cy="0"/>
          <a:chOff x="0" y="0"/>
          <a:chExt cx="0" cy="0"/>
        </a:xfrm>
      </p:grpSpPr>
      <p:sp>
        <p:nvSpPr>
          <p:cNvPr id="2615" name="Google Shape;2615;p121"/>
          <p:cNvSpPr txBox="1">
            <a:spLocks noGrp="1"/>
          </p:cNvSpPr>
          <p:nvPr>
            <p:ph type="subTitle" idx="1"/>
          </p:nvPr>
        </p:nvSpPr>
        <p:spPr>
          <a:xfrm>
            <a:off x="5735268" y="2007034"/>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2616" name="Google Shape;2616;p121"/>
          <p:cNvSpPr txBox="1">
            <a:spLocks noGrp="1"/>
          </p:cNvSpPr>
          <p:nvPr>
            <p:ph type="subTitle" idx="2"/>
          </p:nvPr>
        </p:nvSpPr>
        <p:spPr>
          <a:xfrm>
            <a:off x="5735271" y="2425228"/>
            <a:ext cx="1828800" cy="108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planet is the second planet from the Sun. It’s terribly hot there</a:t>
            </a:r>
            <a:endParaRPr/>
          </a:p>
          <a:p>
            <a:pPr marL="0" lvl="0" indent="0" algn="ctr" rtl="0">
              <a:spcBef>
                <a:spcPts val="0"/>
              </a:spcBef>
              <a:spcAft>
                <a:spcPts val="0"/>
              </a:spcAft>
              <a:buNone/>
            </a:pPr>
            <a:endParaRPr/>
          </a:p>
        </p:txBody>
      </p:sp>
      <p:sp>
        <p:nvSpPr>
          <p:cNvPr id="2617" name="Google Shape;2617;p121"/>
          <p:cNvSpPr txBox="1">
            <a:spLocks noGrp="1"/>
          </p:cNvSpPr>
          <p:nvPr>
            <p:ph type="subTitle" idx="3"/>
          </p:nvPr>
        </p:nvSpPr>
        <p:spPr>
          <a:xfrm>
            <a:off x="3556780" y="2616634"/>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2618" name="Google Shape;2618;p121"/>
          <p:cNvSpPr txBox="1">
            <a:spLocks noGrp="1"/>
          </p:cNvSpPr>
          <p:nvPr>
            <p:ph type="subTitle" idx="4"/>
          </p:nvPr>
        </p:nvSpPr>
        <p:spPr>
          <a:xfrm>
            <a:off x="3556788" y="3034828"/>
            <a:ext cx="1828800" cy="108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2619" name="Google Shape;2619;p121"/>
          <p:cNvSpPr txBox="1">
            <a:spLocks noGrp="1"/>
          </p:cNvSpPr>
          <p:nvPr>
            <p:ph type="subTitle" idx="5"/>
          </p:nvPr>
        </p:nvSpPr>
        <p:spPr>
          <a:xfrm>
            <a:off x="1378305" y="2007034"/>
            <a:ext cx="1828800" cy="39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2620" name="Google Shape;2620;p121"/>
          <p:cNvSpPr txBox="1">
            <a:spLocks noGrp="1"/>
          </p:cNvSpPr>
          <p:nvPr>
            <p:ph type="subTitle" idx="6"/>
          </p:nvPr>
        </p:nvSpPr>
        <p:spPr>
          <a:xfrm>
            <a:off x="1378318" y="2425228"/>
            <a:ext cx="1828800" cy="108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in the Solar System</a:t>
            </a:r>
            <a:endParaRPr/>
          </a:p>
        </p:txBody>
      </p:sp>
      <p:sp>
        <p:nvSpPr>
          <p:cNvPr id="2621" name="Google Shape;2621;p121"/>
          <p:cNvSpPr txBox="1">
            <a:spLocks noGrp="1"/>
          </p:cNvSpPr>
          <p:nvPr>
            <p:ph type="title"/>
          </p:nvPr>
        </p:nvSpPr>
        <p:spPr>
          <a:xfrm>
            <a:off x="1378318" y="1420829"/>
            <a:ext cx="1828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23%</a:t>
            </a:r>
            <a:endParaRPr/>
          </a:p>
        </p:txBody>
      </p:sp>
      <p:sp>
        <p:nvSpPr>
          <p:cNvPr id="2622" name="Google Shape;2622;p121"/>
          <p:cNvSpPr txBox="1">
            <a:spLocks noGrp="1"/>
          </p:cNvSpPr>
          <p:nvPr>
            <p:ph type="title" idx="7"/>
          </p:nvPr>
        </p:nvSpPr>
        <p:spPr>
          <a:xfrm>
            <a:off x="3556793" y="2030429"/>
            <a:ext cx="1828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57%</a:t>
            </a:r>
            <a:endParaRPr/>
          </a:p>
        </p:txBody>
      </p:sp>
      <p:sp>
        <p:nvSpPr>
          <p:cNvPr id="2623" name="Google Shape;2623;p121"/>
          <p:cNvSpPr txBox="1">
            <a:spLocks noGrp="1"/>
          </p:cNvSpPr>
          <p:nvPr>
            <p:ph type="title" idx="8"/>
          </p:nvPr>
        </p:nvSpPr>
        <p:spPr>
          <a:xfrm>
            <a:off x="5735268" y="1420829"/>
            <a:ext cx="1828800" cy="58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78%</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ark ranger meaning in english - Google Search">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4343400" y="2343150"/>
            <a:ext cx="457200" cy="457200"/>
          </a:xfrm>
          <a:prstGeom prst="rect">
            <a:avLst/>
          </a:prstGeom>
        </p:spPr>
      </p:pic>
      <p:sp>
        <p:nvSpPr>
          <p:cNvPr id="2" name="Title 1"/>
          <p:cNvSpPr>
            <a:spLocks noGrp="1"/>
          </p:cNvSpPr>
          <p:nvPr>
            <p:ph type="title"/>
          </p:nvPr>
        </p:nvSpPr>
        <p:spPr>
          <a:xfrm>
            <a:off x="-200862" y="96122"/>
            <a:ext cx="4544262" cy="916706"/>
          </a:xfrm>
          <a:noFill/>
        </p:spPr>
        <p:txBody>
          <a:bodyPr>
            <a:normAutofit/>
          </a:bodyPr>
          <a:lstStyle/>
          <a:p>
            <a:r>
              <a:rPr lang="en-US" sz="4950" dirty="0">
                <a:ln>
                  <a:solidFill>
                    <a:schemeClr val="tx1"/>
                  </a:solidFill>
                </a:ln>
                <a:latin typeface="Garamond" panose="02020404030301010803" pitchFamily="18" charset="0"/>
                <a:cs typeface="Aharoni" pitchFamily="2" charset="-79"/>
              </a:rPr>
              <a:t>park range</a:t>
            </a:r>
            <a:r>
              <a:rPr lang="ar-KW" sz="4950" dirty="0">
                <a:ln>
                  <a:solidFill>
                    <a:schemeClr val="tx1"/>
                  </a:solidFill>
                </a:ln>
                <a:latin typeface="Garamond" panose="02020404030301010803" pitchFamily="18" charset="0"/>
                <a:cs typeface="Aharoni" pitchFamily="2" charset="-79"/>
              </a:rPr>
              <a:t>) </a:t>
            </a:r>
            <a:r>
              <a:rPr lang="en-GB" sz="4950" dirty="0">
                <a:ln>
                  <a:solidFill>
                    <a:schemeClr val="tx1"/>
                  </a:solidFill>
                </a:ln>
                <a:latin typeface="Garamond" panose="02020404030301010803" pitchFamily="18" charset="0"/>
                <a:cs typeface="Aharoni" pitchFamily="2" charset="-79"/>
              </a:rPr>
              <a:t>n)</a:t>
            </a:r>
            <a:endParaRPr lang="ar-KW" sz="4950" dirty="0">
              <a:ln>
                <a:solidFill>
                  <a:schemeClr val="tx1"/>
                </a:solidFill>
              </a:ln>
              <a:latin typeface="Garamond" panose="02020404030301010803" pitchFamily="18" charset="0"/>
            </a:endParaRPr>
          </a:p>
        </p:txBody>
      </p:sp>
      <p:sp>
        <p:nvSpPr>
          <p:cNvPr id="8" name="Title 1"/>
          <p:cNvSpPr txBox="1">
            <a:spLocks/>
          </p:cNvSpPr>
          <p:nvPr/>
        </p:nvSpPr>
        <p:spPr>
          <a:xfrm>
            <a:off x="224517" y="3725137"/>
            <a:ext cx="8694966" cy="1221600"/>
          </a:xfrm>
          <a:prstGeom prst="rect">
            <a:avLst/>
          </a:prstGeom>
          <a:solidFill>
            <a:schemeClr val="tx1">
              <a:lumMod val="20000"/>
              <a:lumOff val="80000"/>
            </a:schemeClr>
          </a:solidFill>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4050" b="1" dirty="0">
                <a:ln>
                  <a:solidFill>
                    <a:sysClr val="windowText" lastClr="000000"/>
                  </a:solidFill>
                </a:ln>
                <a:solidFill>
                  <a:srgbClr val="7030A0"/>
                </a:solidFill>
                <a:effectLst>
                  <a:outerShdw blurRad="38100" dist="38100" dir="2700000" algn="tl">
                    <a:srgbClr val="000000">
                      <a:alpha val="43137"/>
                    </a:srgbClr>
                  </a:outerShdw>
                </a:effectLst>
                <a:latin typeface="Garamond" panose="02020404030301010803" pitchFamily="18" charset="0"/>
                <a:cs typeface="Aharoni" pitchFamily="2" charset="-79"/>
              </a:rPr>
              <a:t>A </a:t>
            </a:r>
            <a:r>
              <a:rPr lang="en-US" sz="4050" b="1" dirty="0">
                <a:ln>
                  <a:solidFill>
                    <a:sysClr val="windowText" lastClr="000000"/>
                  </a:solidFill>
                </a:ln>
                <a:solidFill>
                  <a:srgbClr val="C00000"/>
                </a:solidFill>
                <a:effectLst>
                  <a:outerShdw blurRad="38100" dist="38100" dir="2700000" algn="tl">
                    <a:srgbClr val="000000">
                      <a:alpha val="43137"/>
                    </a:srgbClr>
                  </a:outerShdw>
                </a:effectLst>
                <a:latin typeface="Garamond" panose="02020404030301010803" pitchFamily="18" charset="0"/>
                <a:cs typeface="Aharoni" pitchFamily="2" charset="-79"/>
              </a:rPr>
              <a:t>park ranger </a:t>
            </a:r>
            <a:r>
              <a:rPr lang="en-US" sz="4050" b="1" dirty="0">
                <a:ln>
                  <a:solidFill>
                    <a:sysClr val="windowText" lastClr="000000"/>
                  </a:solidFill>
                </a:ln>
                <a:solidFill>
                  <a:srgbClr val="7030A0"/>
                </a:solidFill>
                <a:effectLst>
                  <a:outerShdw blurRad="38100" dist="38100" dir="2700000" algn="tl">
                    <a:srgbClr val="000000">
                      <a:alpha val="43137"/>
                    </a:srgbClr>
                  </a:outerShdw>
                </a:effectLst>
                <a:latin typeface="Garamond" panose="02020404030301010803" pitchFamily="18" charset="0"/>
                <a:cs typeface="Aharoni" pitchFamily="2" charset="-79"/>
              </a:rPr>
              <a:t>is </a:t>
            </a:r>
            <a:r>
              <a:rPr lang="en-US" sz="3600" b="1" dirty="0">
                <a:ln>
                  <a:solidFill>
                    <a:sysClr val="windowText" lastClr="000000"/>
                  </a:solidFill>
                </a:ln>
                <a:solidFill>
                  <a:srgbClr val="7030A0"/>
                </a:solidFill>
                <a:effectLst>
                  <a:outerShdw blurRad="38100" dist="38100" dir="2700000" algn="tl">
                    <a:srgbClr val="000000">
                      <a:alpha val="43137"/>
                    </a:srgbClr>
                  </a:outerShdw>
                </a:effectLst>
                <a:latin typeface="Garamond" panose="02020404030301010803" pitchFamily="18" charset="0"/>
                <a:cs typeface="Aharoni" pitchFamily="2" charset="-79"/>
              </a:rPr>
              <a:t>a person who looks after a forest, a reserve or a national park.</a:t>
            </a:r>
            <a:endParaRPr lang="ar-KW" sz="2100" b="1" dirty="0">
              <a:ln>
                <a:solidFill>
                  <a:sysClr val="windowText" lastClr="000000"/>
                </a:solidFill>
              </a:ln>
              <a:solidFill>
                <a:srgbClr val="7030A0"/>
              </a:solidFill>
              <a:effectLst>
                <a:outerShdw blurRad="38100" dist="38100" dir="2700000" algn="tl">
                  <a:srgbClr val="000000">
                    <a:alpha val="43137"/>
                  </a:srgbClr>
                </a:outerShdw>
              </a:effectLst>
              <a:latin typeface="Garamond" panose="02020404030301010803" pitchFamily="18" charset="0"/>
            </a:endParaRPr>
          </a:p>
        </p:txBody>
      </p:sp>
      <p:pic>
        <p:nvPicPr>
          <p:cNvPr id="1026" name="Picture 2" descr="park ranger in african scene - Download Free Vectors, Clipart Graphics &amp;  Vector Art">
            <a:extLst>
              <a:ext uri="{FF2B5EF4-FFF2-40B4-BE49-F238E27FC236}">
                <a16:creationId xmlns:a16="http://schemas.microsoft.com/office/drawing/2014/main" id="{BC44D9D5-9F3E-4870-8921-820A26D30BB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8760" y="736462"/>
            <a:ext cx="4644516" cy="260358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par>
                          <p:cTn id="8" fill="hold">
                            <p:stCondLst>
                              <p:cond delay="500"/>
                            </p:stCondLst>
                            <p:childTnLst>
                              <p:par>
                                <p:cTn id="9" presetID="1" presetClass="mediacall" presetSubtype="0" fill="hold" nodeType="afterEffect">
                                  <p:stCondLst>
                                    <p:cond delay="0"/>
                                  </p:stCondLst>
                                  <p:childTnLst>
                                    <p:cmd type="call" cmd="playFrom(0.0)">
                                      <p:cBhvr>
                                        <p:cTn id="10" dur="1368" fill="hold"/>
                                        <p:tgtEl>
                                          <p:spTgt spid="3"/>
                                        </p:tgtEl>
                                      </p:cBhvr>
                                    </p:cmd>
                                  </p:childTnLst>
                                </p:cTn>
                              </p:par>
                            </p:childTnLst>
                          </p:cTn>
                        </p:par>
                        <p:par>
                          <p:cTn id="11" fill="hold">
                            <p:stCondLst>
                              <p:cond delay="1868"/>
                            </p:stCondLst>
                            <p:childTnLst>
                              <p:par>
                                <p:cTn id="12" presetID="42" presetClass="entr" presetSubtype="0" fill="hold" grpId="0" nodeType="after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17" fill="hold" display="0">
                  <p:stCondLst>
                    <p:cond delay="indefinite"/>
                  </p:stCondLst>
                  <p:endCondLst>
                    <p:cond evt="onStopAudio" delay="0">
                      <p:tgtEl>
                        <p:sldTgt/>
                      </p:tgtEl>
                    </p:cond>
                  </p:endCondLst>
                </p:cTn>
                <p:tgtEl>
                  <p:spTgt spid="3"/>
                </p:tgtEl>
              </p:cMediaNode>
            </p:audio>
          </p:childTnLst>
        </p:cTn>
      </p:par>
    </p:tnLst>
    <p:bldLst>
      <p:bldP spid="2" grpId="0" animBg="1"/>
      <p:bldP spid="8"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2627"/>
        <p:cNvGrpSpPr/>
        <p:nvPr/>
      </p:nvGrpSpPr>
      <p:grpSpPr>
        <a:xfrm>
          <a:off x="0" y="0"/>
          <a:ext cx="0" cy="0"/>
          <a:chOff x="0" y="0"/>
          <a:chExt cx="0" cy="0"/>
        </a:xfrm>
      </p:grpSpPr>
      <p:sp>
        <p:nvSpPr>
          <p:cNvPr id="2628" name="Google Shape;2628;p122"/>
          <p:cNvSpPr txBox="1">
            <a:spLocks noGrp="1"/>
          </p:cNvSpPr>
          <p:nvPr>
            <p:ph type="subTitle" idx="6"/>
          </p:nvPr>
        </p:nvSpPr>
        <p:spPr>
          <a:xfrm>
            <a:off x="6301925" y="2250193"/>
            <a:ext cx="2062500" cy="59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biggest planet in the Solar System</a:t>
            </a:r>
            <a:endParaRPr/>
          </a:p>
          <a:p>
            <a:pPr marL="0" lvl="0" indent="0" algn="r" rtl="0">
              <a:spcBef>
                <a:spcPts val="0"/>
              </a:spcBef>
              <a:spcAft>
                <a:spcPts val="0"/>
              </a:spcAft>
              <a:buNone/>
            </a:pPr>
            <a:endParaRPr/>
          </a:p>
        </p:txBody>
      </p:sp>
      <p:sp>
        <p:nvSpPr>
          <p:cNvPr id="2629" name="Google Shape;2629;p122"/>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Types of </a:t>
            </a:r>
            <a:r>
              <a:rPr lang="en">
                <a:solidFill>
                  <a:schemeClr val="accent3"/>
                </a:solidFill>
              </a:rPr>
              <a:t>public administration</a:t>
            </a:r>
            <a:endParaRPr>
              <a:solidFill>
                <a:schemeClr val="accent3"/>
              </a:solidFill>
            </a:endParaRPr>
          </a:p>
        </p:txBody>
      </p:sp>
      <p:sp>
        <p:nvSpPr>
          <p:cNvPr id="2630" name="Google Shape;2630;p122"/>
          <p:cNvSpPr txBox="1">
            <a:spLocks noGrp="1"/>
          </p:cNvSpPr>
          <p:nvPr>
            <p:ph type="subTitle" idx="1"/>
          </p:nvPr>
        </p:nvSpPr>
        <p:spPr>
          <a:xfrm>
            <a:off x="3740837" y="1837688"/>
            <a:ext cx="2062500" cy="46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2631" name="Google Shape;2631;p122"/>
          <p:cNvSpPr txBox="1">
            <a:spLocks noGrp="1"/>
          </p:cNvSpPr>
          <p:nvPr>
            <p:ph type="subTitle" idx="2"/>
          </p:nvPr>
        </p:nvSpPr>
        <p:spPr>
          <a:xfrm>
            <a:off x="3740875" y="2250193"/>
            <a:ext cx="2062500" cy="59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a:p>
            <a:pPr marL="0" lvl="0" indent="0" algn="l" rtl="0">
              <a:spcBef>
                <a:spcPts val="0"/>
              </a:spcBef>
              <a:spcAft>
                <a:spcPts val="0"/>
              </a:spcAft>
              <a:buNone/>
            </a:pPr>
            <a:endParaRPr/>
          </a:p>
        </p:txBody>
      </p:sp>
      <p:sp>
        <p:nvSpPr>
          <p:cNvPr id="2632" name="Google Shape;2632;p122"/>
          <p:cNvSpPr txBox="1">
            <a:spLocks noGrp="1"/>
          </p:cNvSpPr>
          <p:nvPr>
            <p:ph type="subTitle" idx="3"/>
          </p:nvPr>
        </p:nvSpPr>
        <p:spPr>
          <a:xfrm>
            <a:off x="3740837" y="3370358"/>
            <a:ext cx="2062500" cy="4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2633" name="Google Shape;2633;p122"/>
          <p:cNvSpPr txBox="1">
            <a:spLocks noGrp="1"/>
          </p:cNvSpPr>
          <p:nvPr>
            <p:ph type="subTitle" idx="4"/>
          </p:nvPr>
        </p:nvSpPr>
        <p:spPr>
          <a:xfrm>
            <a:off x="3740775" y="3787524"/>
            <a:ext cx="2062500" cy="59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a:p>
            <a:pPr marL="0" lvl="0" indent="0" algn="l" rtl="0">
              <a:spcBef>
                <a:spcPts val="0"/>
              </a:spcBef>
              <a:spcAft>
                <a:spcPts val="0"/>
              </a:spcAft>
              <a:buNone/>
            </a:pPr>
            <a:endParaRPr/>
          </a:p>
        </p:txBody>
      </p:sp>
      <p:sp>
        <p:nvSpPr>
          <p:cNvPr id="2634" name="Google Shape;2634;p122"/>
          <p:cNvSpPr txBox="1">
            <a:spLocks noGrp="1"/>
          </p:cNvSpPr>
          <p:nvPr>
            <p:ph type="subTitle" idx="5"/>
          </p:nvPr>
        </p:nvSpPr>
        <p:spPr>
          <a:xfrm>
            <a:off x="6301939" y="1837688"/>
            <a:ext cx="2062500" cy="46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2635" name="Google Shape;2635;p122"/>
          <p:cNvSpPr txBox="1">
            <a:spLocks noGrp="1"/>
          </p:cNvSpPr>
          <p:nvPr>
            <p:ph type="subTitle" idx="7"/>
          </p:nvPr>
        </p:nvSpPr>
        <p:spPr>
          <a:xfrm>
            <a:off x="6301939" y="3370358"/>
            <a:ext cx="2062500" cy="4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2636" name="Google Shape;2636;p122"/>
          <p:cNvSpPr txBox="1">
            <a:spLocks noGrp="1"/>
          </p:cNvSpPr>
          <p:nvPr>
            <p:ph type="subTitle" idx="8"/>
          </p:nvPr>
        </p:nvSpPr>
        <p:spPr>
          <a:xfrm>
            <a:off x="6301950" y="3787524"/>
            <a:ext cx="2062500" cy="59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a:p>
            <a:pPr marL="0" lvl="0" indent="0" algn="r" rtl="0">
              <a:spcBef>
                <a:spcPts val="0"/>
              </a:spcBef>
              <a:spcAft>
                <a:spcPts val="0"/>
              </a:spcAft>
              <a:buNone/>
            </a:pPr>
            <a:endParaRPr/>
          </a:p>
        </p:txBody>
      </p:sp>
      <p:grpSp>
        <p:nvGrpSpPr>
          <p:cNvPr id="2637" name="Google Shape;2637;p122"/>
          <p:cNvGrpSpPr/>
          <p:nvPr/>
        </p:nvGrpSpPr>
        <p:grpSpPr>
          <a:xfrm>
            <a:off x="816509" y="2171850"/>
            <a:ext cx="2261103" cy="2248525"/>
            <a:chOff x="2799984" y="2457775"/>
            <a:chExt cx="2261103" cy="2248525"/>
          </a:xfrm>
        </p:grpSpPr>
        <p:sp>
          <p:nvSpPr>
            <p:cNvPr id="2638" name="Google Shape;2638;p122"/>
            <p:cNvSpPr/>
            <p:nvPr/>
          </p:nvSpPr>
          <p:spPr>
            <a:xfrm>
              <a:off x="3742679" y="3833925"/>
              <a:ext cx="604900" cy="753075"/>
            </a:xfrm>
            <a:custGeom>
              <a:avLst/>
              <a:gdLst/>
              <a:ahLst/>
              <a:cxnLst/>
              <a:rect l="l" t="t" r="r" b="b"/>
              <a:pathLst>
                <a:path w="24196" h="30123" fill="none" extrusionOk="0">
                  <a:moveTo>
                    <a:pt x="1" y="1"/>
                  </a:moveTo>
                  <a:lnTo>
                    <a:pt x="24196" y="1"/>
                  </a:lnTo>
                  <a:lnTo>
                    <a:pt x="24196" y="30123"/>
                  </a:lnTo>
                  <a:lnTo>
                    <a:pt x="1" y="30123"/>
                  </a:lnTo>
                  <a:close/>
                </a:path>
              </a:pathLst>
            </a:custGeom>
            <a:noFill/>
            <a:ln w="31925"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22"/>
            <p:cNvSpPr/>
            <p:nvPr/>
          </p:nvSpPr>
          <p:spPr>
            <a:xfrm>
              <a:off x="3534479" y="3833925"/>
              <a:ext cx="604900" cy="753075"/>
            </a:xfrm>
            <a:custGeom>
              <a:avLst/>
              <a:gdLst/>
              <a:ahLst/>
              <a:cxnLst/>
              <a:rect l="l" t="t" r="r" b="b"/>
              <a:pathLst>
                <a:path w="24196" h="30123" fill="none" extrusionOk="0">
                  <a:moveTo>
                    <a:pt x="0" y="1"/>
                  </a:moveTo>
                  <a:lnTo>
                    <a:pt x="24195" y="1"/>
                  </a:lnTo>
                  <a:lnTo>
                    <a:pt x="24195" y="30123"/>
                  </a:lnTo>
                  <a:lnTo>
                    <a:pt x="0" y="30123"/>
                  </a:lnTo>
                  <a:close/>
                </a:path>
              </a:pathLst>
            </a:custGeom>
            <a:noFill/>
            <a:ln w="31925" cap="flat" cmpd="sng">
              <a:solidFill>
                <a:srgbClr val="7396C0"/>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22"/>
            <p:cNvSpPr/>
            <p:nvPr/>
          </p:nvSpPr>
          <p:spPr>
            <a:xfrm>
              <a:off x="3488925" y="2457775"/>
              <a:ext cx="899750" cy="1537275"/>
            </a:xfrm>
            <a:custGeom>
              <a:avLst/>
              <a:gdLst/>
              <a:ahLst/>
              <a:cxnLst/>
              <a:rect l="l" t="t" r="r" b="b"/>
              <a:pathLst>
                <a:path w="35990" h="61491" extrusionOk="0">
                  <a:moveTo>
                    <a:pt x="5198" y="0"/>
                  </a:moveTo>
                  <a:cubicBezTo>
                    <a:pt x="2311" y="0"/>
                    <a:pt x="1" y="2341"/>
                    <a:pt x="1" y="5198"/>
                  </a:cubicBezTo>
                  <a:lnTo>
                    <a:pt x="1" y="61491"/>
                  </a:lnTo>
                  <a:lnTo>
                    <a:pt x="35989" y="61491"/>
                  </a:lnTo>
                  <a:lnTo>
                    <a:pt x="35989" y="5198"/>
                  </a:lnTo>
                  <a:cubicBezTo>
                    <a:pt x="35989" y="2341"/>
                    <a:pt x="33649" y="0"/>
                    <a:pt x="30761" y="0"/>
                  </a:cubicBezTo>
                  <a:close/>
                </a:path>
              </a:pathLst>
            </a:custGeom>
            <a:solidFill>
              <a:srgbClr val="544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22"/>
            <p:cNvSpPr/>
            <p:nvPr/>
          </p:nvSpPr>
          <p:spPr>
            <a:xfrm>
              <a:off x="3477525" y="2963850"/>
              <a:ext cx="911150" cy="404300"/>
            </a:xfrm>
            <a:custGeom>
              <a:avLst/>
              <a:gdLst/>
              <a:ahLst/>
              <a:cxnLst/>
              <a:rect l="l" t="t" r="r" b="b"/>
              <a:pathLst>
                <a:path w="36446" h="16172" extrusionOk="0">
                  <a:moveTo>
                    <a:pt x="1" y="1"/>
                  </a:moveTo>
                  <a:lnTo>
                    <a:pt x="2676" y="16171"/>
                  </a:lnTo>
                  <a:lnTo>
                    <a:pt x="33771" y="16171"/>
                  </a:lnTo>
                  <a:lnTo>
                    <a:pt x="36445"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22"/>
            <p:cNvSpPr/>
            <p:nvPr/>
          </p:nvSpPr>
          <p:spPr>
            <a:xfrm>
              <a:off x="3544400" y="3368125"/>
              <a:ext cx="778925" cy="54725"/>
            </a:xfrm>
            <a:custGeom>
              <a:avLst/>
              <a:gdLst/>
              <a:ahLst/>
              <a:cxnLst/>
              <a:rect l="l" t="t" r="r" b="b"/>
              <a:pathLst>
                <a:path w="31157" h="2189" extrusionOk="0">
                  <a:moveTo>
                    <a:pt x="1" y="0"/>
                  </a:moveTo>
                  <a:lnTo>
                    <a:pt x="1" y="2189"/>
                  </a:lnTo>
                  <a:lnTo>
                    <a:pt x="31156" y="2189"/>
                  </a:lnTo>
                  <a:lnTo>
                    <a:pt x="31156"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22"/>
            <p:cNvSpPr/>
            <p:nvPr/>
          </p:nvSpPr>
          <p:spPr>
            <a:xfrm>
              <a:off x="3859750" y="3166000"/>
              <a:ext cx="157325" cy="101075"/>
            </a:xfrm>
            <a:custGeom>
              <a:avLst/>
              <a:gdLst/>
              <a:ahLst/>
              <a:cxnLst/>
              <a:rect l="l" t="t" r="r" b="b"/>
              <a:pathLst>
                <a:path w="6293" h="4043" extrusionOk="0">
                  <a:moveTo>
                    <a:pt x="3132" y="0"/>
                  </a:moveTo>
                  <a:cubicBezTo>
                    <a:pt x="1399" y="0"/>
                    <a:pt x="1" y="912"/>
                    <a:pt x="1" y="2037"/>
                  </a:cubicBezTo>
                  <a:cubicBezTo>
                    <a:pt x="1" y="3131"/>
                    <a:pt x="1399" y="4043"/>
                    <a:pt x="3132" y="4043"/>
                  </a:cubicBezTo>
                  <a:cubicBezTo>
                    <a:pt x="4864" y="4043"/>
                    <a:pt x="6293" y="3131"/>
                    <a:pt x="6293" y="2037"/>
                  </a:cubicBezTo>
                  <a:cubicBezTo>
                    <a:pt x="6293" y="912"/>
                    <a:pt x="4864" y="0"/>
                    <a:pt x="31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22"/>
            <p:cNvSpPr/>
            <p:nvPr/>
          </p:nvSpPr>
          <p:spPr>
            <a:xfrm>
              <a:off x="3477525" y="2946375"/>
              <a:ext cx="911150" cy="17500"/>
            </a:xfrm>
            <a:custGeom>
              <a:avLst/>
              <a:gdLst/>
              <a:ahLst/>
              <a:cxnLst/>
              <a:rect l="l" t="t" r="r" b="b"/>
              <a:pathLst>
                <a:path w="36446" h="700" extrusionOk="0">
                  <a:moveTo>
                    <a:pt x="1" y="1"/>
                  </a:moveTo>
                  <a:lnTo>
                    <a:pt x="1" y="700"/>
                  </a:lnTo>
                  <a:lnTo>
                    <a:pt x="36445" y="700"/>
                  </a:lnTo>
                  <a:lnTo>
                    <a:pt x="36445" y="1"/>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22"/>
            <p:cNvSpPr/>
            <p:nvPr/>
          </p:nvSpPr>
          <p:spPr>
            <a:xfrm>
              <a:off x="3544400" y="3368125"/>
              <a:ext cx="777400" cy="25"/>
            </a:xfrm>
            <a:custGeom>
              <a:avLst/>
              <a:gdLst/>
              <a:ahLst/>
              <a:cxnLst/>
              <a:rect l="l" t="t" r="r" b="b"/>
              <a:pathLst>
                <a:path w="31096" h="1" fill="none" extrusionOk="0">
                  <a:moveTo>
                    <a:pt x="1" y="0"/>
                  </a:moveTo>
                  <a:lnTo>
                    <a:pt x="31096" y="0"/>
                  </a:lnTo>
                </a:path>
              </a:pathLst>
            </a:custGeom>
            <a:noFill/>
            <a:ln w="10650" cap="flat" cmpd="sng">
              <a:solidFill>
                <a:srgbClr val="091255"/>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22"/>
            <p:cNvSpPr/>
            <p:nvPr/>
          </p:nvSpPr>
          <p:spPr>
            <a:xfrm>
              <a:off x="2799984" y="3425125"/>
              <a:ext cx="2261103" cy="70675"/>
            </a:xfrm>
            <a:custGeom>
              <a:avLst/>
              <a:gdLst/>
              <a:ahLst/>
              <a:cxnLst/>
              <a:rect l="l" t="t" r="r" b="b"/>
              <a:pathLst>
                <a:path w="225659" h="2827" extrusionOk="0">
                  <a:moveTo>
                    <a:pt x="0" y="0"/>
                  </a:moveTo>
                  <a:lnTo>
                    <a:pt x="0" y="2827"/>
                  </a:lnTo>
                  <a:lnTo>
                    <a:pt x="225658" y="2827"/>
                  </a:lnTo>
                  <a:lnTo>
                    <a:pt x="225658" y="0"/>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22"/>
            <p:cNvSpPr/>
            <p:nvPr/>
          </p:nvSpPr>
          <p:spPr>
            <a:xfrm>
              <a:off x="4713675" y="34957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22"/>
            <p:cNvSpPr/>
            <p:nvPr/>
          </p:nvSpPr>
          <p:spPr>
            <a:xfrm>
              <a:off x="4713675" y="34957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122"/>
            <p:cNvSpPr/>
            <p:nvPr/>
          </p:nvSpPr>
          <p:spPr>
            <a:xfrm>
              <a:off x="3056000" y="3495775"/>
              <a:ext cx="107925" cy="1210525"/>
            </a:xfrm>
            <a:custGeom>
              <a:avLst/>
              <a:gdLst/>
              <a:ahLst/>
              <a:cxnLst/>
              <a:rect l="l" t="t" r="r" b="b"/>
              <a:pathLst>
                <a:path w="4317" h="48421" extrusionOk="0">
                  <a:moveTo>
                    <a:pt x="1" y="1"/>
                  </a:moveTo>
                  <a:lnTo>
                    <a:pt x="1" y="48421"/>
                  </a:lnTo>
                  <a:lnTo>
                    <a:pt x="4317" y="48421"/>
                  </a:lnTo>
                  <a:lnTo>
                    <a:pt x="4317" y="1"/>
                  </a:lnTo>
                  <a:close/>
                </a:path>
              </a:pathLst>
            </a:custGeom>
            <a:solidFill>
              <a:srgbClr val="92C5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22"/>
            <p:cNvSpPr/>
            <p:nvPr/>
          </p:nvSpPr>
          <p:spPr>
            <a:xfrm>
              <a:off x="3056000" y="3495775"/>
              <a:ext cx="107925" cy="119325"/>
            </a:xfrm>
            <a:custGeom>
              <a:avLst/>
              <a:gdLst/>
              <a:ahLst/>
              <a:cxnLst/>
              <a:rect l="l" t="t" r="r" b="b"/>
              <a:pathLst>
                <a:path w="4317" h="4773" extrusionOk="0">
                  <a:moveTo>
                    <a:pt x="1" y="1"/>
                  </a:moveTo>
                  <a:lnTo>
                    <a:pt x="1" y="4773"/>
                  </a:lnTo>
                  <a:lnTo>
                    <a:pt x="4317" y="4773"/>
                  </a:lnTo>
                  <a:lnTo>
                    <a:pt x="4317" y="1"/>
                  </a:ln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2654"/>
        <p:cNvGrpSpPr/>
        <p:nvPr/>
      </p:nvGrpSpPr>
      <p:grpSpPr>
        <a:xfrm>
          <a:off x="0" y="0"/>
          <a:ext cx="0" cy="0"/>
          <a:chOff x="0" y="0"/>
          <a:chExt cx="0" cy="0"/>
        </a:xfrm>
      </p:grpSpPr>
      <p:sp>
        <p:nvSpPr>
          <p:cNvPr id="2655" name="Google Shape;2655;p123"/>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Our </a:t>
            </a:r>
            <a:r>
              <a:rPr lang="en">
                <a:solidFill>
                  <a:schemeClr val="accent3"/>
                </a:solidFill>
              </a:rPr>
              <a:t>teachers</a:t>
            </a:r>
            <a:endParaRPr>
              <a:solidFill>
                <a:schemeClr val="accent3"/>
              </a:solidFill>
            </a:endParaRPr>
          </a:p>
        </p:txBody>
      </p:sp>
      <p:sp>
        <p:nvSpPr>
          <p:cNvPr id="2656" name="Google Shape;2656;p123"/>
          <p:cNvSpPr txBox="1">
            <a:spLocks noGrp="1"/>
          </p:cNvSpPr>
          <p:nvPr>
            <p:ph type="subTitle" idx="1"/>
          </p:nvPr>
        </p:nvSpPr>
        <p:spPr>
          <a:xfrm>
            <a:off x="1502038" y="2801757"/>
            <a:ext cx="1670100" cy="81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Jenna McAllister</a:t>
            </a:r>
            <a:endParaRPr/>
          </a:p>
        </p:txBody>
      </p:sp>
      <p:sp>
        <p:nvSpPr>
          <p:cNvPr id="2657" name="Google Shape;2657;p123"/>
          <p:cNvSpPr txBox="1">
            <a:spLocks noGrp="1"/>
          </p:cNvSpPr>
          <p:nvPr>
            <p:ph type="subTitle" idx="2"/>
          </p:nvPr>
        </p:nvSpPr>
        <p:spPr>
          <a:xfrm>
            <a:off x="1502050" y="3594906"/>
            <a:ext cx="1670100" cy="71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2658" name="Google Shape;2658;p123"/>
          <p:cNvSpPr txBox="1">
            <a:spLocks noGrp="1"/>
          </p:cNvSpPr>
          <p:nvPr>
            <p:ph type="subTitle" idx="3"/>
          </p:nvPr>
        </p:nvSpPr>
        <p:spPr>
          <a:xfrm>
            <a:off x="3736913" y="2801782"/>
            <a:ext cx="1670100" cy="81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Timmy Jimmy</a:t>
            </a:r>
            <a:endParaRPr/>
          </a:p>
        </p:txBody>
      </p:sp>
      <p:sp>
        <p:nvSpPr>
          <p:cNvPr id="2659" name="Google Shape;2659;p123"/>
          <p:cNvSpPr txBox="1">
            <a:spLocks noGrp="1"/>
          </p:cNvSpPr>
          <p:nvPr>
            <p:ph type="subTitle" idx="4"/>
          </p:nvPr>
        </p:nvSpPr>
        <p:spPr>
          <a:xfrm>
            <a:off x="3736925" y="3594908"/>
            <a:ext cx="1670100" cy="71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2660" name="Google Shape;2660;p123"/>
          <p:cNvSpPr txBox="1">
            <a:spLocks noGrp="1"/>
          </p:cNvSpPr>
          <p:nvPr>
            <p:ph type="subTitle" idx="5"/>
          </p:nvPr>
        </p:nvSpPr>
        <p:spPr>
          <a:xfrm>
            <a:off x="5971863" y="2801757"/>
            <a:ext cx="1670100" cy="81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Susan Bones</a:t>
            </a:r>
            <a:endParaRPr/>
          </a:p>
        </p:txBody>
      </p:sp>
      <p:sp>
        <p:nvSpPr>
          <p:cNvPr id="2661" name="Google Shape;2661;p123"/>
          <p:cNvSpPr txBox="1">
            <a:spLocks noGrp="1"/>
          </p:cNvSpPr>
          <p:nvPr>
            <p:ph type="subTitle" idx="6"/>
          </p:nvPr>
        </p:nvSpPr>
        <p:spPr>
          <a:xfrm>
            <a:off x="5971875" y="3594907"/>
            <a:ext cx="1670100" cy="71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grpSp>
        <p:nvGrpSpPr>
          <p:cNvPr id="2662" name="Google Shape;2662;p123"/>
          <p:cNvGrpSpPr/>
          <p:nvPr/>
        </p:nvGrpSpPr>
        <p:grpSpPr>
          <a:xfrm>
            <a:off x="1805863" y="1525649"/>
            <a:ext cx="1062450" cy="1269525"/>
            <a:chOff x="1805825" y="1429000"/>
            <a:chExt cx="1062450" cy="1269525"/>
          </a:xfrm>
        </p:grpSpPr>
        <p:sp>
          <p:nvSpPr>
            <p:cNvPr id="2663" name="Google Shape;2663;p123"/>
            <p:cNvSpPr/>
            <p:nvPr/>
          </p:nvSpPr>
          <p:spPr>
            <a:xfrm>
              <a:off x="1805825" y="2143100"/>
              <a:ext cx="1062450" cy="555425"/>
            </a:xfrm>
            <a:custGeom>
              <a:avLst/>
              <a:gdLst/>
              <a:ahLst/>
              <a:cxnLst/>
              <a:rect l="l" t="t" r="r" b="b"/>
              <a:pathLst>
                <a:path w="42498" h="22217" extrusionOk="0">
                  <a:moveTo>
                    <a:pt x="17813" y="0"/>
                  </a:moveTo>
                  <a:cubicBezTo>
                    <a:pt x="17813" y="0"/>
                    <a:pt x="8106" y="1768"/>
                    <a:pt x="4470" y="6939"/>
                  </a:cubicBezTo>
                  <a:cubicBezTo>
                    <a:pt x="1702" y="10875"/>
                    <a:pt x="0" y="22216"/>
                    <a:pt x="0" y="22216"/>
                  </a:cubicBezTo>
                  <a:lnTo>
                    <a:pt x="42497" y="22216"/>
                  </a:lnTo>
                  <a:cubicBezTo>
                    <a:pt x="42497" y="22216"/>
                    <a:pt x="40696" y="8373"/>
                    <a:pt x="37260" y="5071"/>
                  </a:cubicBezTo>
                  <a:cubicBezTo>
                    <a:pt x="33824" y="1802"/>
                    <a:pt x="28621" y="1034"/>
                    <a:pt x="28621" y="1034"/>
                  </a:cubicBezTo>
                  <a:lnTo>
                    <a:pt x="17813" y="0"/>
                  </a:ln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23"/>
            <p:cNvSpPr/>
            <p:nvPr/>
          </p:nvSpPr>
          <p:spPr>
            <a:xfrm>
              <a:off x="2197775" y="2153950"/>
              <a:ext cx="367775" cy="198175"/>
            </a:xfrm>
            <a:custGeom>
              <a:avLst/>
              <a:gdLst/>
              <a:ahLst/>
              <a:cxnLst/>
              <a:rect l="l" t="t" r="r" b="b"/>
              <a:pathLst>
                <a:path w="14711" h="7927" extrusionOk="0">
                  <a:moveTo>
                    <a:pt x="267" y="0"/>
                  </a:moveTo>
                  <a:lnTo>
                    <a:pt x="267" y="0"/>
                  </a:lnTo>
                  <a:cubicBezTo>
                    <a:pt x="267" y="0"/>
                    <a:pt x="0" y="5170"/>
                    <a:pt x="2135" y="7205"/>
                  </a:cubicBezTo>
                  <a:cubicBezTo>
                    <a:pt x="2678" y="7731"/>
                    <a:pt x="3362" y="7927"/>
                    <a:pt x="4082" y="7927"/>
                  </a:cubicBezTo>
                  <a:cubicBezTo>
                    <a:pt x="6194" y="7927"/>
                    <a:pt x="8606" y="6238"/>
                    <a:pt x="8606" y="6238"/>
                  </a:cubicBezTo>
                  <a:cubicBezTo>
                    <a:pt x="8606" y="6238"/>
                    <a:pt x="10026" y="7582"/>
                    <a:pt x="11767" y="7582"/>
                  </a:cubicBezTo>
                  <a:cubicBezTo>
                    <a:pt x="12041" y="7582"/>
                    <a:pt x="12323" y="7549"/>
                    <a:pt x="12609" y="7472"/>
                  </a:cubicBezTo>
                  <a:cubicBezTo>
                    <a:pt x="14711" y="6938"/>
                    <a:pt x="13910" y="2335"/>
                    <a:pt x="12609" y="567"/>
                  </a:cubicBezTo>
                  <a:lnTo>
                    <a:pt x="267" y="0"/>
                  </a:lnTo>
                  <a:close/>
                </a:path>
              </a:pathLst>
            </a:custGeom>
            <a:solidFill>
              <a:srgbClr val="DEF5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23"/>
            <p:cNvSpPr/>
            <p:nvPr/>
          </p:nvSpPr>
          <p:spPr>
            <a:xfrm>
              <a:off x="2040150" y="1476500"/>
              <a:ext cx="665500" cy="692475"/>
            </a:xfrm>
            <a:custGeom>
              <a:avLst/>
              <a:gdLst/>
              <a:ahLst/>
              <a:cxnLst/>
              <a:rect l="l" t="t" r="r" b="b"/>
              <a:pathLst>
                <a:path w="26620" h="27699" extrusionOk="0">
                  <a:moveTo>
                    <a:pt x="9952" y="0"/>
                  </a:moveTo>
                  <a:cubicBezTo>
                    <a:pt x="7692" y="0"/>
                    <a:pt x="4594" y="734"/>
                    <a:pt x="3403" y="4448"/>
                  </a:cubicBezTo>
                  <a:cubicBezTo>
                    <a:pt x="1702" y="9786"/>
                    <a:pt x="3737" y="9719"/>
                    <a:pt x="1802" y="13155"/>
                  </a:cubicBezTo>
                  <a:cubicBezTo>
                    <a:pt x="935" y="14722"/>
                    <a:pt x="1" y="19726"/>
                    <a:pt x="234" y="21194"/>
                  </a:cubicBezTo>
                  <a:cubicBezTo>
                    <a:pt x="1138" y="27071"/>
                    <a:pt x="5481" y="27165"/>
                    <a:pt x="8724" y="27165"/>
                  </a:cubicBezTo>
                  <a:cubicBezTo>
                    <a:pt x="8830" y="27165"/>
                    <a:pt x="8936" y="27165"/>
                    <a:pt x="9040" y="27165"/>
                  </a:cubicBezTo>
                  <a:lnTo>
                    <a:pt x="17513" y="27698"/>
                  </a:lnTo>
                  <a:cubicBezTo>
                    <a:pt x="19681" y="27698"/>
                    <a:pt x="22417" y="27598"/>
                    <a:pt x="24185" y="25497"/>
                  </a:cubicBezTo>
                  <a:cubicBezTo>
                    <a:pt x="26620" y="22628"/>
                    <a:pt x="26153" y="17057"/>
                    <a:pt x="25252" y="15089"/>
                  </a:cubicBezTo>
                  <a:cubicBezTo>
                    <a:pt x="23517" y="11153"/>
                    <a:pt x="26486" y="12387"/>
                    <a:pt x="25252" y="7084"/>
                  </a:cubicBezTo>
                  <a:cubicBezTo>
                    <a:pt x="24451" y="3648"/>
                    <a:pt x="12543" y="312"/>
                    <a:pt x="12543" y="312"/>
                  </a:cubicBezTo>
                  <a:cubicBezTo>
                    <a:pt x="12543" y="312"/>
                    <a:pt x="11425" y="0"/>
                    <a:pt x="9952"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23"/>
            <p:cNvSpPr/>
            <p:nvPr/>
          </p:nvSpPr>
          <p:spPr>
            <a:xfrm>
              <a:off x="2224450" y="1930450"/>
              <a:ext cx="271050" cy="365750"/>
            </a:xfrm>
            <a:custGeom>
              <a:avLst/>
              <a:gdLst/>
              <a:ahLst/>
              <a:cxnLst/>
              <a:rect l="l" t="t" r="r" b="b"/>
              <a:pathLst>
                <a:path w="10842" h="14630" extrusionOk="0">
                  <a:moveTo>
                    <a:pt x="901" y="0"/>
                  </a:moveTo>
                  <a:lnTo>
                    <a:pt x="901" y="0"/>
                  </a:lnTo>
                  <a:cubicBezTo>
                    <a:pt x="901" y="0"/>
                    <a:pt x="1335" y="4404"/>
                    <a:pt x="1" y="8506"/>
                  </a:cubicBezTo>
                  <a:cubicBezTo>
                    <a:pt x="223" y="10463"/>
                    <a:pt x="3989" y="14629"/>
                    <a:pt x="7107" y="14629"/>
                  </a:cubicBezTo>
                  <a:cubicBezTo>
                    <a:pt x="8666" y="14629"/>
                    <a:pt x="10063" y="13588"/>
                    <a:pt x="10775" y="10708"/>
                  </a:cubicBezTo>
                  <a:cubicBezTo>
                    <a:pt x="10675" y="9974"/>
                    <a:pt x="10608" y="9274"/>
                    <a:pt x="10608" y="8573"/>
                  </a:cubicBezTo>
                  <a:cubicBezTo>
                    <a:pt x="10541" y="7105"/>
                    <a:pt x="10675" y="5738"/>
                    <a:pt x="10775" y="4370"/>
                  </a:cubicBezTo>
                  <a:cubicBezTo>
                    <a:pt x="10808" y="4103"/>
                    <a:pt x="10808" y="3803"/>
                    <a:pt x="10842" y="3503"/>
                  </a:cubicBezTo>
                  <a:lnTo>
                    <a:pt x="901"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23"/>
            <p:cNvSpPr/>
            <p:nvPr/>
          </p:nvSpPr>
          <p:spPr>
            <a:xfrm>
              <a:off x="2273650" y="1982150"/>
              <a:ext cx="220175" cy="162650"/>
            </a:xfrm>
            <a:custGeom>
              <a:avLst/>
              <a:gdLst/>
              <a:ahLst/>
              <a:cxnLst/>
              <a:rect l="l" t="t" r="r" b="b"/>
              <a:pathLst>
                <a:path w="8807" h="6506" extrusionOk="0">
                  <a:moveTo>
                    <a:pt x="1" y="0"/>
                  </a:moveTo>
                  <a:lnTo>
                    <a:pt x="1" y="0"/>
                  </a:lnTo>
                  <a:cubicBezTo>
                    <a:pt x="1" y="1"/>
                    <a:pt x="3403" y="5371"/>
                    <a:pt x="8640" y="6505"/>
                  </a:cubicBezTo>
                  <a:cubicBezTo>
                    <a:pt x="8573" y="5037"/>
                    <a:pt x="8707" y="3670"/>
                    <a:pt x="8807" y="2302"/>
                  </a:cubicBezTo>
                  <a:lnTo>
                    <a:pt x="1" y="0"/>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23"/>
            <p:cNvSpPr/>
            <p:nvPr/>
          </p:nvSpPr>
          <p:spPr>
            <a:xfrm>
              <a:off x="2548850" y="1783450"/>
              <a:ext cx="122525" cy="177125"/>
            </a:xfrm>
            <a:custGeom>
              <a:avLst/>
              <a:gdLst/>
              <a:ahLst/>
              <a:cxnLst/>
              <a:rect l="l" t="t" r="r" b="b"/>
              <a:pathLst>
                <a:path w="4901" h="7085" extrusionOk="0">
                  <a:moveTo>
                    <a:pt x="2218" y="1"/>
                  </a:moveTo>
                  <a:cubicBezTo>
                    <a:pt x="625" y="1"/>
                    <a:pt x="1" y="2011"/>
                    <a:pt x="1" y="2011"/>
                  </a:cubicBezTo>
                  <a:lnTo>
                    <a:pt x="1101" y="7081"/>
                  </a:lnTo>
                  <a:cubicBezTo>
                    <a:pt x="1149" y="7083"/>
                    <a:pt x="1196" y="7084"/>
                    <a:pt x="1242" y="7084"/>
                  </a:cubicBezTo>
                  <a:cubicBezTo>
                    <a:pt x="4900" y="7084"/>
                    <a:pt x="4746" y="636"/>
                    <a:pt x="2769" y="76"/>
                  </a:cubicBezTo>
                  <a:cubicBezTo>
                    <a:pt x="2574" y="24"/>
                    <a:pt x="2390" y="1"/>
                    <a:pt x="2218" y="1"/>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123"/>
            <p:cNvSpPr/>
            <p:nvPr/>
          </p:nvSpPr>
          <p:spPr>
            <a:xfrm>
              <a:off x="2213600" y="1538175"/>
              <a:ext cx="412825" cy="526000"/>
            </a:xfrm>
            <a:custGeom>
              <a:avLst/>
              <a:gdLst/>
              <a:ahLst/>
              <a:cxnLst/>
              <a:rect l="l" t="t" r="r" b="b"/>
              <a:pathLst>
                <a:path w="16513" h="21040" extrusionOk="0">
                  <a:moveTo>
                    <a:pt x="7555" y="1"/>
                  </a:moveTo>
                  <a:cubicBezTo>
                    <a:pt x="5508" y="1"/>
                    <a:pt x="3517" y="682"/>
                    <a:pt x="2102" y="2315"/>
                  </a:cubicBezTo>
                  <a:cubicBezTo>
                    <a:pt x="2102" y="2315"/>
                    <a:pt x="1" y="5150"/>
                    <a:pt x="201" y="10254"/>
                  </a:cubicBezTo>
                  <a:cubicBezTo>
                    <a:pt x="435" y="15358"/>
                    <a:pt x="401" y="14590"/>
                    <a:pt x="1202" y="16458"/>
                  </a:cubicBezTo>
                  <a:cubicBezTo>
                    <a:pt x="2084" y="18635"/>
                    <a:pt x="6971" y="21040"/>
                    <a:pt x="10224" y="21040"/>
                  </a:cubicBezTo>
                  <a:cubicBezTo>
                    <a:pt x="10909" y="21040"/>
                    <a:pt x="11522" y="20933"/>
                    <a:pt x="12010" y="20695"/>
                  </a:cubicBezTo>
                  <a:cubicBezTo>
                    <a:pt x="13711" y="19861"/>
                    <a:pt x="15178" y="18226"/>
                    <a:pt x="15946" y="14691"/>
                  </a:cubicBezTo>
                  <a:cubicBezTo>
                    <a:pt x="16012" y="14457"/>
                    <a:pt x="16046" y="14224"/>
                    <a:pt x="16079" y="13990"/>
                  </a:cubicBezTo>
                  <a:cubicBezTo>
                    <a:pt x="16146" y="13623"/>
                    <a:pt x="16213" y="13256"/>
                    <a:pt x="16246" y="12923"/>
                  </a:cubicBezTo>
                  <a:cubicBezTo>
                    <a:pt x="16313" y="12622"/>
                    <a:pt x="16346" y="12356"/>
                    <a:pt x="16346" y="12055"/>
                  </a:cubicBezTo>
                  <a:cubicBezTo>
                    <a:pt x="16379" y="11822"/>
                    <a:pt x="16379" y="11588"/>
                    <a:pt x="16379" y="11355"/>
                  </a:cubicBezTo>
                  <a:cubicBezTo>
                    <a:pt x="16413" y="7819"/>
                    <a:pt x="16513" y="3849"/>
                    <a:pt x="13244" y="1715"/>
                  </a:cubicBezTo>
                  <a:cubicBezTo>
                    <a:pt x="11625" y="657"/>
                    <a:pt x="9563" y="1"/>
                    <a:pt x="7555"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23"/>
            <p:cNvSpPr/>
            <p:nvPr/>
          </p:nvSpPr>
          <p:spPr>
            <a:xfrm>
              <a:off x="2416250" y="1893850"/>
              <a:ext cx="136800" cy="47175"/>
            </a:xfrm>
            <a:custGeom>
              <a:avLst/>
              <a:gdLst/>
              <a:ahLst/>
              <a:cxnLst/>
              <a:rect l="l" t="t" r="r" b="b"/>
              <a:pathLst>
                <a:path w="5472" h="1887" extrusionOk="0">
                  <a:moveTo>
                    <a:pt x="214" y="0"/>
                  </a:moveTo>
                  <a:cubicBezTo>
                    <a:pt x="165" y="0"/>
                    <a:pt x="113" y="18"/>
                    <a:pt x="67" y="63"/>
                  </a:cubicBezTo>
                  <a:cubicBezTo>
                    <a:pt x="1" y="130"/>
                    <a:pt x="1" y="263"/>
                    <a:pt x="67" y="363"/>
                  </a:cubicBezTo>
                  <a:cubicBezTo>
                    <a:pt x="134" y="397"/>
                    <a:pt x="1368" y="1731"/>
                    <a:pt x="3003" y="1865"/>
                  </a:cubicBezTo>
                  <a:cubicBezTo>
                    <a:pt x="3141" y="1878"/>
                    <a:pt x="3268" y="1886"/>
                    <a:pt x="3388" y="1886"/>
                  </a:cubicBezTo>
                  <a:cubicBezTo>
                    <a:pt x="3558" y="1886"/>
                    <a:pt x="3714" y="1870"/>
                    <a:pt x="3870" y="1831"/>
                  </a:cubicBezTo>
                  <a:cubicBezTo>
                    <a:pt x="4971" y="1664"/>
                    <a:pt x="5405" y="897"/>
                    <a:pt x="5405" y="864"/>
                  </a:cubicBezTo>
                  <a:cubicBezTo>
                    <a:pt x="5471" y="764"/>
                    <a:pt x="5438" y="630"/>
                    <a:pt x="5338" y="564"/>
                  </a:cubicBezTo>
                  <a:cubicBezTo>
                    <a:pt x="5313" y="555"/>
                    <a:pt x="5286" y="551"/>
                    <a:pt x="5258" y="551"/>
                  </a:cubicBezTo>
                  <a:cubicBezTo>
                    <a:pt x="5175" y="551"/>
                    <a:pt x="5088" y="589"/>
                    <a:pt x="5038" y="664"/>
                  </a:cubicBezTo>
                  <a:cubicBezTo>
                    <a:pt x="5038" y="664"/>
                    <a:pt x="4602" y="1477"/>
                    <a:pt x="3323" y="1477"/>
                  </a:cubicBezTo>
                  <a:cubicBezTo>
                    <a:pt x="3232" y="1477"/>
                    <a:pt x="3136" y="1473"/>
                    <a:pt x="3036" y="1464"/>
                  </a:cubicBezTo>
                  <a:cubicBezTo>
                    <a:pt x="1569" y="1297"/>
                    <a:pt x="401" y="63"/>
                    <a:pt x="368" y="63"/>
                  </a:cubicBezTo>
                  <a:cubicBezTo>
                    <a:pt x="331" y="27"/>
                    <a:pt x="274" y="0"/>
                    <a:pt x="214"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23"/>
            <p:cNvSpPr/>
            <p:nvPr/>
          </p:nvSpPr>
          <p:spPr>
            <a:xfrm>
              <a:off x="2462950" y="1954525"/>
              <a:ext cx="66750" cy="27025"/>
            </a:xfrm>
            <a:custGeom>
              <a:avLst/>
              <a:gdLst/>
              <a:ahLst/>
              <a:cxnLst/>
              <a:rect l="l" t="t" r="r" b="b"/>
              <a:pathLst>
                <a:path w="2670" h="1081" extrusionOk="0">
                  <a:moveTo>
                    <a:pt x="2338" y="0"/>
                  </a:moveTo>
                  <a:cubicBezTo>
                    <a:pt x="2276" y="0"/>
                    <a:pt x="2215" y="25"/>
                    <a:pt x="2169" y="71"/>
                  </a:cubicBezTo>
                  <a:cubicBezTo>
                    <a:pt x="2142" y="98"/>
                    <a:pt x="1645" y="531"/>
                    <a:pt x="951" y="531"/>
                  </a:cubicBezTo>
                  <a:cubicBezTo>
                    <a:pt x="778" y="531"/>
                    <a:pt x="594" y="505"/>
                    <a:pt x="401" y="438"/>
                  </a:cubicBezTo>
                  <a:cubicBezTo>
                    <a:pt x="367" y="421"/>
                    <a:pt x="330" y="413"/>
                    <a:pt x="294" y="413"/>
                  </a:cubicBezTo>
                  <a:cubicBezTo>
                    <a:pt x="190" y="413"/>
                    <a:pt x="92" y="481"/>
                    <a:pt x="67" y="605"/>
                  </a:cubicBezTo>
                  <a:cubicBezTo>
                    <a:pt x="1" y="738"/>
                    <a:pt x="67" y="905"/>
                    <a:pt x="234" y="939"/>
                  </a:cubicBezTo>
                  <a:cubicBezTo>
                    <a:pt x="502" y="1040"/>
                    <a:pt x="760" y="1081"/>
                    <a:pt x="1000" y="1081"/>
                  </a:cubicBezTo>
                  <a:cubicBezTo>
                    <a:pt x="1625" y="1081"/>
                    <a:pt x="2128" y="807"/>
                    <a:pt x="2369" y="638"/>
                  </a:cubicBezTo>
                  <a:cubicBezTo>
                    <a:pt x="2469" y="572"/>
                    <a:pt x="2536" y="505"/>
                    <a:pt x="2536" y="505"/>
                  </a:cubicBezTo>
                  <a:cubicBezTo>
                    <a:pt x="2636" y="405"/>
                    <a:pt x="2669" y="205"/>
                    <a:pt x="2536" y="105"/>
                  </a:cubicBezTo>
                  <a:cubicBezTo>
                    <a:pt x="2482" y="33"/>
                    <a:pt x="2409" y="0"/>
                    <a:pt x="2338"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23"/>
            <p:cNvSpPr/>
            <p:nvPr/>
          </p:nvSpPr>
          <p:spPr>
            <a:xfrm>
              <a:off x="2476300" y="1766150"/>
              <a:ext cx="48400" cy="119275"/>
            </a:xfrm>
            <a:custGeom>
              <a:avLst/>
              <a:gdLst/>
              <a:ahLst/>
              <a:cxnLst/>
              <a:rect l="l" t="t" r="r" b="b"/>
              <a:pathLst>
                <a:path w="1936" h="4771" extrusionOk="0">
                  <a:moveTo>
                    <a:pt x="367" y="1"/>
                  </a:moveTo>
                  <a:cubicBezTo>
                    <a:pt x="234" y="34"/>
                    <a:pt x="167" y="168"/>
                    <a:pt x="167" y="301"/>
                  </a:cubicBezTo>
                  <a:cubicBezTo>
                    <a:pt x="201" y="401"/>
                    <a:pt x="601" y="2936"/>
                    <a:pt x="1335" y="3937"/>
                  </a:cubicBezTo>
                  <a:cubicBezTo>
                    <a:pt x="1179" y="4093"/>
                    <a:pt x="819" y="4307"/>
                    <a:pt x="364" y="4307"/>
                  </a:cubicBezTo>
                  <a:cubicBezTo>
                    <a:pt x="332" y="4307"/>
                    <a:pt x="300" y="4306"/>
                    <a:pt x="267" y="4304"/>
                  </a:cubicBezTo>
                  <a:cubicBezTo>
                    <a:pt x="250" y="4300"/>
                    <a:pt x="232" y="4298"/>
                    <a:pt x="215" y="4298"/>
                  </a:cubicBezTo>
                  <a:cubicBezTo>
                    <a:pt x="101" y="4298"/>
                    <a:pt x="0" y="4388"/>
                    <a:pt x="0" y="4504"/>
                  </a:cubicBezTo>
                  <a:cubicBezTo>
                    <a:pt x="0" y="4638"/>
                    <a:pt x="101" y="4738"/>
                    <a:pt x="201" y="4771"/>
                  </a:cubicBezTo>
                  <a:lnTo>
                    <a:pt x="601" y="4771"/>
                  </a:lnTo>
                  <a:cubicBezTo>
                    <a:pt x="1368" y="4671"/>
                    <a:pt x="1835" y="4137"/>
                    <a:pt x="1835" y="4104"/>
                  </a:cubicBezTo>
                  <a:cubicBezTo>
                    <a:pt x="1935" y="4004"/>
                    <a:pt x="1902" y="3870"/>
                    <a:pt x="1835" y="3804"/>
                  </a:cubicBezTo>
                  <a:cubicBezTo>
                    <a:pt x="1235" y="3170"/>
                    <a:pt x="768" y="1002"/>
                    <a:pt x="668" y="201"/>
                  </a:cubicBezTo>
                  <a:cubicBezTo>
                    <a:pt x="634" y="68"/>
                    <a:pt x="501" y="1"/>
                    <a:pt x="367"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23"/>
            <p:cNvSpPr/>
            <p:nvPr/>
          </p:nvSpPr>
          <p:spPr>
            <a:xfrm>
              <a:off x="2363550" y="1700225"/>
              <a:ext cx="86775" cy="34775"/>
            </a:xfrm>
            <a:custGeom>
              <a:avLst/>
              <a:gdLst/>
              <a:ahLst/>
              <a:cxnLst/>
              <a:rect l="l" t="t" r="r" b="b"/>
              <a:pathLst>
                <a:path w="3471" h="1391" extrusionOk="0">
                  <a:moveTo>
                    <a:pt x="2035" y="0"/>
                  </a:moveTo>
                  <a:cubicBezTo>
                    <a:pt x="1599" y="0"/>
                    <a:pt x="1078" y="106"/>
                    <a:pt x="574" y="470"/>
                  </a:cubicBezTo>
                  <a:cubicBezTo>
                    <a:pt x="1" y="852"/>
                    <a:pt x="165" y="1391"/>
                    <a:pt x="719" y="1391"/>
                  </a:cubicBezTo>
                  <a:cubicBezTo>
                    <a:pt x="842" y="1391"/>
                    <a:pt x="984" y="1364"/>
                    <a:pt x="1141" y="1304"/>
                  </a:cubicBezTo>
                  <a:cubicBezTo>
                    <a:pt x="1619" y="1118"/>
                    <a:pt x="1928" y="1016"/>
                    <a:pt x="2387" y="1016"/>
                  </a:cubicBezTo>
                  <a:cubicBezTo>
                    <a:pt x="2505" y="1016"/>
                    <a:pt x="2633" y="1023"/>
                    <a:pt x="2776" y="1037"/>
                  </a:cubicBezTo>
                  <a:cubicBezTo>
                    <a:pt x="2805" y="1040"/>
                    <a:pt x="2833" y="1041"/>
                    <a:pt x="2859" y="1041"/>
                  </a:cubicBezTo>
                  <a:cubicBezTo>
                    <a:pt x="3470" y="1041"/>
                    <a:pt x="3396" y="331"/>
                    <a:pt x="3076" y="203"/>
                  </a:cubicBezTo>
                  <a:cubicBezTo>
                    <a:pt x="3076" y="203"/>
                    <a:pt x="2638" y="0"/>
                    <a:pt x="2035"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23"/>
            <p:cNvSpPr/>
            <p:nvPr/>
          </p:nvSpPr>
          <p:spPr>
            <a:xfrm>
              <a:off x="2527275" y="1706825"/>
              <a:ext cx="86600" cy="36550"/>
            </a:xfrm>
            <a:custGeom>
              <a:avLst/>
              <a:gdLst/>
              <a:ahLst/>
              <a:cxnLst/>
              <a:rect l="l" t="t" r="r" b="b"/>
              <a:pathLst>
                <a:path w="3464" h="1462" extrusionOk="0">
                  <a:moveTo>
                    <a:pt x="1338" y="0"/>
                  </a:moveTo>
                  <a:cubicBezTo>
                    <a:pt x="809" y="0"/>
                    <a:pt x="430" y="139"/>
                    <a:pt x="430" y="139"/>
                  </a:cubicBezTo>
                  <a:cubicBezTo>
                    <a:pt x="103" y="237"/>
                    <a:pt x="1" y="974"/>
                    <a:pt x="653" y="974"/>
                  </a:cubicBezTo>
                  <a:cubicBezTo>
                    <a:pt x="667" y="974"/>
                    <a:pt x="682" y="974"/>
                    <a:pt x="697" y="973"/>
                  </a:cubicBezTo>
                  <a:cubicBezTo>
                    <a:pt x="1397" y="973"/>
                    <a:pt x="1731" y="1073"/>
                    <a:pt x="2331" y="1340"/>
                  </a:cubicBezTo>
                  <a:cubicBezTo>
                    <a:pt x="2509" y="1425"/>
                    <a:pt x="2668" y="1462"/>
                    <a:pt x="2803" y="1462"/>
                  </a:cubicBezTo>
                  <a:cubicBezTo>
                    <a:pt x="3302" y="1462"/>
                    <a:pt x="3464" y="959"/>
                    <a:pt x="2965" y="539"/>
                  </a:cubicBezTo>
                  <a:cubicBezTo>
                    <a:pt x="2412" y="113"/>
                    <a:pt x="1814" y="0"/>
                    <a:pt x="1338"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23"/>
            <p:cNvSpPr/>
            <p:nvPr/>
          </p:nvSpPr>
          <p:spPr>
            <a:xfrm>
              <a:off x="2119675" y="1743725"/>
              <a:ext cx="131500" cy="190925"/>
            </a:xfrm>
            <a:custGeom>
              <a:avLst/>
              <a:gdLst/>
              <a:ahLst/>
              <a:cxnLst/>
              <a:rect l="l" t="t" r="r" b="b"/>
              <a:pathLst>
                <a:path w="5260" h="7637" extrusionOk="0">
                  <a:moveTo>
                    <a:pt x="3009" y="1"/>
                  </a:moveTo>
                  <a:cubicBezTo>
                    <a:pt x="2689" y="1"/>
                    <a:pt x="2337" y="68"/>
                    <a:pt x="1957" y="231"/>
                  </a:cubicBezTo>
                  <a:cubicBezTo>
                    <a:pt x="1" y="1114"/>
                    <a:pt x="760" y="7636"/>
                    <a:pt x="4318" y="7636"/>
                  </a:cubicBezTo>
                  <a:cubicBezTo>
                    <a:pt x="4523" y="7636"/>
                    <a:pt x="4736" y="7615"/>
                    <a:pt x="4959" y="7569"/>
                  </a:cubicBezTo>
                  <a:lnTo>
                    <a:pt x="5259" y="1365"/>
                  </a:lnTo>
                  <a:cubicBezTo>
                    <a:pt x="5259" y="1365"/>
                    <a:pt x="4454" y="1"/>
                    <a:pt x="3009"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23"/>
            <p:cNvSpPr/>
            <p:nvPr/>
          </p:nvSpPr>
          <p:spPr>
            <a:xfrm>
              <a:off x="2201925" y="1670250"/>
              <a:ext cx="86775" cy="172650"/>
            </a:xfrm>
            <a:custGeom>
              <a:avLst/>
              <a:gdLst/>
              <a:ahLst/>
              <a:cxnLst/>
              <a:rect l="l" t="t" r="r" b="b"/>
              <a:pathLst>
                <a:path w="3471" h="6906" extrusionOk="0">
                  <a:moveTo>
                    <a:pt x="1636" y="1"/>
                  </a:moveTo>
                  <a:cubicBezTo>
                    <a:pt x="1276" y="1"/>
                    <a:pt x="849" y="384"/>
                    <a:pt x="568" y="1902"/>
                  </a:cubicBezTo>
                  <a:cubicBezTo>
                    <a:pt x="1" y="4971"/>
                    <a:pt x="2336" y="6906"/>
                    <a:pt x="2336" y="6906"/>
                  </a:cubicBezTo>
                  <a:cubicBezTo>
                    <a:pt x="2336" y="6906"/>
                    <a:pt x="2236" y="5338"/>
                    <a:pt x="2836" y="4004"/>
                  </a:cubicBezTo>
                  <a:cubicBezTo>
                    <a:pt x="3470" y="2703"/>
                    <a:pt x="2303" y="401"/>
                    <a:pt x="2303" y="401"/>
                  </a:cubicBezTo>
                  <a:cubicBezTo>
                    <a:pt x="2303" y="401"/>
                    <a:pt x="2004" y="1"/>
                    <a:pt x="1636"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23"/>
            <p:cNvSpPr/>
            <p:nvPr/>
          </p:nvSpPr>
          <p:spPr>
            <a:xfrm>
              <a:off x="2161075" y="1798675"/>
              <a:ext cx="69250" cy="70075"/>
            </a:xfrm>
            <a:custGeom>
              <a:avLst/>
              <a:gdLst/>
              <a:ahLst/>
              <a:cxnLst/>
              <a:rect l="l" t="t" r="r" b="b"/>
              <a:pathLst>
                <a:path w="2770" h="2803" extrusionOk="0">
                  <a:moveTo>
                    <a:pt x="267" y="1"/>
                  </a:moveTo>
                  <a:cubicBezTo>
                    <a:pt x="167" y="1"/>
                    <a:pt x="34" y="68"/>
                    <a:pt x="34" y="168"/>
                  </a:cubicBezTo>
                  <a:cubicBezTo>
                    <a:pt x="0" y="268"/>
                    <a:pt x="67" y="368"/>
                    <a:pt x="167" y="401"/>
                  </a:cubicBezTo>
                  <a:cubicBezTo>
                    <a:pt x="701" y="501"/>
                    <a:pt x="1101" y="735"/>
                    <a:pt x="1401" y="1035"/>
                  </a:cubicBezTo>
                  <a:cubicBezTo>
                    <a:pt x="1001" y="1435"/>
                    <a:pt x="668" y="1769"/>
                    <a:pt x="668" y="1769"/>
                  </a:cubicBezTo>
                  <a:cubicBezTo>
                    <a:pt x="601" y="1835"/>
                    <a:pt x="601" y="1969"/>
                    <a:pt x="668" y="2036"/>
                  </a:cubicBezTo>
                  <a:cubicBezTo>
                    <a:pt x="701" y="2069"/>
                    <a:pt x="768" y="2102"/>
                    <a:pt x="801" y="2102"/>
                  </a:cubicBezTo>
                  <a:cubicBezTo>
                    <a:pt x="868" y="2102"/>
                    <a:pt x="901" y="2069"/>
                    <a:pt x="934" y="2036"/>
                  </a:cubicBezTo>
                  <a:cubicBezTo>
                    <a:pt x="968" y="2036"/>
                    <a:pt x="1268" y="1702"/>
                    <a:pt x="1668" y="1335"/>
                  </a:cubicBezTo>
                  <a:cubicBezTo>
                    <a:pt x="2169" y="1969"/>
                    <a:pt x="2369" y="2636"/>
                    <a:pt x="2369" y="2669"/>
                  </a:cubicBezTo>
                  <a:cubicBezTo>
                    <a:pt x="2369" y="2736"/>
                    <a:pt x="2469" y="2803"/>
                    <a:pt x="2569" y="2803"/>
                  </a:cubicBezTo>
                  <a:lnTo>
                    <a:pt x="2602" y="2803"/>
                  </a:lnTo>
                  <a:cubicBezTo>
                    <a:pt x="2702" y="2769"/>
                    <a:pt x="2769" y="2669"/>
                    <a:pt x="2736" y="2569"/>
                  </a:cubicBezTo>
                  <a:cubicBezTo>
                    <a:pt x="2702" y="2469"/>
                    <a:pt x="2135" y="368"/>
                    <a:pt x="267"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23"/>
            <p:cNvSpPr/>
            <p:nvPr/>
          </p:nvSpPr>
          <p:spPr>
            <a:xfrm>
              <a:off x="2176925" y="1429000"/>
              <a:ext cx="541250" cy="301575"/>
            </a:xfrm>
            <a:custGeom>
              <a:avLst/>
              <a:gdLst/>
              <a:ahLst/>
              <a:cxnLst/>
              <a:rect l="l" t="t" r="r" b="b"/>
              <a:pathLst>
                <a:path w="21650" h="12063" extrusionOk="0">
                  <a:moveTo>
                    <a:pt x="9123" y="1"/>
                  </a:moveTo>
                  <a:cubicBezTo>
                    <a:pt x="8815" y="1"/>
                    <a:pt x="8640" y="11"/>
                    <a:pt x="8640" y="11"/>
                  </a:cubicBezTo>
                  <a:cubicBezTo>
                    <a:pt x="0" y="1145"/>
                    <a:pt x="1568" y="8417"/>
                    <a:pt x="1568" y="8417"/>
                  </a:cubicBezTo>
                  <a:cubicBezTo>
                    <a:pt x="1568" y="8417"/>
                    <a:pt x="657" y="12029"/>
                    <a:pt x="4323" y="12029"/>
                  </a:cubicBezTo>
                  <a:cubicBezTo>
                    <a:pt x="4434" y="12029"/>
                    <a:pt x="4550" y="12026"/>
                    <a:pt x="4670" y="12019"/>
                  </a:cubicBezTo>
                  <a:cubicBezTo>
                    <a:pt x="8740" y="11752"/>
                    <a:pt x="9274" y="6849"/>
                    <a:pt x="9274" y="6849"/>
                  </a:cubicBezTo>
                  <a:cubicBezTo>
                    <a:pt x="13549" y="11539"/>
                    <a:pt x="17140" y="12062"/>
                    <a:pt x="18530" y="12062"/>
                  </a:cubicBezTo>
                  <a:cubicBezTo>
                    <a:pt x="18930" y="12062"/>
                    <a:pt x="19147" y="12019"/>
                    <a:pt x="19147" y="12019"/>
                  </a:cubicBezTo>
                  <a:cubicBezTo>
                    <a:pt x="19147" y="12019"/>
                    <a:pt x="21649" y="8150"/>
                    <a:pt x="18680" y="3880"/>
                  </a:cubicBezTo>
                  <a:cubicBezTo>
                    <a:pt x="16152" y="284"/>
                    <a:pt x="10762" y="1"/>
                    <a:pt x="9123"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23"/>
            <p:cNvSpPr/>
            <p:nvPr/>
          </p:nvSpPr>
          <p:spPr>
            <a:xfrm>
              <a:off x="2382900" y="1779500"/>
              <a:ext cx="30050" cy="50900"/>
            </a:xfrm>
            <a:custGeom>
              <a:avLst/>
              <a:gdLst/>
              <a:ahLst/>
              <a:cxnLst/>
              <a:rect l="l" t="t" r="r" b="b"/>
              <a:pathLst>
                <a:path w="1202" h="2036" extrusionOk="0">
                  <a:moveTo>
                    <a:pt x="601" y="1"/>
                  </a:moveTo>
                  <a:cubicBezTo>
                    <a:pt x="267" y="1"/>
                    <a:pt x="0" y="468"/>
                    <a:pt x="0" y="1001"/>
                  </a:cubicBezTo>
                  <a:cubicBezTo>
                    <a:pt x="0" y="1568"/>
                    <a:pt x="267" y="2035"/>
                    <a:pt x="601" y="2035"/>
                  </a:cubicBezTo>
                  <a:cubicBezTo>
                    <a:pt x="934" y="2035"/>
                    <a:pt x="1201" y="1568"/>
                    <a:pt x="1201" y="1001"/>
                  </a:cubicBezTo>
                  <a:cubicBezTo>
                    <a:pt x="1201" y="468"/>
                    <a:pt x="934" y="1"/>
                    <a:pt x="601"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23"/>
            <p:cNvSpPr/>
            <p:nvPr/>
          </p:nvSpPr>
          <p:spPr>
            <a:xfrm>
              <a:off x="2533850" y="1787000"/>
              <a:ext cx="30875" cy="50900"/>
            </a:xfrm>
            <a:custGeom>
              <a:avLst/>
              <a:gdLst/>
              <a:ahLst/>
              <a:cxnLst/>
              <a:rect l="l" t="t" r="r" b="b"/>
              <a:pathLst>
                <a:path w="1235" h="2036" extrusionOk="0">
                  <a:moveTo>
                    <a:pt x="601" y="1"/>
                  </a:moveTo>
                  <a:cubicBezTo>
                    <a:pt x="300" y="1"/>
                    <a:pt x="0" y="468"/>
                    <a:pt x="0" y="1002"/>
                  </a:cubicBezTo>
                  <a:cubicBezTo>
                    <a:pt x="0" y="1569"/>
                    <a:pt x="300" y="2036"/>
                    <a:pt x="601" y="2036"/>
                  </a:cubicBezTo>
                  <a:cubicBezTo>
                    <a:pt x="934" y="2036"/>
                    <a:pt x="1234" y="1569"/>
                    <a:pt x="1234" y="1002"/>
                  </a:cubicBezTo>
                  <a:cubicBezTo>
                    <a:pt x="1234" y="468"/>
                    <a:pt x="934" y="1"/>
                    <a:pt x="601"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1" name="Google Shape;2681;p123"/>
          <p:cNvGrpSpPr/>
          <p:nvPr/>
        </p:nvGrpSpPr>
        <p:grpSpPr>
          <a:xfrm>
            <a:off x="3967400" y="1547299"/>
            <a:ext cx="1209225" cy="1247875"/>
            <a:chOff x="3967388" y="1450700"/>
            <a:chExt cx="1209225" cy="1247875"/>
          </a:xfrm>
        </p:grpSpPr>
        <p:sp>
          <p:nvSpPr>
            <p:cNvPr id="2682" name="Google Shape;2682;p123"/>
            <p:cNvSpPr/>
            <p:nvPr/>
          </p:nvSpPr>
          <p:spPr>
            <a:xfrm>
              <a:off x="4281788" y="1450700"/>
              <a:ext cx="656325" cy="553900"/>
            </a:xfrm>
            <a:custGeom>
              <a:avLst/>
              <a:gdLst/>
              <a:ahLst/>
              <a:cxnLst/>
              <a:rect l="l" t="t" r="r" b="b"/>
              <a:pathLst>
                <a:path w="26253" h="22156" extrusionOk="0">
                  <a:moveTo>
                    <a:pt x="15038" y="1"/>
                  </a:moveTo>
                  <a:cubicBezTo>
                    <a:pt x="13572" y="1"/>
                    <a:pt x="11999" y="212"/>
                    <a:pt x="10341" y="612"/>
                  </a:cubicBezTo>
                  <a:cubicBezTo>
                    <a:pt x="4703" y="1980"/>
                    <a:pt x="1034" y="7717"/>
                    <a:pt x="1468" y="12154"/>
                  </a:cubicBezTo>
                  <a:cubicBezTo>
                    <a:pt x="1468" y="12154"/>
                    <a:pt x="0" y="17024"/>
                    <a:pt x="4804" y="18959"/>
                  </a:cubicBezTo>
                  <a:cubicBezTo>
                    <a:pt x="4804" y="18959"/>
                    <a:pt x="4737" y="21260"/>
                    <a:pt x="7539" y="22094"/>
                  </a:cubicBezTo>
                  <a:cubicBezTo>
                    <a:pt x="7673" y="22136"/>
                    <a:pt x="7833" y="22156"/>
                    <a:pt x="8017" y="22156"/>
                  </a:cubicBezTo>
                  <a:cubicBezTo>
                    <a:pt x="11679" y="22156"/>
                    <a:pt x="24684" y="14322"/>
                    <a:pt x="24684" y="14322"/>
                  </a:cubicBezTo>
                  <a:cubicBezTo>
                    <a:pt x="24684" y="14322"/>
                    <a:pt x="26252" y="8018"/>
                    <a:pt x="23484" y="4048"/>
                  </a:cubicBezTo>
                  <a:cubicBezTo>
                    <a:pt x="21501" y="1240"/>
                    <a:pt x="18583" y="1"/>
                    <a:pt x="15038" y="1"/>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23"/>
            <p:cNvSpPr/>
            <p:nvPr/>
          </p:nvSpPr>
          <p:spPr>
            <a:xfrm>
              <a:off x="3967388" y="2148975"/>
              <a:ext cx="1209225" cy="549600"/>
            </a:xfrm>
            <a:custGeom>
              <a:avLst/>
              <a:gdLst/>
              <a:ahLst/>
              <a:cxnLst/>
              <a:rect l="l" t="t" r="r" b="b"/>
              <a:pathLst>
                <a:path w="48369" h="21984" extrusionOk="0">
                  <a:moveTo>
                    <a:pt x="19881" y="1"/>
                  </a:moveTo>
                  <a:cubicBezTo>
                    <a:pt x="19881" y="1"/>
                    <a:pt x="18947" y="168"/>
                    <a:pt x="17513" y="535"/>
                  </a:cubicBezTo>
                  <a:cubicBezTo>
                    <a:pt x="14678" y="1268"/>
                    <a:pt x="9874" y="2736"/>
                    <a:pt x="6405" y="5238"/>
                  </a:cubicBezTo>
                  <a:cubicBezTo>
                    <a:pt x="1168" y="9007"/>
                    <a:pt x="0" y="21983"/>
                    <a:pt x="0" y="21983"/>
                  </a:cubicBezTo>
                  <a:lnTo>
                    <a:pt x="48368" y="21983"/>
                  </a:lnTo>
                  <a:cubicBezTo>
                    <a:pt x="48368" y="21983"/>
                    <a:pt x="45767" y="7873"/>
                    <a:pt x="41330" y="4738"/>
                  </a:cubicBezTo>
                  <a:cubicBezTo>
                    <a:pt x="38661" y="2870"/>
                    <a:pt x="35292" y="1702"/>
                    <a:pt x="33024" y="1068"/>
                  </a:cubicBezTo>
                  <a:cubicBezTo>
                    <a:pt x="31556" y="668"/>
                    <a:pt x="30556" y="468"/>
                    <a:pt x="30556" y="468"/>
                  </a:cubicBezTo>
                  <a:lnTo>
                    <a:pt x="198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23"/>
            <p:cNvSpPr/>
            <p:nvPr/>
          </p:nvSpPr>
          <p:spPr>
            <a:xfrm>
              <a:off x="4405188" y="2149825"/>
              <a:ext cx="387825" cy="101000"/>
            </a:xfrm>
            <a:custGeom>
              <a:avLst/>
              <a:gdLst/>
              <a:ahLst/>
              <a:cxnLst/>
              <a:rect l="l" t="t" r="r" b="b"/>
              <a:pathLst>
                <a:path w="15513" h="4040" extrusionOk="0">
                  <a:moveTo>
                    <a:pt x="2369" y="0"/>
                  </a:moveTo>
                  <a:cubicBezTo>
                    <a:pt x="2369" y="0"/>
                    <a:pt x="1435" y="134"/>
                    <a:pt x="1" y="501"/>
                  </a:cubicBezTo>
                  <a:cubicBezTo>
                    <a:pt x="623" y="1385"/>
                    <a:pt x="3048" y="4039"/>
                    <a:pt x="8284" y="4039"/>
                  </a:cubicBezTo>
                  <a:cubicBezTo>
                    <a:pt x="8380" y="4039"/>
                    <a:pt x="8476" y="4038"/>
                    <a:pt x="8574" y="4036"/>
                  </a:cubicBezTo>
                  <a:cubicBezTo>
                    <a:pt x="13144" y="3970"/>
                    <a:pt x="14878" y="2135"/>
                    <a:pt x="15512" y="1034"/>
                  </a:cubicBezTo>
                  <a:cubicBezTo>
                    <a:pt x="14044" y="634"/>
                    <a:pt x="13044" y="434"/>
                    <a:pt x="13044" y="434"/>
                  </a:cubicBezTo>
                  <a:lnTo>
                    <a:pt x="23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23"/>
            <p:cNvSpPr/>
            <p:nvPr/>
          </p:nvSpPr>
          <p:spPr>
            <a:xfrm>
              <a:off x="4464413" y="1915475"/>
              <a:ext cx="270225" cy="284375"/>
            </a:xfrm>
            <a:custGeom>
              <a:avLst/>
              <a:gdLst/>
              <a:ahLst/>
              <a:cxnLst/>
              <a:rect l="l" t="t" r="r" b="b"/>
              <a:pathLst>
                <a:path w="10809" h="11375" extrusionOk="0">
                  <a:moveTo>
                    <a:pt x="401" y="1"/>
                  </a:moveTo>
                  <a:lnTo>
                    <a:pt x="0" y="9374"/>
                  </a:lnTo>
                  <a:cubicBezTo>
                    <a:pt x="0" y="9374"/>
                    <a:pt x="2673" y="11374"/>
                    <a:pt x="6005" y="11374"/>
                  </a:cubicBezTo>
                  <a:cubicBezTo>
                    <a:pt x="7186" y="11374"/>
                    <a:pt x="8450" y="11123"/>
                    <a:pt x="9707" y="10442"/>
                  </a:cubicBezTo>
                  <a:cubicBezTo>
                    <a:pt x="10041" y="10275"/>
                    <a:pt x="10341" y="10041"/>
                    <a:pt x="10675" y="9808"/>
                  </a:cubicBezTo>
                  <a:lnTo>
                    <a:pt x="10808" y="7106"/>
                  </a:lnTo>
                  <a:lnTo>
                    <a:pt x="9540" y="6272"/>
                  </a:lnTo>
                  <a:lnTo>
                    <a:pt x="401"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23"/>
            <p:cNvSpPr/>
            <p:nvPr/>
          </p:nvSpPr>
          <p:spPr>
            <a:xfrm>
              <a:off x="4540288" y="2024725"/>
              <a:ext cx="194350" cy="151800"/>
            </a:xfrm>
            <a:custGeom>
              <a:avLst/>
              <a:gdLst/>
              <a:ahLst/>
              <a:cxnLst/>
              <a:rect l="l" t="t" r="r" b="b"/>
              <a:pathLst>
                <a:path w="7774" h="6072" extrusionOk="0">
                  <a:moveTo>
                    <a:pt x="1" y="1"/>
                  </a:moveTo>
                  <a:cubicBezTo>
                    <a:pt x="1" y="1"/>
                    <a:pt x="2736" y="4337"/>
                    <a:pt x="6672" y="6072"/>
                  </a:cubicBezTo>
                  <a:cubicBezTo>
                    <a:pt x="7006" y="5905"/>
                    <a:pt x="7306" y="5671"/>
                    <a:pt x="7640" y="5438"/>
                  </a:cubicBezTo>
                  <a:lnTo>
                    <a:pt x="7773" y="2736"/>
                  </a:lnTo>
                  <a:lnTo>
                    <a:pt x="6505" y="1902"/>
                  </a:lnTo>
                  <a:lnTo>
                    <a:pt x="1" y="1"/>
                  </a:ln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23"/>
            <p:cNvSpPr/>
            <p:nvPr/>
          </p:nvSpPr>
          <p:spPr>
            <a:xfrm>
              <a:off x="4831338" y="1779350"/>
              <a:ext cx="78350" cy="142550"/>
            </a:xfrm>
            <a:custGeom>
              <a:avLst/>
              <a:gdLst/>
              <a:ahLst/>
              <a:cxnLst/>
              <a:rect l="l" t="t" r="r" b="b"/>
              <a:pathLst>
                <a:path w="3134" h="5702" extrusionOk="0">
                  <a:moveTo>
                    <a:pt x="1383" y="0"/>
                  </a:moveTo>
                  <a:cubicBezTo>
                    <a:pt x="686" y="0"/>
                    <a:pt x="0" y="742"/>
                    <a:pt x="0" y="742"/>
                  </a:cubicBezTo>
                  <a:lnTo>
                    <a:pt x="67" y="5613"/>
                  </a:lnTo>
                  <a:cubicBezTo>
                    <a:pt x="265" y="5673"/>
                    <a:pt x="452" y="5701"/>
                    <a:pt x="628" y="5701"/>
                  </a:cubicBezTo>
                  <a:cubicBezTo>
                    <a:pt x="2500" y="5701"/>
                    <a:pt x="3134" y="2519"/>
                    <a:pt x="2402" y="843"/>
                  </a:cubicBezTo>
                  <a:cubicBezTo>
                    <a:pt x="2125" y="208"/>
                    <a:pt x="1753" y="0"/>
                    <a:pt x="1383" y="0"/>
                  </a:cubicBezTo>
                  <a:close/>
                </a:path>
              </a:pathLst>
            </a:custGeom>
            <a:solidFill>
              <a:srgbClr val="D68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23"/>
            <p:cNvSpPr/>
            <p:nvPr/>
          </p:nvSpPr>
          <p:spPr>
            <a:xfrm>
              <a:off x="4456913" y="1525475"/>
              <a:ext cx="411975" cy="566225"/>
            </a:xfrm>
            <a:custGeom>
              <a:avLst/>
              <a:gdLst/>
              <a:ahLst/>
              <a:cxnLst/>
              <a:rect l="l" t="t" r="r" b="b"/>
              <a:pathLst>
                <a:path w="16479" h="22649" extrusionOk="0">
                  <a:moveTo>
                    <a:pt x="8134" y="1"/>
                  </a:moveTo>
                  <a:cubicBezTo>
                    <a:pt x="7315" y="1"/>
                    <a:pt x="6467" y="64"/>
                    <a:pt x="5604" y="190"/>
                  </a:cubicBezTo>
                  <a:cubicBezTo>
                    <a:pt x="0" y="1024"/>
                    <a:pt x="467" y="6928"/>
                    <a:pt x="467" y="6928"/>
                  </a:cubicBezTo>
                  <a:lnTo>
                    <a:pt x="534" y="10197"/>
                  </a:lnTo>
                  <a:lnTo>
                    <a:pt x="601" y="16268"/>
                  </a:lnTo>
                  <a:lnTo>
                    <a:pt x="601" y="17469"/>
                  </a:lnTo>
                  <a:cubicBezTo>
                    <a:pt x="734" y="17602"/>
                    <a:pt x="2168" y="19370"/>
                    <a:pt x="4537" y="20805"/>
                  </a:cubicBezTo>
                  <a:cubicBezTo>
                    <a:pt x="6104" y="21739"/>
                    <a:pt x="8039" y="22539"/>
                    <a:pt x="10307" y="22639"/>
                  </a:cubicBezTo>
                  <a:cubicBezTo>
                    <a:pt x="10442" y="22645"/>
                    <a:pt x="10574" y="22648"/>
                    <a:pt x="10703" y="22648"/>
                  </a:cubicBezTo>
                  <a:cubicBezTo>
                    <a:pt x="16122" y="22648"/>
                    <a:pt x="16345" y="17302"/>
                    <a:pt x="16345" y="17302"/>
                  </a:cubicBezTo>
                  <a:lnTo>
                    <a:pt x="16378" y="13199"/>
                  </a:lnTo>
                  <a:lnTo>
                    <a:pt x="16378" y="13166"/>
                  </a:lnTo>
                  <a:lnTo>
                    <a:pt x="16378" y="12899"/>
                  </a:lnTo>
                  <a:lnTo>
                    <a:pt x="16412" y="11465"/>
                  </a:lnTo>
                  <a:lnTo>
                    <a:pt x="16479" y="5627"/>
                  </a:lnTo>
                  <a:cubicBezTo>
                    <a:pt x="16412" y="4560"/>
                    <a:pt x="16078" y="3626"/>
                    <a:pt x="15511" y="2858"/>
                  </a:cubicBezTo>
                  <a:cubicBezTo>
                    <a:pt x="15444" y="2792"/>
                    <a:pt x="15378" y="2725"/>
                    <a:pt x="15311" y="2625"/>
                  </a:cubicBezTo>
                  <a:cubicBezTo>
                    <a:pt x="13862" y="886"/>
                    <a:pt x="11207" y="1"/>
                    <a:pt x="8134"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23"/>
            <p:cNvSpPr/>
            <p:nvPr/>
          </p:nvSpPr>
          <p:spPr>
            <a:xfrm>
              <a:off x="4662888" y="1867050"/>
              <a:ext cx="137625" cy="57950"/>
            </a:xfrm>
            <a:custGeom>
              <a:avLst/>
              <a:gdLst/>
              <a:ahLst/>
              <a:cxnLst/>
              <a:rect l="l" t="t" r="r" b="b"/>
              <a:pathLst>
                <a:path w="5505" h="2318" extrusionOk="0">
                  <a:moveTo>
                    <a:pt x="234" y="0"/>
                  </a:moveTo>
                  <a:cubicBezTo>
                    <a:pt x="194" y="0"/>
                    <a:pt x="159" y="11"/>
                    <a:pt x="134" y="36"/>
                  </a:cubicBezTo>
                  <a:cubicBezTo>
                    <a:pt x="34" y="103"/>
                    <a:pt x="0" y="237"/>
                    <a:pt x="67" y="337"/>
                  </a:cubicBezTo>
                  <a:cubicBezTo>
                    <a:pt x="134" y="403"/>
                    <a:pt x="1201" y="1871"/>
                    <a:pt x="2869" y="2238"/>
                  </a:cubicBezTo>
                  <a:cubicBezTo>
                    <a:pt x="3089" y="2287"/>
                    <a:pt x="3309" y="2318"/>
                    <a:pt x="3515" y="2318"/>
                  </a:cubicBezTo>
                  <a:cubicBezTo>
                    <a:pt x="3591" y="2318"/>
                    <a:pt x="3665" y="2314"/>
                    <a:pt x="3736" y="2305"/>
                  </a:cubicBezTo>
                  <a:cubicBezTo>
                    <a:pt x="4870" y="2271"/>
                    <a:pt x="5404" y="1538"/>
                    <a:pt x="5438" y="1504"/>
                  </a:cubicBezTo>
                  <a:cubicBezTo>
                    <a:pt x="5504" y="1404"/>
                    <a:pt x="5471" y="1271"/>
                    <a:pt x="5371" y="1204"/>
                  </a:cubicBezTo>
                  <a:cubicBezTo>
                    <a:pt x="5333" y="1179"/>
                    <a:pt x="5290" y="1168"/>
                    <a:pt x="5247" y="1168"/>
                  </a:cubicBezTo>
                  <a:cubicBezTo>
                    <a:pt x="5179" y="1168"/>
                    <a:pt x="5112" y="1196"/>
                    <a:pt x="5071" y="1237"/>
                  </a:cubicBezTo>
                  <a:cubicBezTo>
                    <a:pt x="5071" y="1265"/>
                    <a:pt x="4624" y="1881"/>
                    <a:pt x="3613" y="1881"/>
                  </a:cubicBezTo>
                  <a:cubicBezTo>
                    <a:pt x="3420" y="1881"/>
                    <a:pt x="3205" y="1858"/>
                    <a:pt x="2969" y="1804"/>
                  </a:cubicBezTo>
                  <a:cubicBezTo>
                    <a:pt x="1468" y="1504"/>
                    <a:pt x="434" y="103"/>
                    <a:pt x="434" y="70"/>
                  </a:cubicBezTo>
                  <a:cubicBezTo>
                    <a:pt x="372" y="29"/>
                    <a:pt x="298" y="0"/>
                    <a:pt x="234" y="0"/>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23"/>
            <p:cNvSpPr/>
            <p:nvPr/>
          </p:nvSpPr>
          <p:spPr>
            <a:xfrm>
              <a:off x="4702088" y="1940725"/>
              <a:ext cx="68400" cy="23600"/>
            </a:xfrm>
            <a:custGeom>
              <a:avLst/>
              <a:gdLst/>
              <a:ahLst/>
              <a:cxnLst/>
              <a:rect l="l" t="t" r="r" b="b"/>
              <a:pathLst>
                <a:path w="2736" h="944" extrusionOk="0">
                  <a:moveTo>
                    <a:pt x="2402" y="0"/>
                  </a:moveTo>
                  <a:cubicBezTo>
                    <a:pt x="2346" y="0"/>
                    <a:pt x="2288" y="19"/>
                    <a:pt x="2235" y="58"/>
                  </a:cubicBezTo>
                  <a:cubicBezTo>
                    <a:pt x="2211" y="82"/>
                    <a:pt x="1783" y="375"/>
                    <a:pt x="1202" y="375"/>
                  </a:cubicBezTo>
                  <a:cubicBezTo>
                    <a:pt x="966" y="375"/>
                    <a:pt x="704" y="327"/>
                    <a:pt x="434" y="192"/>
                  </a:cubicBezTo>
                  <a:cubicBezTo>
                    <a:pt x="392" y="171"/>
                    <a:pt x="346" y="159"/>
                    <a:pt x="301" y="159"/>
                  </a:cubicBezTo>
                  <a:cubicBezTo>
                    <a:pt x="205" y="159"/>
                    <a:pt x="112" y="211"/>
                    <a:pt x="67" y="325"/>
                  </a:cubicBezTo>
                  <a:cubicBezTo>
                    <a:pt x="0" y="459"/>
                    <a:pt x="33" y="625"/>
                    <a:pt x="167" y="692"/>
                  </a:cubicBezTo>
                  <a:cubicBezTo>
                    <a:pt x="525" y="877"/>
                    <a:pt x="874" y="944"/>
                    <a:pt x="1190" y="944"/>
                  </a:cubicBezTo>
                  <a:cubicBezTo>
                    <a:pt x="1728" y="944"/>
                    <a:pt x="2171" y="751"/>
                    <a:pt x="2402" y="625"/>
                  </a:cubicBezTo>
                  <a:cubicBezTo>
                    <a:pt x="2502" y="559"/>
                    <a:pt x="2569" y="525"/>
                    <a:pt x="2569" y="525"/>
                  </a:cubicBezTo>
                  <a:cubicBezTo>
                    <a:pt x="2702" y="425"/>
                    <a:pt x="2735" y="258"/>
                    <a:pt x="2635" y="125"/>
                  </a:cubicBezTo>
                  <a:cubicBezTo>
                    <a:pt x="2575" y="44"/>
                    <a:pt x="2490" y="0"/>
                    <a:pt x="2402" y="0"/>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23"/>
            <p:cNvSpPr/>
            <p:nvPr/>
          </p:nvSpPr>
          <p:spPr>
            <a:xfrm>
              <a:off x="4728763" y="1736200"/>
              <a:ext cx="69250" cy="124250"/>
            </a:xfrm>
            <a:custGeom>
              <a:avLst/>
              <a:gdLst/>
              <a:ahLst/>
              <a:cxnLst/>
              <a:rect l="l" t="t" r="r" b="b"/>
              <a:pathLst>
                <a:path w="2770" h="4970" extrusionOk="0">
                  <a:moveTo>
                    <a:pt x="935" y="0"/>
                  </a:moveTo>
                  <a:cubicBezTo>
                    <a:pt x="801" y="0"/>
                    <a:pt x="701" y="100"/>
                    <a:pt x="701" y="234"/>
                  </a:cubicBezTo>
                  <a:lnTo>
                    <a:pt x="634" y="2001"/>
                  </a:lnTo>
                  <a:cubicBezTo>
                    <a:pt x="634" y="2135"/>
                    <a:pt x="734" y="2235"/>
                    <a:pt x="834" y="2235"/>
                  </a:cubicBezTo>
                  <a:cubicBezTo>
                    <a:pt x="834" y="2235"/>
                    <a:pt x="1835" y="2468"/>
                    <a:pt x="2269" y="4403"/>
                  </a:cubicBezTo>
                  <a:cubicBezTo>
                    <a:pt x="2269" y="4437"/>
                    <a:pt x="2269" y="4470"/>
                    <a:pt x="2269" y="4470"/>
                  </a:cubicBezTo>
                  <a:cubicBezTo>
                    <a:pt x="2240" y="4498"/>
                    <a:pt x="2175" y="4512"/>
                    <a:pt x="2082" y="4512"/>
                  </a:cubicBezTo>
                  <a:cubicBezTo>
                    <a:pt x="1739" y="4512"/>
                    <a:pt x="1016" y="4332"/>
                    <a:pt x="334" y="4070"/>
                  </a:cubicBezTo>
                  <a:cubicBezTo>
                    <a:pt x="303" y="4062"/>
                    <a:pt x="271" y="4058"/>
                    <a:pt x="241" y="4058"/>
                  </a:cubicBezTo>
                  <a:cubicBezTo>
                    <a:pt x="143" y="4058"/>
                    <a:pt x="59" y="4101"/>
                    <a:pt x="34" y="4203"/>
                  </a:cubicBezTo>
                  <a:cubicBezTo>
                    <a:pt x="1" y="4303"/>
                    <a:pt x="34" y="4437"/>
                    <a:pt x="167" y="4503"/>
                  </a:cubicBezTo>
                  <a:cubicBezTo>
                    <a:pt x="468" y="4637"/>
                    <a:pt x="1035" y="4837"/>
                    <a:pt x="1568" y="4904"/>
                  </a:cubicBezTo>
                  <a:cubicBezTo>
                    <a:pt x="1748" y="4945"/>
                    <a:pt x="1916" y="4969"/>
                    <a:pt x="2066" y="4969"/>
                  </a:cubicBezTo>
                  <a:cubicBezTo>
                    <a:pt x="2277" y="4969"/>
                    <a:pt x="2452" y="4921"/>
                    <a:pt x="2569" y="4803"/>
                  </a:cubicBezTo>
                  <a:cubicBezTo>
                    <a:pt x="2636" y="4737"/>
                    <a:pt x="2769" y="4603"/>
                    <a:pt x="2702" y="4303"/>
                  </a:cubicBezTo>
                  <a:cubicBezTo>
                    <a:pt x="2302" y="2569"/>
                    <a:pt x="1502" y="2035"/>
                    <a:pt x="1101" y="1868"/>
                  </a:cubicBezTo>
                  <a:lnTo>
                    <a:pt x="1168" y="234"/>
                  </a:lnTo>
                  <a:cubicBezTo>
                    <a:pt x="1168" y="100"/>
                    <a:pt x="1068" y="0"/>
                    <a:pt x="935" y="0"/>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23"/>
            <p:cNvSpPr/>
            <p:nvPr/>
          </p:nvSpPr>
          <p:spPr>
            <a:xfrm>
              <a:off x="4604513" y="1663175"/>
              <a:ext cx="103425" cy="48650"/>
            </a:xfrm>
            <a:custGeom>
              <a:avLst/>
              <a:gdLst/>
              <a:ahLst/>
              <a:cxnLst/>
              <a:rect l="l" t="t" r="r" b="b"/>
              <a:pathLst>
                <a:path w="4137" h="1946" extrusionOk="0">
                  <a:moveTo>
                    <a:pt x="3325" y="0"/>
                  </a:moveTo>
                  <a:cubicBezTo>
                    <a:pt x="2437" y="0"/>
                    <a:pt x="891" y="138"/>
                    <a:pt x="0" y="1120"/>
                  </a:cubicBezTo>
                  <a:cubicBezTo>
                    <a:pt x="205" y="1630"/>
                    <a:pt x="683" y="1946"/>
                    <a:pt x="1210" y="1946"/>
                  </a:cubicBezTo>
                  <a:cubicBezTo>
                    <a:pt x="1371" y="1946"/>
                    <a:pt x="1537" y="1916"/>
                    <a:pt x="1702" y="1854"/>
                  </a:cubicBezTo>
                  <a:cubicBezTo>
                    <a:pt x="2068" y="1720"/>
                    <a:pt x="2535" y="1587"/>
                    <a:pt x="3002" y="1487"/>
                  </a:cubicBezTo>
                  <a:cubicBezTo>
                    <a:pt x="3703" y="1387"/>
                    <a:pt x="4137" y="719"/>
                    <a:pt x="4003" y="19"/>
                  </a:cubicBezTo>
                  <a:lnTo>
                    <a:pt x="4003" y="19"/>
                  </a:lnTo>
                  <a:cubicBezTo>
                    <a:pt x="4003" y="21"/>
                    <a:pt x="3997" y="21"/>
                    <a:pt x="3985" y="21"/>
                  </a:cubicBezTo>
                  <a:cubicBezTo>
                    <a:pt x="3918" y="21"/>
                    <a:pt x="3672" y="0"/>
                    <a:pt x="3325" y="0"/>
                  </a:cubicBezTo>
                  <a:close/>
                </a:path>
              </a:pathLst>
            </a:custGeom>
            <a:solidFill>
              <a:srgbClr val="302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23"/>
            <p:cNvSpPr/>
            <p:nvPr/>
          </p:nvSpPr>
          <p:spPr>
            <a:xfrm>
              <a:off x="4764613" y="1666900"/>
              <a:ext cx="102600" cy="53750"/>
            </a:xfrm>
            <a:custGeom>
              <a:avLst/>
              <a:gdLst/>
              <a:ahLst/>
              <a:cxnLst/>
              <a:rect l="l" t="t" r="r" b="b"/>
              <a:pathLst>
                <a:path w="4104" h="2150" extrusionOk="0">
                  <a:moveTo>
                    <a:pt x="360" y="1"/>
                  </a:moveTo>
                  <a:cubicBezTo>
                    <a:pt x="258" y="1"/>
                    <a:pt x="201" y="3"/>
                    <a:pt x="201" y="3"/>
                  </a:cubicBezTo>
                  <a:cubicBezTo>
                    <a:pt x="1" y="671"/>
                    <a:pt x="368" y="1371"/>
                    <a:pt x="1068" y="1538"/>
                  </a:cubicBezTo>
                  <a:cubicBezTo>
                    <a:pt x="1535" y="1671"/>
                    <a:pt x="1969" y="1838"/>
                    <a:pt x="2336" y="2005"/>
                  </a:cubicBezTo>
                  <a:cubicBezTo>
                    <a:pt x="2533" y="2103"/>
                    <a:pt x="2738" y="2149"/>
                    <a:pt x="2938" y="2149"/>
                  </a:cubicBezTo>
                  <a:cubicBezTo>
                    <a:pt x="3418" y="2149"/>
                    <a:pt x="3869" y="1885"/>
                    <a:pt x="4104" y="1438"/>
                  </a:cubicBezTo>
                  <a:cubicBezTo>
                    <a:pt x="3078" y="98"/>
                    <a:pt x="955" y="1"/>
                    <a:pt x="360" y="1"/>
                  </a:cubicBezTo>
                  <a:close/>
                </a:path>
              </a:pathLst>
            </a:custGeom>
            <a:solidFill>
              <a:srgbClr val="302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23"/>
            <p:cNvSpPr/>
            <p:nvPr/>
          </p:nvSpPr>
          <p:spPr>
            <a:xfrm>
              <a:off x="4634538" y="1739525"/>
              <a:ext cx="30050" cy="50900"/>
            </a:xfrm>
            <a:custGeom>
              <a:avLst/>
              <a:gdLst/>
              <a:ahLst/>
              <a:cxnLst/>
              <a:rect l="l" t="t" r="r" b="b"/>
              <a:pathLst>
                <a:path w="1202" h="2036" extrusionOk="0">
                  <a:moveTo>
                    <a:pt x="634" y="0"/>
                  </a:moveTo>
                  <a:cubicBezTo>
                    <a:pt x="334" y="0"/>
                    <a:pt x="67" y="434"/>
                    <a:pt x="34" y="1001"/>
                  </a:cubicBezTo>
                  <a:cubicBezTo>
                    <a:pt x="0" y="1535"/>
                    <a:pt x="234" y="2002"/>
                    <a:pt x="567" y="2035"/>
                  </a:cubicBezTo>
                  <a:cubicBezTo>
                    <a:pt x="867" y="2035"/>
                    <a:pt x="1134" y="1602"/>
                    <a:pt x="1168" y="1035"/>
                  </a:cubicBezTo>
                  <a:cubicBezTo>
                    <a:pt x="1201" y="467"/>
                    <a:pt x="968" y="34"/>
                    <a:pt x="634" y="0"/>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23"/>
            <p:cNvSpPr/>
            <p:nvPr/>
          </p:nvSpPr>
          <p:spPr>
            <a:xfrm>
              <a:off x="4772963" y="1745350"/>
              <a:ext cx="29200" cy="50900"/>
            </a:xfrm>
            <a:custGeom>
              <a:avLst/>
              <a:gdLst/>
              <a:ahLst/>
              <a:cxnLst/>
              <a:rect l="l" t="t" r="r" b="b"/>
              <a:pathLst>
                <a:path w="1168" h="2036" extrusionOk="0">
                  <a:moveTo>
                    <a:pt x="634" y="1"/>
                  </a:moveTo>
                  <a:cubicBezTo>
                    <a:pt x="301" y="1"/>
                    <a:pt x="34" y="435"/>
                    <a:pt x="0" y="1002"/>
                  </a:cubicBezTo>
                  <a:cubicBezTo>
                    <a:pt x="0" y="1535"/>
                    <a:pt x="234" y="2002"/>
                    <a:pt x="534" y="2036"/>
                  </a:cubicBezTo>
                  <a:cubicBezTo>
                    <a:pt x="868" y="2036"/>
                    <a:pt x="1135" y="1602"/>
                    <a:pt x="1135" y="1035"/>
                  </a:cubicBezTo>
                  <a:cubicBezTo>
                    <a:pt x="1168" y="468"/>
                    <a:pt x="934" y="34"/>
                    <a:pt x="634" y="1"/>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23"/>
            <p:cNvSpPr/>
            <p:nvPr/>
          </p:nvSpPr>
          <p:spPr>
            <a:xfrm>
              <a:off x="4471913" y="1907150"/>
              <a:ext cx="48400" cy="55050"/>
            </a:xfrm>
            <a:custGeom>
              <a:avLst/>
              <a:gdLst/>
              <a:ahLst/>
              <a:cxnLst/>
              <a:rect l="l" t="t" r="r" b="b"/>
              <a:pathLst>
                <a:path w="1936" h="2202" extrusionOk="0">
                  <a:moveTo>
                    <a:pt x="1935" y="0"/>
                  </a:moveTo>
                  <a:cubicBezTo>
                    <a:pt x="901" y="901"/>
                    <a:pt x="1" y="1034"/>
                    <a:pt x="1" y="1034"/>
                  </a:cubicBezTo>
                  <a:lnTo>
                    <a:pt x="1" y="2202"/>
                  </a:lnTo>
                  <a:cubicBezTo>
                    <a:pt x="1101" y="1735"/>
                    <a:pt x="1902" y="67"/>
                    <a:pt x="1935" y="0"/>
                  </a:cubicBezTo>
                  <a:close/>
                </a:path>
              </a:pathLst>
            </a:custGeom>
            <a:solidFill>
              <a:srgbClr val="302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23"/>
            <p:cNvSpPr/>
            <p:nvPr/>
          </p:nvSpPr>
          <p:spPr>
            <a:xfrm>
              <a:off x="4371538" y="1768300"/>
              <a:ext cx="127075" cy="164800"/>
            </a:xfrm>
            <a:custGeom>
              <a:avLst/>
              <a:gdLst/>
              <a:ahLst/>
              <a:cxnLst/>
              <a:rect l="l" t="t" r="r" b="b"/>
              <a:pathLst>
                <a:path w="5083" h="6592" extrusionOk="0">
                  <a:moveTo>
                    <a:pt x="2687" y="1"/>
                  </a:moveTo>
                  <a:cubicBezTo>
                    <a:pt x="2212" y="1"/>
                    <a:pt x="1716" y="228"/>
                    <a:pt x="1247" y="851"/>
                  </a:cubicBezTo>
                  <a:cubicBezTo>
                    <a:pt x="0" y="2474"/>
                    <a:pt x="1601" y="6591"/>
                    <a:pt x="3836" y="6591"/>
                  </a:cubicBezTo>
                  <a:cubicBezTo>
                    <a:pt x="4173" y="6591"/>
                    <a:pt x="4525" y="6498"/>
                    <a:pt x="4883" y="6288"/>
                  </a:cubicBezTo>
                  <a:lnTo>
                    <a:pt x="5083" y="1651"/>
                  </a:lnTo>
                  <a:cubicBezTo>
                    <a:pt x="5083" y="1651"/>
                    <a:pt x="3965" y="1"/>
                    <a:pt x="2687"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23"/>
            <p:cNvSpPr/>
            <p:nvPr/>
          </p:nvSpPr>
          <p:spPr>
            <a:xfrm>
              <a:off x="4425213" y="1806400"/>
              <a:ext cx="67575" cy="95775"/>
            </a:xfrm>
            <a:custGeom>
              <a:avLst/>
              <a:gdLst/>
              <a:ahLst/>
              <a:cxnLst/>
              <a:rect l="l" t="t" r="r" b="b"/>
              <a:pathLst>
                <a:path w="2703" h="3831" extrusionOk="0">
                  <a:moveTo>
                    <a:pt x="245" y="1"/>
                  </a:moveTo>
                  <a:cubicBezTo>
                    <a:pt x="165" y="1"/>
                    <a:pt x="82" y="55"/>
                    <a:pt x="34" y="127"/>
                  </a:cubicBezTo>
                  <a:cubicBezTo>
                    <a:pt x="1" y="261"/>
                    <a:pt x="34" y="394"/>
                    <a:pt x="167" y="428"/>
                  </a:cubicBezTo>
                  <a:cubicBezTo>
                    <a:pt x="234" y="461"/>
                    <a:pt x="2102" y="1328"/>
                    <a:pt x="2235" y="3630"/>
                  </a:cubicBezTo>
                  <a:cubicBezTo>
                    <a:pt x="2269" y="3730"/>
                    <a:pt x="2369" y="3830"/>
                    <a:pt x="2469" y="3830"/>
                  </a:cubicBezTo>
                  <a:lnTo>
                    <a:pt x="2502" y="3830"/>
                  </a:lnTo>
                  <a:cubicBezTo>
                    <a:pt x="2636" y="3830"/>
                    <a:pt x="2702" y="3730"/>
                    <a:pt x="2702" y="3597"/>
                  </a:cubicBezTo>
                  <a:cubicBezTo>
                    <a:pt x="2536" y="1028"/>
                    <a:pt x="434" y="61"/>
                    <a:pt x="334" y="27"/>
                  </a:cubicBezTo>
                  <a:cubicBezTo>
                    <a:pt x="306" y="9"/>
                    <a:pt x="276" y="1"/>
                    <a:pt x="245" y="1"/>
                  </a:cubicBezTo>
                  <a:close/>
                </a:path>
              </a:pathLst>
            </a:custGeom>
            <a:solidFill>
              <a:srgbClr val="3A14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23"/>
            <p:cNvSpPr/>
            <p:nvPr/>
          </p:nvSpPr>
          <p:spPr>
            <a:xfrm>
              <a:off x="4428538" y="1841925"/>
              <a:ext cx="48400" cy="23550"/>
            </a:xfrm>
            <a:custGeom>
              <a:avLst/>
              <a:gdLst/>
              <a:ahLst/>
              <a:cxnLst/>
              <a:rect l="l" t="t" r="r" b="b"/>
              <a:pathLst>
                <a:path w="1936" h="942" extrusionOk="0">
                  <a:moveTo>
                    <a:pt x="1465" y="0"/>
                  </a:moveTo>
                  <a:cubicBezTo>
                    <a:pt x="847" y="0"/>
                    <a:pt x="220" y="451"/>
                    <a:pt x="134" y="508"/>
                  </a:cubicBezTo>
                  <a:cubicBezTo>
                    <a:pt x="34" y="608"/>
                    <a:pt x="1" y="741"/>
                    <a:pt x="68" y="841"/>
                  </a:cubicBezTo>
                  <a:cubicBezTo>
                    <a:pt x="134" y="908"/>
                    <a:pt x="201" y="941"/>
                    <a:pt x="268" y="941"/>
                  </a:cubicBezTo>
                  <a:cubicBezTo>
                    <a:pt x="301" y="941"/>
                    <a:pt x="368" y="908"/>
                    <a:pt x="401" y="875"/>
                  </a:cubicBezTo>
                  <a:cubicBezTo>
                    <a:pt x="578" y="757"/>
                    <a:pt x="1092" y="457"/>
                    <a:pt x="1486" y="457"/>
                  </a:cubicBezTo>
                  <a:cubicBezTo>
                    <a:pt x="1538" y="457"/>
                    <a:pt x="1588" y="463"/>
                    <a:pt x="1635" y="474"/>
                  </a:cubicBezTo>
                  <a:cubicBezTo>
                    <a:pt x="1653" y="480"/>
                    <a:pt x="1672" y="483"/>
                    <a:pt x="1691" y="483"/>
                  </a:cubicBezTo>
                  <a:cubicBezTo>
                    <a:pt x="1780" y="483"/>
                    <a:pt x="1875" y="423"/>
                    <a:pt x="1902" y="341"/>
                  </a:cubicBezTo>
                  <a:cubicBezTo>
                    <a:pt x="1936" y="208"/>
                    <a:pt x="1869" y="74"/>
                    <a:pt x="1769" y="41"/>
                  </a:cubicBezTo>
                  <a:cubicBezTo>
                    <a:pt x="1670" y="12"/>
                    <a:pt x="1568" y="0"/>
                    <a:pt x="1465" y="0"/>
                  </a:cubicBezTo>
                  <a:close/>
                </a:path>
              </a:pathLst>
            </a:custGeom>
            <a:solidFill>
              <a:srgbClr val="302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23"/>
            <p:cNvSpPr/>
            <p:nvPr/>
          </p:nvSpPr>
          <p:spPr>
            <a:xfrm>
              <a:off x="4426038" y="1501525"/>
              <a:ext cx="438675" cy="315625"/>
            </a:xfrm>
            <a:custGeom>
              <a:avLst/>
              <a:gdLst/>
              <a:ahLst/>
              <a:cxnLst/>
              <a:rect l="l" t="t" r="r" b="b"/>
              <a:pathLst>
                <a:path w="17547" h="12625" extrusionOk="0">
                  <a:moveTo>
                    <a:pt x="9641" y="1"/>
                  </a:moveTo>
                  <a:cubicBezTo>
                    <a:pt x="9268" y="1"/>
                    <a:pt x="8879" y="15"/>
                    <a:pt x="8474" y="47"/>
                  </a:cubicBezTo>
                  <a:cubicBezTo>
                    <a:pt x="1602" y="581"/>
                    <a:pt x="1" y="4784"/>
                    <a:pt x="1" y="4784"/>
                  </a:cubicBezTo>
                  <a:lnTo>
                    <a:pt x="1" y="8220"/>
                  </a:lnTo>
                  <a:lnTo>
                    <a:pt x="1769" y="11155"/>
                  </a:lnTo>
                  <a:cubicBezTo>
                    <a:pt x="1769" y="11155"/>
                    <a:pt x="2887" y="12625"/>
                    <a:pt x="3310" y="12625"/>
                  </a:cubicBezTo>
                  <a:cubicBezTo>
                    <a:pt x="3319" y="12625"/>
                    <a:pt x="3328" y="12624"/>
                    <a:pt x="3337" y="12623"/>
                  </a:cubicBezTo>
                  <a:cubicBezTo>
                    <a:pt x="3704" y="12556"/>
                    <a:pt x="4204" y="11956"/>
                    <a:pt x="4371" y="11555"/>
                  </a:cubicBezTo>
                  <a:cubicBezTo>
                    <a:pt x="4537" y="11155"/>
                    <a:pt x="3070" y="8753"/>
                    <a:pt x="3070" y="8753"/>
                  </a:cubicBezTo>
                  <a:cubicBezTo>
                    <a:pt x="3070" y="8753"/>
                    <a:pt x="5838" y="6185"/>
                    <a:pt x="6272" y="3383"/>
                  </a:cubicBezTo>
                  <a:cubicBezTo>
                    <a:pt x="6272" y="3383"/>
                    <a:pt x="7940" y="3850"/>
                    <a:pt x="11176" y="3916"/>
                  </a:cubicBezTo>
                  <a:cubicBezTo>
                    <a:pt x="11422" y="3919"/>
                    <a:pt x="11668" y="3920"/>
                    <a:pt x="11913" y="3920"/>
                  </a:cubicBezTo>
                  <a:cubicBezTo>
                    <a:pt x="14847" y="3920"/>
                    <a:pt x="17547" y="3750"/>
                    <a:pt x="17547" y="3750"/>
                  </a:cubicBezTo>
                  <a:cubicBezTo>
                    <a:pt x="17547" y="3750"/>
                    <a:pt x="15569" y="1"/>
                    <a:pt x="9641" y="1"/>
                  </a:cubicBezTo>
                  <a:close/>
                </a:path>
              </a:pathLst>
            </a:custGeom>
            <a:solidFill>
              <a:srgbClr val="3029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23"/>
            <p:cNvSpPr/>
            <p:nvPr/>
          </p:nvSpPr>
          <p:spPr>
            <a:xfrm>
              <a:off x="4566988" y="1684125"/>
              <a:ext cx="170975" cy="163350"/>
            </a:xfrm>
            <a:custGeom>
              <a:avLst/>
              <a:gdLst/>
              <a:ahLst/>
              <a:cxnLst/>
              <a:rect l="l" t="t" r="r" b="b"/>
              <a:pathLst>
                <a:path w="6839" h="6534" extrusionOk="0">
                  <a:moveTo>
                    <a:pt x="3443" y="499"/>
                  </a:moveTo>
                  <a:cubicBezTo>
                    <a:pt x="4849" y="499"/>
                    <a:pt x="6049" y="1552"/>
                    <a:pt x="6205" y="2984"/>
                  </a:cubicBezTo>
                  <a:cubicBezTo>
                    <a:pt x="6338" y="4518"/>
                    <a:pt x="5237" y="5886"/>
                    <a:pt x="3703" y="6019"/>
                  </a:cubicBezTo>
                  <a:cubicBezTo>
                    <a:pt x="3600" y="6030"/>
                    <a:pt x="3497" y="6036"/>
                    <a:pt x="3396" y="6036"/>
                  </a:cubicBezTo>
                  <a:cubicBezTo>
                    <a:pt x="1994" y="6036"/>
                    <a:pt x="823" y="4982"/>
                    <a:pt x="667" y="3551"/>
                  </a:cubicBezTo>
                  <a:cubicBezTo>
                    <a:pt x="501" y="2016"/>
                    <a:pt x="1635" y="649"/>
                    <a:pt x="3136" y="515"/>
                  </a:cubicBezTo>
                  <a:cubicBezTo>
                    <a:pt x="3239" y="504"/>
                    <a:pt x="3342" y="499"/>
                    <a:pt x="3443" y="499"/>
                  </a:cubicBezTo>
                  <a:close/>
                  <a:moveTo>
                    <a:pt x="3413" y="0"/>
                  </a:moveTo>
                  <a:cubicBezTo>
                    <a:pt x="3310" y="0"/>
                    <a:pt x="3207" y="5"/>
                    <a:pt x="3102" y="15"/>
                  </a:cubicBezTo>
                  <a:cubicBezTo>
                    <a:pt x="1301" y="215"/>
                    <a:pt x="0" y="1816"/>
                    <a:pt x="200" y="3584"/>
                  </a:cubicBezTo>
                  <a:cubicBezTo>
                    <a:pt x="358" y="5281"/>
                    <a:pt x="1788" y="6534"/>
                    <a:pt x="3459" y="6534"/>
                  </a:cubicBezTo>
                  <a:cubicBezTo>
                    <a:pt x="3562" y="6534"/>
                    <a:pt x="3665" y="6529"/>
                    <a:pt x="3770" y="6520"/>
                  </a:cubicBezTo>
                  <a:cubicBezTo>
                    <a:pt x="5538" y="6319"/>
                    <a:pt x="6838" y="4718"/>
                    <a:pt x="6672" y="2950"/>
                  </a:cubicBezTo>
                  <a:cubicBezTo>
                    <a:pt x="6515" y="1253"/>
                    <a:pt x="5084" y="0"/>
                    <a:pt x="3413"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123"/>
            <p:cNvSpPr/>
            <p:nvPr/>
          </p:nvSpPr>
          <p:spPr>
            <a:xfrm>
              <a:off x="4754613" y="1689125"/>
              <a:ext cx="171825" cy="163375"/>
            </a:xfrm>
            <a:custGeom>
              <a:avLst/>
              <a:gdLst/>
              <a:ahLst/>
              <a:cxnLst/>
              <a:rect l="l" t="t" r="r" b="b"/>
              <a:pathLst>
                <a:path w="6873" h="6535" extrusionOk="0">
                  <a:moveTo>
                    <a:pt x="3463" y="499"/>
                  </a:moveTo>
                  <a:cubicBezTo>
                    <a:pt x="4845" y="499"/>
                    <a:pt x="6049" y="1581"/>
                    <a:pt x="6205" y="2984"/>
                  </a:cubicBezTo>
                  <a:cubicBezTo>
                    <a:pt x="6372" y="4518"/>
                    <a:pt x="5238" y="5886"/>
                    <a:pt x="3703" y="6019"/>
                  </a:cubicBezTo>
                  <a:cubicBezTo>
                    <a:pt x="3602" y="6031"/>
                    <a:pt x="3502" y="6036"/>
                    <a:pt x="3402" y="6036"/>
                  </a:cubicBezTo>
                  <a:cubicBezTo>
                    <a:pt x="2024" y="6036"/>
                    <a:pt x="823" y="4982"/>
                    <a:pt x="668" y="3551"/>
                  </a:cubicBezTo>
                  <a:cubicBezTo>
                    <a:pt x="534" y="2016"/>
                    <a:pt x="1635" y="649"/>
                    <a:pt x="3170" y="515"/>
                  </a:cubicBezTo>
                  <a:cubicBezTo>
                    <a:pt x="3268" y="504"/>
                    <a:pt x="3366" y="499"/>
                    <a:pt x="3463" y="499"/>
                  </a:cubicBezTo>
                  <a:close/>
                  <a:moveTo>
                    <a:pt x="3414" y="1"/>
                  </a:moveTo>
                  <a:cubicBezTo>
                    <a:pt x="3311" y="1"/>
                    <a:pt x="3207" y="5"/>
                    <a:pt x="3103" y="15"/>
                  </a:cubicBezTo>
                  <a:cubicBezTo>
                    <a:pt x="1335" y="215"/>
                    <a:pt x="1" y="1816"/>
                    <a:pt x="201" y="3584"/>
                  </a:cubicBezTo>
                  <a:cubicBezTo>
                    <a:pt x="358" y="5281"/>
                    <a:pt x="1788" y="6534"/>
                    <a:pt x="3459" y="6534"/>
                  </a:cubicBezTo>
                  <a:cubicBezTo>
                    <a:pt x="3562" y="6534"/>
                    <a:pt x="3666" y="6529"/>
                    <a:pt x="3770" y="6520"/>
                  </a:cubicBezTo>
                  <a:cubicBezTo>
                    <a:pt x="5571" y="6320"/>
                    <a:pt x="6872" y="4718"/>
                    <a:pt x="6672" y="2950"/>
                  </a:cubicBezTo>
                  <a:cubicBezTo>
                    <a:pt x="6515" y="1254"/>
                    <a:pt x="5085" y="1"/>
                    <a:pt x="3414" y="1"/>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123"/>
            <p:cNvSpPr/>
            <p:nvPr/>
          </p:nvSpPr>
          <p:spPr>
            <a:xfrm>
              <a:off x="4725438" y="1758275"/>
              <a:ext cx="44225" cy="18800"/>
            </a:xfrm>
            <a:custGeom>
              <a:avLst/>
              <a:gdLst/>
              <a:ahLst/>
              <a:cxnLst/>
              <a:rect l="l" t="t" r="r" b="b"/>
              <a:pathLst>
                <a:path w="1769" h="752" extrusionOk="0">
                  <a:moveTo>
                    <a:pt x="882" y="0"/>
                  </a:moveTo>
                  <a:cubicBezTo>
                    <a:pt x="516" y="0"/>
                    <a:pt x="186" y="169"/>
                    <a:pt x="0" y="318"/>
                  </a:cubicBezTo>
                  <a:lnTo>
                    <a:pt x="300" y="685"/>
                  </a:lnTo>
                  <a:cubicBezTo>
                    <a:pt x="341" y="644"/>
                    <a:pt x="570" y="478"/>
                    <a:pt x="848" y="478"/>
                  </a:cubicBezTo>
                  <a:cubicBezTo>
                    <a:pt x="1024" y="478"/>
                    <a:pt x="1220" y="545"/>
                    <a:pt x="1401" y="752"/>
                  </a:cubicBezTo>
                  <a:lnTo>
                    <a:pt x="1768" y="418"/>
                  </a:lnTo>
                  <a:cubicBezTo>
                    <a:pt x="1487" y="107"/>
                    <a:pt x="1173" y="0"/>
                    <a:pt x="882"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23"/>
            <p:cNvSpPr/>
            <p:nvPr/>
          </p:nvSpPr>
          <p:spPr>
            <a:xfrm>
              <a:off x="4478588" y="1758550"/>
              <a:ext cx="97600" cy="33350"/>
            </a:xfrm>
            <a:custGeom>
              <a:avLst/>
              <a:gdLst/>
              <a:ahLst/>
              <a:cxnLst/>
              <a:rect l="l" t="t" r="r" b="b"/>
              <a:pathLst>
                <a:path w="3904" h="1334" extrusionOk="0">
                  <a:moveTo>
                    <a:pt x="3337" y="0"/>
                  </a:moveTo>
                  <a:cubicBezTo>
                    <a:pt x="2895" y="0"/>
                    <a:pt x="1997" y="122"/>
                    <a:pt x="267" y="774"/>
                  </a:cubicBezTo>
                  <a:cubicBezTo>
                    <a:pt x="100" y="841"/>
                    <a:pt x="0" y="1007"/>
                    <a:pt x="34" y="1174"/>
                  </a:cubicBezTo>
                  <a:cubicBezTo>
                    <a:pt x="58" y="1272"/>
                    <a:pt x="172" y="1334"/>
                    <a:pt x="297" y="1334"/>
                  </a:cubicBezTo>
                  <a:cubicBezTo>
                    <a:pt x="342" y="1334"/>
                    <a:pt x="389" y="1325"/>
                    <a:pt x="434" y="1308"/>
                  </a:cubicBezTo>
                  <a:cubicBezTo>
                    <a:pt x="2086" y="691"/>
                    <a:pt x="2881" y="585"/>
                    <a:pt x="3197" y="585"/>
                  </a:cubicBezTo>
                  <a:cubicBezTo>
                    <a:pt x="3309" y="585"/>
                    <a:pt x="3361" y="598"/>
                    <a:pt x="3369" y="607"/>
                  </a:cubicBezTo>
                  <a:cubicBezTo>
                    <a:pt x="3470" y="607"/>
                    <a:pt x="3570" y="607"/>
                    <a:pt x="3670" y="574"/>
                  </a:cubicBezTo>
                  <a:cubicBezTo>
                    <a:pt x="3703" y="540"/>
                    <a:pt x="3770" y="474"/>
                    <a:pt x="3803" y="440"/>
                  </a:cubicBezTo>
                  <a:cubicBezTo>
                    <a:pt x="3903" y="274"/>
                    <a:pt x="3836" y="107"/>
                    <a:pt x="3703" y="40"/>
                  </a:cubicBezTo>
                  <a:cubicBezTo>
                    <a:pt x="3659" y="29"/>
                    <a:pt x="3552" y="0"/>
                    <a:pt x="3337"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23"/>
            <p:cNvSpPr/>
            <p:nvPr/>
          </p:nvSpPr>
          <p:spPr>
            <a:xfrm>
              <a:off x="4864688" y="1750375"/>
              <a:ext cx="58400" cy="27525"/>
            </a:xfrm>
            <a:custGeom>
              <a:avLst/>
              <a:gdLst/>
              <a:ahLst/>
              <a:cxnLst/>
              <a:rect l="l" t="t" r="r" b="b"/>
              <a:pathLst>
                <a:path w="2336" h="1101" extrusionOk="0">
                  <a:moveTo>
                    <a:pt x="2069" y="0"/>
                  </a:moveTo>
                  <a:cubicBezTo>
                    <a:pt x="1268" y="0"/>
                    <a:pt x="234" y="534"/>
                    <a:pt x="201" y="567"/>
                  </a:cubicBezTo>
                  <a:cubicBezTo>
                    <a:pt x="67" y="634"/>
                    <a:pt x="1" y="834"/>
                    <a:pt x="67" y="967"/>
                  </a:cubicBezTo>
                  <a:cubicBezTo>
                    <a:pt x="134" y="1056"/>
                    <a:pt x="231" y="1101"/>
                    <a:pt x="327" y="1101"/>
                  </a:cubicBezTo>
                  <a:cubicBezTo>
                    <a:pt x="375" y="1101"/>
                    <a:pt x="423" y="1090"/>
                    <a:pt x="468" y="1068"/>
                  </a:cubicBezTo>
                  <a:cubicBezTo>
                    <a:pt x="735" y="901"/>
                    <a:pt x="1502" y="567"/>
                    <a:pt x="2002" y="567"/>
                  </a:cubicBezTo>
                  <a:cubicBezTo>
                    <a:pt x="2069" y="567"/>
                    <a:pt x="2136" y="567"/>
                    <a:pt x="2169" y="534"/>
                  </a:cubicBezTo>
                  <a:cubicBezTo>
                    <a:pt x="2236" y="467"/>
                    <a:pt x="2302" y="400"/>
                    <a:pt x="2302" y="300"/>
                  </a:cubicBezTo>
                  <a:cubicBezTo>
                    <a:pt x="2336" y="134"/>
                    <a:pt x="2202" y="0"/>
                    <a:pt x="2069"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6" name="Google Shape;2706;p123"/>
          <p:cNvGrpSpPr/>
          <p:nvPr/>
        </p:nvGrpSpPr>
        <p:grpSpPr>
          <a:xfrm>
            <a:off x="6268654" y="1580855"/>
            <a:ext cx="1062427" cy="1261488"/>
            <a:chOff x="6248228" y="1410900"/>
            <a:chExt cx="1165837" cy="1384273"/>
          </a:xfrm>
        </p:grpSpPr>
        <p:sp>
          <p:nvSpPr>
            <p:cNvPr id="2707" name="Google Shape;2707;p123"/>
            <p:cNvSpPr/>
            <p:nvPr/>
          </p:nvSpPr>
          <p:spPr>
            <a:xfrm rot="-142369">
              <a:off x="6407130" y="1480752"/>
              <a:ext cx="307737" cy="896387"/>
            </a:xfrm>
            <a:custGeom>
              <a:avLst/>
              <a:gdLst/>
              <a:ahLst/>
              <a:cxnLst/>
              <a:rect l="l" t="t" r="r" b="b"/>
              <a:pathLst>
                <a:path w="12310" h="35857" extrusionOk="0">
                  <a:moveTo>
                    <a:pt x="12310" y="0"/>
                  </a:moveTo>
                  <a:cubicBezTo>
                    <a:pt x="12310" y="0"/>
                    <a:pt x="7106" y="367"/>
                    <a:pt x="4237" y="4604"/>
                  </a:cubicBezTo>
                  <a:cubicBezTo>
                    <a:pt x="1368" y="8840"/>
                    <a:pt x="2336" y="14511"/>
                    <a:pt x="3603" y="19247"/>
                  </a:cubicBezTo>
                  <a:cubicBezTo>
                    <a:pt x="4871" y="23984"/>
                    <a:pt x="1" y="29621"/>
                    <a:pt x="1102" y="33624"/>
                  </a:cubicBezTo>
                  <a:cubicBezTo>
                    <a:pt x="1570" y="35367"/>
                    <a:pt x="3788" y="35856"/>
                    <a:pt x="6129" y="35856"/>
                  </a:cubicBezTo>
                  <a:cubicBezTo>
                    <a:pt x="9119" y="35856"/>
                    <a:pt x="12310" y="35059"/>
                    <a:pt x="12310" y="35059"/>
                  </a:cubicBezTo>
                  <a:lnTo>
                    <a:pt x="12310" y="0"/>
                  </a:ln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23"/>
            <p:cNvSpPr/>
            <p:nvPr/>
          </p:nvSpPr>
          <p:spPr>
            <a:xfrm rot="-142369">
              <a:off x="6921492" y="1953026"/>
              <a:ext cx="243515" cy="367759"/>
            </a:xfrm>
            <a:custGeom>
              <a:avLst/>
              <a:gdLst/>
              <a:ahLst/>
              <a:cxnLst/>
              <a:rect l="l" t="t" r="r" b="b"/>
              <a:pathLst>
                <a:path w="9741" h="14711" extrusionOk="0">
                  <a:moveTo>
                    <a:pt x="6738" y="0"/>
                  </a:moveTo>
                  <a:lnTo>
                    <a:pt x="867" y="1434"/>
                  </a:lnTo>
                  <a:lnTo>
                    <a:pt x="0" y="12709"/>
                  </a:lnTo>
                  <a:lnTo>
                    <a:pt x="6171" y="14711"/>
                  </a:lnTo>
                  <a:cubicBezTo>
                    <a:pt x="6171" y="14711"/>
                    <a:pt x="9740" y="10874"/>
                    <a:pt x="8006" y="6471"/>
                  </a:cubicBezTo>
                  <a:cubicBezTo>
                    <a:pt x="6305" y="2068"/>
                    <a:pt x="6738" y="0"/>
                    <a:pt x="6738"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23"/>
            <p:cNvSpPr/>
            <p:nvPr/>
          </p:nvSpPr>
          <p:spPr>
            <a:xfrm rot="-142369">
              <a:off x="7022167" y="1662641"/>
              <a:ext cx="115470" cy="187567"/>
            </a:xfrm>
            <a:custGeom>
              <a:avLst/>
              <a:gdLst/>
              <a:ahLst/>
              <a:cxnLst/>
              <a:rect l="l" t="t" r="r" b="b"/>
              <a:pathLst>
                <a:path w="4619" h="7503" extrusionOk="0">
                  <a:moveTo>
                    <a:pt x="4118" y="0"/>
                  </a:moveTo>
                  <a:lnTo>
                    <a:pt x="1516" y="1602"/>
                  </a:lnTo>
                  <a:cubicBezTo>
                    <a:pt x="1516" y="1602"/>
                    <a:pt x="0" y="7503"/>
                    <a:pt x="1529" y="7503"/>
                  </a:cubicBezTo>
                  <a:cubicBezTo>
                    <a:pt x="1697" y="7503"/>
                    <a:pt x="1902" y="7431"/>
                    <a:pt x="2150" y="7272"/>
                  </a:cubicBezTo>
                  <a:cubicBezTo>
                    <a:pt x="4618" y="5638"/>
                    <a:pt x="4118" y="1"/>
                    <a:pt x="4118"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23"/>
            <p:cNvSpPr/>
            <p:nvPr/>
          </p:nvSpPr>
          <p:spPr>
            <a:xfrm rot="-142369">
              <a:off x="6259909" y="2183876"/>
              <a:ext cx="1142476" cy="587900"/>
            </a:xfrm>
            <a:custGeom>
              <a:avLst/>
              <a:gdLst/>
              <a:ahLst/>
              <a:cxnLst/>
              <a:rect l="l" t="t" r="r" b="b"/>
              <a:pathLst>
                <a:path w="45701" h="23517" extrusionOk="0">
                  <a:moveTo>
                    <a:pt x="18014" y="0"/>
                  </a:moveTo>
                  <a:cubicBezTo>
                    <a:pt x="18014" y="0"/>
                    <a:pt x="7673" y="1868"/>
                    <a:pt x="3837" y="7372"/>
                  </a:cubicBezTo>
                  <a:cubicBezTo>
                    <a:pt x="3537" y="7772"/>
                    <a:pt x="3270" y="8239"/>
                    <a:pt x="3003" y="8773"/>
                  </a:cubicBezTo>
                  <a:cubicBezTo>
                    <a:pt x="735" y="13510"/>
                    <a:pt x="1" y="21982"/>
                    <a:pt x="1" y="21982"/>
                  </a:cubicBezTo>
                  <a:lnTo>
                    <a:pt x="45700" y="23517"/>
                  </a:lnTo>
                  <a:cubicBezTo>
                    <a:pt x="45700" y="23517"/>
                    <a:pt x="43298" y="13443"/>
                    <a:pt x="40663" y="8339"/>
                  </a:cubicBezTo>
                  <a:cubicBezTo>
                    <a:pt x="40029" y="7105"/>
                    <a:pt x="39362" y="6071"/>
                    <a:pt x="38662" y="5404"/>
                  </a:cubicBezTo>
                  <a:cubicBezTo>
                    <a:pt x="34993" y="1901"/>
                    <a:pt x="29455" y="1067"/>
                    <a:pt x="29455" y="1067"/>
                  </a:cubicBezTo>
                  <a:lnTo>
                    <a:pt x="1801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23"/>
            <p:cNvSpPr/>
            <p:nvPr/>
          </p:nvSpPr>
          <p:spPr>
            <a:xfrm rot="-142369">
              <a:off x="6668394" y="1957559"/>
              <a:ext cx="287713" cy="388883"/>
            </a:xfrm>
            <a:custGeom>
              <a:avLst/>
              <a:gdLst/>
              <a:ahLst/>
              <a:cxnLst/>
              <a:rect l="l" t="t" r="r" b="b"/>
              <a:pathLst>
                <a:path w="11509" h="15556" extrusionOk="0">
                  <a:moveTo>
                    <a:pt x="935" y="1"/>
                  </a:moveTo>
                  <a:cubicBezTo>
                    <a:pt x="935" y="1"/>
                    <a:pt x="1402" y="4704"/>
                    <a:pt x="1" y="9074"/>
                  </a:cubicBezTo>
                  <a:cubicBezTo>
                    <a:pt x="223" y="11143"/>
                    <a:pt x="4228" y="15555"/>
                    <a:pt x="7535" y="15555"/>
                  </a:cubicBezTo>
                  <a:cubicBezTo>
                    <a:pt x="9187" y="15555"/>
                    <a:pt x="10664" y="14454"/>
                    <a:pt x="11409" y="11409"/>
                  </a:cubicBezTo>
                  <a:cubicBezTo>
                    <a:pt x="11309" y="10642"/>
                    <a:pt x="11242" y="9875"/>
                    <a:pt x="11242" y="9141"/>
                  </a:cubicBezTo>
                  <a:cubicBezTo>
                    <a:pt x="11209" y="7573"/>
                    <a:pt x="11309" y="6105"/>
                    <a:pt x="11409" y="4671"/>
                  </a:cubicBezTo>
                  <a:cubicBezTo>
                    <a:pt x="11442" y="4371"/>
                    <a:pt x="11475" y="4070"/>
                    <a:pt x="11509" y="3770"/>
                  </a:cubicBezTo>
                  <a:lnTo>
                    <a:pt x="935" y="1"/>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23"/>
            <p:cNvSpPr/>
            <p:nvPr/>
          </p:nvSpPr>
          <p:spPr>
            <a:xfrm rot="-142369">
              <a:off x="6717906" y="2012465"/>
              <a:ext cx="233515" cy="172643"/>
            </a:xfrm>
            <a:custGeom>
              <a:avLst/>
              <a:gdLst/>
              <a:ahLst/>
              <a:cxnLst/>
              <a:rect l="l" t="t" r="r" b="b"/>
              <a:pathLst>
                <a:path w="9341" h="6906" extrusionOk="0">
                  <a:moveTo>
                    <a:pt x="1" y="1"/>
                  </a:moveTo>
                  <a:cubicBezTo>
                    <a:pt x="1" y="1"/>
                    <a:pt x="3603" y="5705"/>
                    <a:pt x="9174" y="6906"/>
                  </a:cubicBezTo>
                  <a:cubicBezTo>
                    <a:pt x="9141" y="5338"/>
                    <a:pt x="9241" y="3870"/>
                    <a:pt x="9341" y="2436"/>
                  </a:cubicBezTo>
                  <a:lnTo>
                    <a:pt x="1" y="1"/>
                  </a:ln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23"/>
            <p:cNvSpPr/>
            <p:nvPr/>
          </p:nvSpPr>
          <p:spPr>
            <a:xfrm rot="-142369">
              <a:off x="7002011" y="1791375"/>
              <a:ext cx="129194" cy="188067"/>
            </a:xfrm>
            <a:custGeom>
              <a:avLst/>
              <a:gdLst/>
              <a:ahLst/>
              <a:cxnLst/>
              <a:rect l="l" t="t" r="r" b="b"/>
              <a:pathLst>
                <a:path w="5168" h="7523" extrusionOk="0">
                  <a:moveTo>
                    <a:pt x="2344" y="0"/>
                  </a:moveTo>
                  <a:cubicBezTo>
                    <a:pt x="651" y="0"/>
                    <a:pt x="0" y="2116"/>
                    <a:pt x="0" y="2116"/>
                  </a:cubicBezTo>
                  <a:lnTo>
                    <a:pt x="1168" y="7520"/>
                  </a:lnTo>
                  <a:cubicBezTo>
                    <a:pt x="1215" y="7522"/>
                    <a:pt x="1261" y="7523"/>
                    <a:pt x="1307" y="7523"/>
                  </a:cubicBezTo>
                  <a:cubicBezTo>
                    <a:pt x="5167" y="7523"/>
                    <a:pt x="5012" y="675"/>
                    <a:pt x="2936" y="81"/>
                  </a:cubicBezTo>
                  <a:cubicBezTo>
                    <a:pt x="2726" y="25"/>
                    <a:pt x="2529" y="0"/>
                    <a:pt x="2344" y="0"/>
                  </a:cubicBezTo>
                  <a:close/>
                </a:path>
              </a:pathLst>
            </a:custGeom>
            <a:solidFill>
              <a:srgbClr val="E06C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23"/>
            <p:cNvSpPr/>
            <p:nvPr/>
          </p:nvSpPr>
          <p:spPr>
            <a:xfrm rot="-142369">
              <a:off x="6642985" y="1539375"/>
              <a:ext cx="438656" cy="558251"/>
            </a:xfrm>
            <a:custGeom>
              <a:avLst/>
              <a:gdLst/>
              <a:ahLst/>
              <a:cxnLst/>
              <a:rect l="l" t="t" r="r" b="b"/>
              <a:pathLst>
                <a:path w="17547" h="22331" extrusionOk="0">
                  <a:moveTo>
                    <a:pt x="8005" y="1"/>
                  </a:moveTo>
                  <a:cubicBezTo>
                    <a:pt x="5833" y="1"/>
                    <a:pt x="3716" y="724"/>
                    <a:pt x="2202" y="2457"/>
                  </a:cubicBezTo>
                  <a:cubicBezTo>
                    <a:pt x="2202" y="2457"/>
                    <a:pt x="1" y="5459"/>
                    <a:pt x="201" y="10863"/>
                  </a:cubicBezTo>
                  <a:cubicBezTo>
                    <a:pt x="434" y="16300"/>
                    <a:pt x="434" y="15466"/>
                    <a:pt x="1235" y="17501"/>
                  </a:cubicBezTo>
                  <a:cubicBezTo>
                    <a:pt x="2200" y="19790"/>
                    <a:pt x="7408" y="22331"/>
                    <a:pt x="10860" y="22331"/>
                  </a:cubicBezTo>
                  <a:cubicBezTo>
                    <a:pt x="11583" y="22331"/>
                    <a:pt x="12229" y="22219"/>
                    <a:pt x="12743" y="21971"/>
                  </a:cubicBezTo>
                  <a:cubicBezTo>
                    <a:pt x="14544" y="21070"/>
                    <a:pt x="16112" y="19369"/>
                    <a:pt x="16913" y="15600"/>
                  </a:cubicBezTo>
                  <a:cubicBezTo>
                    <a:pt x="16979" y="15333"/>
                    <a:pt x="17046" y="15099"/>
                    <a:pt x="17079" y="14866"/>
                  </a:cubicBezTo>
                  <a:cubicBezTo>
                    <a:pt x="17146" y="14466"/>
                    <a:pt x="17213" y="14099"/>
                    <a:pt x="17246" y="13732"/>
                  </a:cubicBezTo>
                  <a:cubicBezTo>
                    <a:pt x="17313" y="13398"/>
                    <a:pt x="17346" y="13098"/>
                    <a:pt x="17346" y="12798"/>
                  </a:cubicBezTo>
                  <a:cubicBezTo>
                    <a:pt x="17380" y="12564"/>
                    <a:pt x="17380" y="12297"/>
                    <a:pt x="17380" y="12064"/>
                  </a:cubicBezTo>
                  <a:cubicBezTo>
                    <a:pt x="17413" y="8328"/>
                    <a:pt x="17546" y="4092"/>
                    <a:pt x="14044" y="1823"/>
                  </a:cubicBezTo>
                  <a:cubicBezTo>
                    <a:pt x="12325" y="699"/>
                    <a:pt x="10138" y="1"/>
                    <a:pt x="8005" y="1"/>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23"/>
            <p:cNvSpPr/>
            <p:nvPr/>
          </p:nvSpPr>
          <p:spPr>
            <a:xfrm rot="-142369">
              <a:off x="6862349" y="1914372"/>
              <a:ext cx="145944" cy="49973"/>
            </a:xfrm>
            <a:custGeom>
              <a:avLst/>
              <a:gdLst/>
              <a:ahLst/>
              <a:cxnLst/>
              <a:rect l="l" t="t" r="r" b="b"/>
              <a:pathLst>
                <a:path w="5838" h="1999" extrusionOk="0">
                  <a:moveTo>
                    <a:pt x="267" y="0"/>
                  </a:moveTo>
                  <a:cubicBezTo>
                    <a:pt x="209" y="0"/>
                    <a:pt x="151" y="17"/>
                    <a:pt x="100" y="50"/>
                  </a:cubicBezTo>
                  <a:cubicBezTo>
                    <a:pt x="0" y="150"/>
                    <a:pt x="0" y="284"/>
                    <a:pt x="100" y="384"/>
                  </a:cubicBezTo>
                  <a:cubicBezTo>
                    <a:pt x="134" y="417"/>
                    <a:pt x="1468" y="1818"/>
                    <a:pt x="3236" y="1985"/>
                  </a:cubicBezTo>
                  <a:cubicBezTo>
                    <a:pt x="3334" y="1995"/>
                    <a:pt x="3429" y="1999"/>
                    <a:pt x="3521" y="1999"/>
                  </a:cubicBezTo>
                  <a:cubicBezTo>
                    <a:pt x="3743" y="1999"/>
                    <a:pt x="3948" y="1975"/>
                    <a:pt x="4137" y="1952"/>
                  </a:cubicBezTo>
                  <a:cubicBezTo>
                    <a:pt x="5304" y="1751"/>
                    <a:pt x="5738" y="951"/>
                    <a:pt x="5771" y="884"/>
                  </a:cubicBezTo>
                  <a:cubicBezTo>
                    <a:pt x="5838" y="784"/>
                    <a:pt x="5805" y="651"/>
                    <a:pt x="5671" y="584"/>
                  </a:cubicBezTo>
                  <a:cubicBezTo>
                    <a:pt x="5646" y="576"/>
                    <a:pt x="5619" y="571"/>
                    <a:pt x="5591" y="571"/>
                  </a:cubicBezTo>
                  <a:cubicBezTo>
                    <a:pt x="5509" y="571"/>
                    <a:pt x="5421" y="609"/>
                    <a:pt x="5371" y="684"/>
                  </a:cubicBezTo>
                  <a:cubicBezTo>
                    <a:pt x="5371" y="684"/>
                    <a:pt x="4916" y="1537"/>
                    <a:pt x="3613" y="1537"/>
                  </a:cubicBezTo>
                  <a:cubicBezTo>
                    <a:pt x="3504" y="1537"/>
                    <a:pt x="3390" y="1531"/>
                    <a:pt x="3269" y="1518"/>
                  </a:cubicBezTo>
                  <a:cubicBezTo>
                    <a:pt x="1668" y="1384"/>
                    <a:pt x="434" y="84"/>
                    <a:pt x="434" y="50"/>
                  </a:cubicBezTo>
                  <a:cubicBezTo>
                    <a:pt x="384" y="17"/>
                    <a:pt x="326" y="0"/>
                    <a:pt x="267"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23"/>
            <p:cNvSpPr/>
            <p:nvPr/>
          </p:nvSpPr>
          <p:spPr>
            <a:xfrm rot="-142369">
              <a:off x="6914585" y="1978311"/>
              <a:ext cx="70922" cy="28549"/>
            </a:xfrm>
            <a:custGeom>
              <a:avLst/>
              <a:gdLst/>
              <a:ahLst/>
              <a:cxnLst/>
              <a:rect l="l" t="t" r="r" b="b"/>
              <a:pathLst>
                <a:path w="2837" h="1142" extrusionOk="0">
                  <a:moveTo>
                    <a:pt x="2500" y="1"/>
                  </a:moveTo>
                  <a:cubicBezTo>
                    <a:pt x="2434" y="1"/>
                    <a:pt x="2364" y="26"/>
                    <a:pt x="2302" y="72"/>
                  </a:cubicBezTo>
                  <a:cubicBezTo>
                    <a:pt x="2276" y="98"/>
                    <a:pt x="1767" y="545"/>
                    <a:pt x="1041" y="545"/>
                  </a:cubicBezTo>
                  <a:cubicBezTo>
                    <a:pt x="852" y="545"/>
                    <a:pt x="648" y="515"/>
                    <a:pt x="434" y="439"/>
                  </a:cubicBezTo>
                  <a:cubicBezTo>
                    <a:pt x="405" y="424"/>
                    <a:pt x="374" y="418"/>
                    <a:pt x="343" y="418"/>
                  </a:cubicBezTo>
                  <a:cubicBezTo>
                    <a:pt x="233" y="418"/>
                    <a:pt x="120" y="502"/>
                    <a:pt x="68" y="606"/>
                  </a:cubicBezTo>
                  <a:cubicBezTo>
                    <a:pt x="1" y="773"/>
                    <a:pt x="101" y="939"/>
                    <a:pt x="234" y="1006"/>
                  </a:cubicBezTo>
                  <a:cubicBezTo>
                    <a:pt x="515" y="1102"/>
                    <a:pt x="782" y="1141"/>
                    <a:pt x="1029" y="1141"/>
                  </a:cubicBezTo>
                  <a:cubicBezTo>
                    <a:pt x="1723" y="1141"/>
                    <a:pt x="2265" y="836"/>
                    <a:pt x="2536" y="639"/>
                  </a:cubicBezTo>
                  <a:cubicBezTo>
                    <a:pt x="2636" y="572"/>
                    <a:pt x="2703" y="539"/>
                    <a:pt x="2703" y="506"/>
                  </a:cubicBezTo>
                  <a:cubicBezTo>
                    <a:pt x="2836" y="406"/>
                    <a:pt x="2836" y="205"/>
                    <a:pt x="2703" y="105"/>
                  </a:cubicBezTo>
                  <a:cubicBezTo>
                    <a:pt x="2649" y="34"/>
                    <a:pt x="2576" y="1"/>
                    <a:pt x="2500"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23"/>
            <p:cNvSpPr/>
            <p:nvPr/>
          </p:nvSpPr>
          <p:spPr>
            <a:xfrm rot="-142369">
              <a:off x="6922516" y="1778094"/>
              <a:ext cx="50898" cy="126720"/>
            </a:xfrm>
            <a:custGeom>
              <a:avLst/>
              <a:gdLst/>
              <a:ahLst/>
              <a:cxnLst/>
              <a:rect l="l" t="t" r="r" b="b"/>
              <a:pathLst>
                <a:path w="2036" h="5069" extrusionOk="0">
                  <a:moveTo>
                    <a:pt x="454" y="0"/>
                  </a:moveTo>
                  <a:cubicBezTo>
                    <a:pt x="436" y="0"/>
                    <a:pt x="419" y="2"/>
                    <a:pt x="401" y="7"/>
                  </a:cubicBezTo>
                  <a:cubicBezTo>
                    <a:pt x="268" y="40"/>
                    <a:pt x="168" y="173"/>
                    <a:pt x="201" y="307"/>
                  </a:cubicBezTo>
                  <a:cubicBezTo>
                    <a:pt x="201" y="407"/>
                    <a:pt x="635" y="3109"/>
                    <a:pt x="1435" y="4176"/>
                  </a:cubicBezTo>
                  <a:cubicBezTo>
                    <a:pt x="1257" y="4325"/>
                    <a:pt x="919" y="4554"/>
                    <a:pt x="469" y="4554"/>
                  </a:cubicBezTo>
                  <a:cubicBezTo>
                    <a:pt x="414" y="4554"/>
                    <a:pt x="358" y="4550"/>
                    <a:pt x="301" y="4543"/>
                  </a:cubicBezTo>
                  <a:cubicBezTo>
                    <a:pt x="134" y="4543"/>
                    <a:pt x="34" y="4643"/>
                    <a:pt x="1" y="4777"/>
                  </a:cubicBezTo>
                  <a:cubicBezTo>
                    <a:pt x="1" y="4910"/>
                    <a:pt x="101" y="5044"/>
                    <a:pt x="234" y="5044"/>
                  </a:cubicBezTo>
                  <a:cubicBezTo>
                    <a:pt x="301" y="5060"/>
                    <a:pt x="368" y="5069"/>
                    <a:pt x="435" y="5069"/>
                  </a:cubicBezTo>
                  <a:cubicBezTo>
                    <a:pt x="501" y="5069"/>
                    <a:pt x="568" y="5060"/>
                    <a:pt x="635" y="5044"/>
                  </a:cubicBezTo>
                  <a:cubicBezTo>
                    <a:pt x="1469" y="4977"/>
                    <a:pt x="1936" y="4376"/>
                    <a:pt x="1969" y="4343"/>
                  </a:cubicBezTo>
                  <a:cubicBezTo>
                    <a:pt x="2036" y="4243"/>
                    <a:pt x="2036" y="4110"/>
                    <a:pt x="1936" y="4009"/>
                  </a:cubicBezTo>
                  <a:cubicBezTo>
                    <a:pt x="1302" y="3376"/>
                    <a:pt x="835" y="1041"/>
                    <a:pt x="701" y="207"/>
                  </a:cubicBezTo>
                  <a:cubicBezTo>
                    <a:pt x="672" y="91"/>
                    <a:pt x="568" y="0"/>
                    <a:pt x="454"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23"/>
            <p:cNvSpPr/>
            <p:nvPr/>
          </p:nvSpPr>
          <p:spPr>
            <a:xfrm rot="-142369">
              <a:off x="6798540" y="1711977"/>
              <a:ext cx="91746" cy="37098"/>
            </a:xfrm>
            <a:custGeom>
              <a:avLst/>
              <a:gdLst/>
              <a:ahLst/>
              <a:cxnLst/>
              <a:rect l="l" t="t" r="r" b="b"/>
              <a:pathLst>
                <a:path w="3670" h="1484" extrusionOk="0">
                  <a:moveTo>
                    <a:pt x="2135" y="0"/>
                  </a:moveTo>
                  <a:cubicBezTo>
                    <a:pt x="1668" y="0"/>
                    <a:pt x="1110" y="109"/>
                    <a:pt x="570" y="484"/>
                  </a:cubicBezTo>
                  <a:cubicBezTo>
                    <a:pt x="1" y="917"/>
                    <a:pt x="158" y="1483"/>
                    <a:pt x="739" y="1483"/>
                  </a:cubicBezTo>
                  <a:cubicBezTo>
                    <a:pt x="872" y="1483"/>
                    <a:pt x="1029" y="1453"/>
                    <a:pt x="1204" y="1384"/>
                  </a:cubicBezTo>
                  <a:cubicBezTo>
                    <a:pt x="1676" y="1186"/>
                    <a:pt x="2000" y="1079"/>
                    <a:pt x="2437" y="1079"/>
                  </a:cubicBezTo>
                  <a:cubicBezTo>
                    <a:pt x="2587" y="1079"/>
                    <a:pt x="2751" y="1092"/>
                    <a:pt x="2938" y="1117"/>
                  </a:cubicBezTo>
                  <a:cubicBezTo>
                    <a:pt x="2966" y="1120"/>
                    <a:pt x="2993" y="1121"/>
                    <a:pt x="3019" y="1121"/>
                  </a:cubicBezTo>
                  <a:cubicBezTo>
                    <a:pt x="3669" y="1121"/>
                    <a:pt x="3625" y="345"/>
                    <a:pt x="3272" y="217"/>
                  </a:cubicBezTo>
                  <a:cubicBezTo>
                    <a:pt x="3272" y="217"/>
                    <a:pt x="2793" y="0"/>
                    <a:pt x="2135"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23"/>
            <p:cNvSpPr/>
            <p:nvPr/>
          </p:nvSpPr>
          <p:spPr>
            <a:xfrm rot="-142369">
              <a:off x="6972345" y="1711910"/>
              <a:ext cx="92221" cy="38773"/>
            </a:xfrm>
            <a:custGeom>
              <a:avLst/>
              <a:gdLst/>
              <a:ahLst/>
              <a:cxnLst/>
              <a:rect l="l" t="t" r="r" b="b"/>
              <a:pathLst>
                <a:path w="3689" h="1551" extrusionOk="0">
                  <a:moveTo>
                    <a:pt x="1459" y="0"/>
                  </a:moveTo>
                  <a:cubicBezTo>
                    <a:pt x="881" y="0"/>
                    <a:pt x="463" y="165"/>
                    <a:pt x="463" y="165"/>
                  </a:cubicBezTo>
                  <a:cubicBezTo>
                    <a:pt x="104" y="263"/>
                    <a:pt x="0" y="1034"/>
                    <a:pt x="686" y="1034"/>
                  </a:cubicBezTo>
                  <a:cubicBezTo>
                    <a:pt x="700" y="1034"/>
                    <a:pt x="715" y="1033"/>
                    <a:pt x="730" y="1032"/>
                  </a:cubicBezTo>
                  <a:cubicBezTo>
                    <a:pt x="1497" y="1032"/>
                    <a:pt x="1831" y="1133"/>
                    <a:pt x="2465" y="1433"/>
                  </a:cubicBezTo>
                  <a:cubicBezTo>
                    <a:pt x="2650" y="1515"/>
                    <a:pt x="2816" y="1551"/>
                    <a:pt x="2958" y="1551"/>
                  </a:cubicBezTo>
                  <a:cubicBezTo>
                    <a:pt x="3508" y="1551"/>
                    <a:pt x="3688" y="1016"/>
                    <a:pt x="3132" y="565"/>
                  </a:cubicBezTo>
                  <a:cubicBezTo>
                    <a:pt x="2564" y="120"/>
                    <a:pt x="1953" y="0"/>
                    <a:pt x="1459" y="0"/>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23"/>
            <p:cNvSpPr/>
            <p:nvPr/>
          </p:nvSpPr>
          <p:spPr>
            <a:xfrm rot="-142369">
              <a:off x="6544435" y="1768031"/>
              <a:ext cx="139644" cy="202541"/>
            </a:xfrm>
            <a:custGeom>
              <a:avLst/>
              <a:gdLst/>
              <a:ahLst/>
              <a:cxnLst/>
              <a:rect l="l" t="t" r="r" b="b"/>
              <a:pathLst>
                <a:path w="5586" h="8102" extrusionOk="0">
                  <a:moveTo>
                    <a:pt x="3241" y="0"/>
                  </a:moveTo>
                  <a:cubicBezTo>
                    <a:pt x="2900" y="0"/>
                    <a:pt x="2524" y="76"/>
                    <a:pt x="2116" y="261"/>
                  </a:cubicBezTo>
                  <a:cubicBezTo>
                    <a:pt x="0" y="1177"/>
                    <a:pt x="814" y="8102"/>
                    <a:pt x="4586" y="8102"/>
                  </a:cubicBezTo>
                  <a:cubicBezTo>
                    <a:pt x="4799" y="8102"/>
                    <a:pt x="5021" y="8080"/>
                    <a:pt x="5252" y="8033"/>
                  </a:cubicBezTo>
                  <a:lnTo>
                    <a:pt x="5585" y="1462"/>
                  </a:lnTo>
                  <a:cubicBezTo>
                    <a:pt x="5585" y="1462"/>
                    <a:pt x="4744" y="0"/>
                    <a:pt x="3241" y="0"/>
                  </a:cubicBez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23"/>
            <p:cNvSpPr/>
            <p:nvPr/>
          </p:nvSpPr>
          <p:spPr>
            <a:xfrm rot="-142369">
              <a:off x="6627819" y="1687132"/>
              <a:ext cx="92596" cy="183292"/>
            </a:xfrm>
            <a:custGeom>
              <a:avLst/>
              <a:gdLst/>
              <a:ahLst/>
              <a:cxnLst/>
              <a:rect l="l" t="t" r="r" b="b"/>
              <a:pathLst>
                <a:path w="3704" h="7332" extrusionOk="0">
                  <a:moveTo>
                    <a:pt x="1766" y="1"/>
                  </a:moveTo>
                  <a:cubicBezTo>
                    <a:pt x="1384" y="1"/>
                    <a:pt x="932" y="409"/>
                    <a:pt x="635" y="2027"/>
                  </a:cubicBezTo>
                  <a:cubicBezTo>
                    <a:pt x="1" y="5296"/>
                    <a:pt x="2503" y="7331"/>
                    <a:pt x="2503" y="7331"/>
                  </a:cubicBezTo>
                  <a:cubicBezTo>
                    <a:pt x="2503" y="7331"/>
                    <a:pt x="2369" y="5697"/>
                    <a:pt x="3036" y="4262"/>
                  </a:cubicBezTo>
                  <a:cubicBezTo>
                    <a:pt x="3704" y="2861"/>
                    <a:pt x="2469" y="426"/>
                    <a:pt x="2469" y="426"/>
                  </a:cubicBezTo>
                  <a:cubicBezTo>
                    <a:pt x="2469" y="426"/>
                    <a:pt x="2155" y="1"/>
                    <a:pt x="1766"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23"/>
            <p:cNvSpPr/>
            <p:nvPr/>
          </p:nvSpPr>
          <p:spPr>
            <a:xfrm rot="-142369">
              <a:off x="6588725" y="1825791"/>
              <a:ext cx="73422" cy="74222"/>
            </a:xfrm>
            <a:custGeom>
              <a:avLst/>
              <a:gdLst/>
              <a:ahLst/>
              <a:cxnLst/>
              <a:rect l="l" t="t" r="r" b="b"/>
              <a:pathLst>
                <a:path w="2937" h="2969" extrusionOk="0">
                  <a:moveTo>
                    <a:pt x="268" y="0"/>
                  </a:moveTo>
                  <a:cubicBezTo>
                    <a:pt x="134" y="0"/>
                    <a:pt x="34" y="67"/>
                    <a:pt x="34" y="167"/>
                  </a:cubicBezTo>
                  <a:cubicBezTo>
                    <a:pt x="1" y="300"/>
                    <a:pt x="67" y="401"/>
                    <a:pt x="167" y="434"/>
                  </a:cubicBezTo>
                  <a:cubicBezTo>
                    <a:pt x="735" y="534"/>
                    <a:pt x="1168" y="801"/>
                    <a:pt x="1502" y="1101"/>
                  </a:cubicBezTo>
                  <a:cubicBezTo>
                    <a:pt x="1035" y="1501"/>
                    <a:pt x="701" y="1868"/>
                    <a:pt x="701" y="1868"/>
                  </a:cubicBezTo>
                  <a:cubicBezTo>
                    <a:pt x="601" y="1968"/>
                    <a:pt x="634" y="2102"/>
                    <a:pt x="701" y="2168"/>
                  </a:cubicBezTo>
                  <a:cubicBezTo>
                    <a:pt x="735" y="2202"/>
                    <a:pt x="801" y="2235"/>
                    <a:pt x="868" y="2235"/>
                  </a:cubicBezTo>
                  <a:cubicBezTo>
                    <a:pt x="901" y="2235"/>
                    <a:pt x="968" y="2202"/>
                    <a:pt x="1001" y="2168"/>
                  </a:cubicBezTo>
                  <a:cubicBezTo>
                    <a:pt x="1001" y="2168"/>
                    <a:pt x="1335" y="1802"/>
                    <a:pt x="1769" y="1435"/>
                  </a:cubicBezTo>
                  <a:cubicBezTo>
                    <a:pt x="2302" y="2068"/>
                    <a:pt x="2502" y="2802"/>
                    <a:pt x="2502" y="2836"/>
                  </a:cubicBezTo>
                  <a:cubicBezTo>
                    <a:pt x="2502" y="2902"/>
                    <a:pt x="2603" y="2969"/>
                    <a:pt x="2703" y="2969"/>
                  </a:cubicBezTo>
                  <a:lnTo>
                    <a:pt x="2736" y="2969"/>
                  </a:lnTo>
                  <a:cubicBezTo>
                    <a:pt x="2869" y="2936"/>
                    <a:pt x="2936" y="2836"/>
                    <a:pt x="2903" y="2702"/>
                  </a:cubicBezTo>
                  <a:cubicBezTo>
                    <a:pt x="2869" y="2635"/>
                    <a:pt x="2269" y="401"/>
                    <a:pt x="268" y="0"/>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23"/>
            <p:cNvSpPr/>
            <p:nvPr/>
          </p:nvSpPr>
          <p:spPr>
            <a:xfrm rot="-142369">
              <a:off x="6755148" y="1743650"/>
              <a:ext cx="180142" cy="171093"/>
            </a:xfrm>
            <a:custGeom>
              <a:avLst/>
              <a:gdLst/>
              <a:ahLst/>
              <a:cxnLst/>
              <a:rect l="l" t="t" r="r" b="b"/>
              <a:pathLst>
                <a:path w="7206" h="6844" extrusionOk="0">
                  <a:moveTo>
                    <a:pt x="3607" y="504"/>
                  </a:moveTo>
                  <a:cubicBezTo>
                    <a:pt x="5082" y="504"/>
                    <a:pt x="6349" y="1622"/>
                    <a:pt x="6505" y="3121"/>
                  </a:cubicBezTo>
                  <a:cubicBezTo>
                    <a:pt x="6672" y="4723"/>
                    <a:pt x="5504" y="6157"/>
                    <a:pt x="3903" y="6324"/>
                  </a:cubicBezTo>
                  <a:cubicBezTo>
                    <a:pt x="3801" y="6334"/>
                    <a:pt x="3699" y="6340"/>
                    <a:pt x="3599" y="6340"/>
                  </a:cubicBezTo>
                  <a:cubicBezTo>
                    <a:pt x="2124" y="6340"/>
                    <a:pt x="857" y="5221"/>
                    <a:pt x="701" y="3722"/>
                  </a:cubicBezTo>
                  <a:cubicBezTo>
                    <a:pt x="534" y="2121"/>
                    <a:pt x="1702" y="686"/>
                    <a:pt x="3303" y="519"/>
                  </a:cubicBezTo>
                  <a:cubicBezTo>
                    <a:pt x="3405" y="509"/>
                    <a:pt x="3507" y="504"/>
                    <a:pt x="3607" y="504"/>
                  </a:cubicBezTo>
                  <a:close/>
                  <a:moveTo>
                    <a:pt x="3598" y="0"/>
                  </a:moveTo>
                  <a:cubicBezTo>
                    <a:pt x="3478" y="0"/>
                    <a:pt x="3358" y="6"/>
                    <a:pt x="3236" y="19"/>
                  </a:cubicBezTo>
                  <a:cubicBezTo>
                    <a:pt x="1368" y="219"/>
                    <a:pt x="0" y="1887"/>
                    <a:pt x="201" y="3755"/>
                  </a:cubicBezTo>
                  <a:cubicBezTo>
                    <a:pt x="357" y="5532"/>
                    <a:pt x="1853" y="6843"/>
                    <a:pt x="3574" y="6843"/>
                  </a:cubicBezTo>
                  <a:cubicBezTo>
                    <a:pt x="3694" y="6843"/>
                    <a:pt x="3815" y="6837"/>
                    <a:pt x="3937" y="6824"/>
                  </a:cubicBezTo>
                  <a:cubicBezTo>
                    <a:pt x="5805" y="6657"/>
                    <a:pt x="7206" y="4956"/>
                    <a:pt x="7005" y="3088"/>
                  </a:cubicBezTo>
                  <a:cubicBezTo>
                    <a:pt x="6818" y="1339"/>
                    <a:pt x="5345" y="0"/>
                    <a:pt x="3598"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123"/>
            <p:cNvSpPr/>
            <p:nvPr/>
          </p:nvSpPr>
          <p:spPr>
            <a:xfrm rot="-142369">
              <a:off x="6952854" y="1740619"/>
              <a:ext cx="179292" cy="171668"/>
            </a:xfrm>
            <a:custGeom>
              <a:avLst/>
              <a:gdLst/>
              <a:ahLst/>
              <a:cxnLst/>
              <a:rect l="l" t="t" r="r" b="b"/>
              <a:pathLst>
                <a:path w="7172" h="6867" extrusionOk="0">
                  <a:moveTo>
                    <a:pt x="3607" y="532"/>
                  </a:moveTo>
                  <a:cubicBezTo>
                    <a:pt x="5082" y="532"/>
                    <a:pt x="6349" y="1651"/>
                    <a:pt x="6505" y="3150"/>
                  </a:cubicBezTo>
                  <a:cubicBezTo>
                    <a:pt x="6638" y="4751"/>
                    <a:pt x="5471" y="6185"/>
                    <a:pt x="3870" y="6352"/>
                  </a:cubicBezTo>
                  <a:cubicBezTo>
                    <a:pt x="3786" y="6359"/>
                    <a:pt x="3703" y="6363"/>
                    <a:pt x="3620" y="6363"/>
                  </a:cubicBezTo>
                  <a:cubicBezTo>
                    <a:pt x="2122" y="6363"/>
                    <a:pt x="825" y="5235"/>
                    <a:pt x="667" y="3717"/>
                  </a:cubicBezTo>
                  <a:cubicBezTo>
                    <a:pt x="534" y="2116"/>
                    <a:pt x="1701" y="681"/>
                    <a:pt x="3302" y="548"/>
                  </a:cubicBezTo>
                  <a:cubicBezTo>
                    <a:pt x="3405" y="537"/>
                    <a:pt x="3506" y="532"/>
                    <a:pt x="3607" y="532"/>
                  </a:cubicBezTo>
                  <a:close/>
                  <a:moveTo>
                    <a:pt x="3544" y="1"/>
                  </a:moveTo>
                  <a:cubicBezTo>
                    <a:pt x="3442" y="1"/>
                    <a:pt x="3339" y="5"/>
                    <a:pt x="3236" y="14"/>
                  </a:cubicBezTo>
                  <a:cubicBezTo>
                    <a:pt x="1368" y="214"/>
                    <a:pt x="0" y="1916"/>
                    <a:pt x="167" y="3784"/>
                  </a:cubicBezTo>
                  <a:cubicBezTo>
                    <a:pt x="356" y="5548"/>
                    <a:pt x="1855" y="6866"/>
                    <a:pt x="3623" y="6866"/>
                  </a:cubicBezTo>
                  <a:cubicBezTo>
                    <a:pt x="3726" y="6866"/>
                    <a:pt x="3831" y="6862"/>
                    <a:pt x="3936" y="6853"/>
                  </a:cubicBezTo>
                  <a:cubicBezTo>
                    <a:pt x="5804" y="6652"/>
                    <a:pt x="7172" y="4985"/>
                    <a:pt x="7005" y="3083"/>
                  </a:cubicBezTo>
                  <a:cubicBezTo>
                    <a:pt x="6816" y="1319"/>
                    <a:pt x="5288" y="1"/>
                    <a:pt x="3544" y="1"/>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123"/>
            <p:cNvSpPr/>
            <p:nvPr/>
          </p:nvSpPr>
          <p:spPr>
            <a:xfrm rot="-142369">
              <a:off x="6921088" y="1817277"/>
              <a:ext cx="46723" cy="19499"/>
            </a:xfrm>
            <a:custGeom>
              <a:avLst/>
              <a:gdLst/>
              <a:ahLst/>
              <a:cxnLst/>
              <a:rect l="l" t="t" r="r" b="b"/>
              <a:pathLst>
                <a:path w="1869" h="780" extrusionOk="0">
                  <a:moveTo>
                    <a:pt x="919" y="0"/>
                  </a:moveTo>
                  <a:cubicBezTo>
                    <a:pt x="542" y="0"/>
                    <a:pt x="201" y="166"/>
                    <a:pt x="1" y="313"/>
                  </a:cubicBezTo>
                  <a:lnTo>
                    <a:pt x="334" y="713"/>
                  </a:lnTo>
                  <a:cubicBezTo>
                    <a:pt x="376" y="692"/>
                    <a:pt x="628" y="500"/>
                    <a:pt x="933" y="500"/>
                  </a:cubicBezTo>
                  <a:cubicBezTo>
                    <a:pt x="1115" y="500"/>
                    <a:pt x="1315" y="568"/>
                    <a:pt x="1502" y="780"/>
                  </a:cubicBezTo>
                  <a:lnTo>
                    <a:pt x="1869" y="446"/>
                  </a:lnTo>
                  <a:cubicBezTo>
                    <a:pt x="1567" y="114"/>
                    <a:pt x="1231" y="0"/>
                    <a:pt x="919"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23"/>
            <p:cNvSpPr/>
            <p:nvPr/>
          </p:nvSpPr>
          <p:spPr>
            <a:xfrm rot="-142369">
              <a:off x="6698155" y="1791177"/>
              <a:ext cx="74247" cy="26699"/>
            </a:xfrm>
            <a:custGeom>
              <a:avLst/>
              <a:gdLst/>
              <a:ahLst/>
              <a:cxnLst/>
              <a:rect l="l" t="t" r="r" b="b"/>
              <a:pathLst>
                <a:path w="2970" h="1068" extrusionOk="0">
                  <a:moveTo>
                    <a:pt x="267" y="0"/>
                  </a:moveTo>
                  <a:cubicBezTo>
                    <a:pt x="134" y="0"/>
                    <a:pt x="1" y="100"/>
                    <a:pt x="1" y="234"/>
                  </a:cubicBezTo>
                  <a:cubicBezTo>
                    <a:pt x="1" y="401"/>
                    <a:pt x="101" y="501"/>
                    <a:pt x="234" y="501"/>
                  </a:cubicBezTo>
                  <a:cubicBezTo>
                    <a:pt x="2069" y="634"/>
                    <a:pt x="2502" y="968"/>
                    <a:pt x="2536" y="968"/>
                  </a:cubicBezTo>
                  <a:cubicBezTo>
                    <a:pt x="2569" y="1034"/>
                    <a:pt x="2669" y="1068"/>
                    <a:pt x="2736" y="1068"/>
                  </a:cubicBezTo>
                  <a:cubicBezTo>
                    <a:pt x="2769" y="1034"/>
                    <a:pt x="2836" y="1034"/>
                    <a:pt x="2869" y="1001"/>
                  </a:cubicBezTo>
                  <a:cubicBezTo>
                    <a:pt x="2969" y="901"/>
                    <a:pt x="2969" y="734"/>
                    <a:pt x="2903" y="634"/>
                  </a:cubicBezTo>
                  <a:cubicBezTo>
                    <a:pt x="2836" y="567"/>
                    <a:pt x="2369" y="134"/>
                    <a:pt x="267" y="0"/>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23"/>
            <p:cNvSpPr/>
            <p:nvPr/>
          </p:nvSpPr>
          <p:spPr>
            <a:xfrm rot="-142369">
              <a:off x="7076581" y="1802660"/>
              <a:ext cx="51723" cy="20074"/>
            </a:xfrm>
            <a:custGeom>
              <a:avLst/>
              <a:gdLst/>
              <a:ahLst/>
              <a:cxnLst/>
              <a:rect l="l" t="t" r="r" b="b"/>
              <a:pathLst>
                <a:path w="2069" h="803" extrusionOk="0">
                  <a:moveTo>
                    <a:pt x="358" y="1"/>
                  </a:moveTo>
                  <a:cubicBezTo>
                    <a:pt x="305" y="1"/>
                    <a:pt x="273" y="2"/>
                    <a:pt x="267" y="2"/>
                  </a:cubicBezTo>
                  <a:cubicBezTo>
                    <a:pt x="100" y="2"/>
                    <a:pt x="0" y="135"/>
                    <a:pt x="0" y="269"/>
                  </a:cubicBezTo>
                  <a:cubicBezTo>
                    <a:pt x="34" y="402"/>
                    <a:pt x="134" y="502"/>
                    <a:pt x="267" y="502"/>
                  </a:cubicBezTo>
                  <a:cubicBezTo>
                    <a:pt x="534" y="502"/>
                    <a:pt x="1268" y="536"/>
                    <a:pt x="1635" y="769"/>
                  </a:cubicBezTo>
                  <a:cubicBezTo>
                    <a:pt x="1702" y="769"/>
                    <a:pt x="1735" y="802"/>
                    <a:pt x="1802" y="802"/>
                  </a:cubicBezTo>
                  <a:cubicBezTo>
                    <a:pt x="1868" y="769"/>
                    <a:pt x="1935" y="736"/>
                    <a:pt x="2002" y="669"/>
                  </a:cubicBezTo>
                  <a:cubicBezTo>
                    <a:pt x="2068" y="536"/>
                    <a:pt x="2002" y="369"/>
                    <a:pt x="1902" y="302"/>
                  </a:cubicBezTo>
                  <a:cubicBezTo>
                    <a:pt x="1401" y="24"/>
                    <a:pt x="623" y="1"/>
                    <a:pt x="358" y="1"/>
                  </a:cubicBezTo>
                  <a:close/>
                </a:path>
              </a:pathLst>
            </a:custGeom>
            <a:solidFill>
              <a:srgbClr val="FDF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23"/>
            <p:cNvSpPr/>
            <p:nvPr/>
          </p:nvSpPr>
          <p:spPr>
            <a:xfrm rot="-142369">
              <a:off x="6594031" y="1422658"/>
              <a:ext cx="574576" cy="319286"/>
            </a:xfrm>
            <a:custGeom>
              <a:avLst/>
              <a:gdLst/>
              <a:ahLst/>
              <a:cxnLst/>
              <a:rect l="l" t="t" r="r" b="b"/>
              <a:pathLst>
                <a:path w="22984" h="12772" extrusionOk="0">
                  <a:moveTo>
                    <a:pt x="9769" y="1"/>
                  </a:moveTo>
                  <a:cubicBezTo>
                    <a:pt x="9392" y="1"/>
                    <a:pt x="9174" y="14"/>
                    <a:pt x="9174" y="14"/>
                  </a:cubicBezTo>
                  <a:cubicBezTo>
                    <a:pt x="1" y="1215"/>
                    <a:pt x="1669" y="8921"/>
                    <a:pt x="1669" y="8921"/>
                  </a:cubicBezTo>
                  <a:cubicBezTo>
                    <a:pt x="1669" y="8921"/>
                    <a:pt x="699" y="12736"/>
                    <a:pt x="4574" y="12736"/>
                  </a:cubicBezTo>
                  <a:cubicBezTo>
                    <a:pt x="4701" y="12736"/>
                    <a:pt x="4833" y="12732"/>
                    <a:pt x="4971" y="12723"/>
                  </a:cubicBezTo>
                  <a:cubicBezTo>
                    <a:pt x="9307" y="12490"/>
                    <a:pt x="9841" y="7253"/>
                    <a:pt x="9841" y="7253"/>
                  </a:cubicBezTo>
                  <a:cubicBezTo>
                    <a:pt x="14386" y="12211"/>
                    <a:pt x="18192" y="12771"/>
                    <a:pt x="19679" y="12771"/>
                  </a:cubicBezTo>
                  <a:cubicBezTo>
                    <a:pt x="20112" y="12771"/>
                    <a:pt x="20349" y="12723"/>
                    <a:pt x="20349" y="12723"/>
                  </a:cubicBezTo>
                  <a:cubicBezTo>
                    <a:pt x="20349" y="12723"/>
                    <a:pt x="22984" y="8620"/>
                    <a:pt x="19815" y="4084"/>
                  </a:cubicBezTo>
                  <a:cubicBezTo>
                    <a:pt x="17187" y="322"/>
                    <a:pt x="11600" y="1"/>
                    <a:pt x="9769" y="1"/>
                  </a:cubicBezTo>
                  <a:close/>
                </a:path>
              </a:pathLst>
            </a:custGeom>
            <a:solidFill>
              <a:srgbClr val="AF5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23"/>
            <p:cNvSpPr/>
            <p:nvPr/>
          </p:nvSpPr>
          <p:spPr>
            <a:xfrm rot="-142369">
              <a:off x="6828226" y="1794986"/>
              <a:ext cx="33399" cy="54248"/>
            </a:xfrm>
            <a:custGeom>
              <a:avLst/>
              <a:gdLst/>
              <a:ahLst/>
              <a:cxnLst/>
              <a:rect l="l" t="t" r="r" b="b"/>
              <a:pathLst>
                <a:path w="1336" h="2170" extrusionOk="0">
                  <a:moveTo>
                    <a:pt x="635" y="1"/>
                  </a:moveTo>
                  <a:cubicBezTo>
                    <a:pt x="268" y="34"/>
                    <a:pt x="1" y="535"/>
                    <a:pt x="34" y="1102"/>
                  </a:cubicBezTo>
                  <a:cubicBezTo>
                    <a:pt x="34" y="1702"/>
                    <a:pt x="334" y="2169"/>
                    <a:pt x="701" y="2169"/>
                  </a:cubicBezTo>
                  <a:cubicBezTo>
                    <a:pt x="1068" y="2169"/>
                    <a:pt x="1335" y="1669"/>
                    <a:pt x="1302" y="1068"/>
                  </a:cubicBezTo>
                  <a:cubicBezTo>
                    <a:pt x="1268" y="468"/>
                    <a:pt x="968" y="1"/>
                    <a:pt x="635"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23"/>
            <p:cNvSpPr/>
            <p:nvPr/>
          </p:nvSpPr>
          <p:spPr>
            <a:xfrm rot="-142369">
              <a:off x="6986026" y="1795941"/>
              <a:ext cx="33374" cy="54273"/>
            </a:xfrm>
            <a:custGeom>
              <a:avLst/>
              <a:gdLst/>
              <a:ahLst/>
              <a:cxnLst/>
              <a:rect l="l" t="t" r="r" b="b"/>
              <a:pathLst>
                <a:path w="1335" h="2171" extrusionOk="0">
                  <a:moveTo>
                    <a:pt x="666" y="1"/>
                  </a:moveTo>
                  <a:cubicBezTo>
                    <a:pt x="655" y="1"/>
                    <a:pt x="645" y="1"/>
                    <a:pt x="634" y="2"/>
                  </a:cubicBezTo>
                  <a:cubicBezTo>
                    <a:pt x="267" y="2"/>
                    <a:pt x="0" y="502"/>
                    <a:pt x="34" y="1103"/>
                  </a:cubicBezTo>
                  <a:cubicBezTo>
                    <a:pt x="34" y="1703"/>
                    <a:pt x="367" y="2170"/>
                    <a:pt x="701" y="2170"/>
                  </a:cubicBezTo>
                  <a:cubicBezTo>
                    <a:pt x="1068" y="2137"/>
                    <a:pt x="1335" y="1637"/>
                    <a:pt x="1301" y="1036"/>
                  </a:cubicBezTo>
                  <a:cubicBezTo>
                    <a:pt x="1269" y="487"/>
                    <a:pt x="987" y="1"/>
                    <a:pt x="666" y="1"/>
                  </a:cubicBezTo>
                  <a:close/>
                </a:path>
              </a:pathLst>
            </a:custGeom>
            <a:solidFill>
              <a:srgbClr val="6D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23"/>
            <p:cNvSpPr/>
            <p:nvPr/>
          </p:nvSpPr>
          <p:spPr>
            <a:xfrm rot="-142369">
              <a:off x="6328077" y="2185077"/>
              <a:ext cx="941485" cy="253214"/>
            </a:xfrm>
            <a:custGeom>
              <a:avLst/>
              <a:gdLst/>
              <a:ahLst/>
              <a:cxnLst/>
              <a:rect l="l" t="t" r="r" b="b"/>
              <a:pathLst>
                <a:path w="37661" h="10129" extrusionOk="0">
                  <a:moveTo>
                    <a:pt x="15011" y="0"/>
                  </a:moveTo>
                  <a:cubicBezTo>
                    <a:pt x="15011" y="0"/>
                    <a:pt x="4670" y="1868"/>
                    <a:pt x="834" y="7372"/>
                  </a:cubicBezTo>
                  <a:cubicBezTo>
                    <a:pt x="534" y="7772"/>
                    <a:pt x="267" y="8239"/>
                    <a:pt x="0" y="8773"/>
                  </a:cubicBezTo>
                  <a:cubicBezTo>
                    <a:pt x="1108" y="9298"/>
                    <a:pt x="4384" y="10129"/>
                    <a:pt x="13995" y="10129"/>
                  </a:cubicBezTo>
                  <a:cubicBezTo>
                    <a:pt x="15377" y="10129"/>
                    <a:pt x="16890" y="10112"/>
                    <a:pt x="18547" y="10074"/>
                  </a:cubicBezTo>
                  <a:cubicBezTo>
                    <a:pt x="28287" y="9840"/>
                    <a:pt x="34224" y="9040"/>
                    <a:pt x="37660" y="8339"/>
                  </a:cubicBezTo>
                  <a:cubicBezTo>
                    <a:pt x="37026" y="7105"/>
                    <a:pt x="36359" y="6071"/>
                    <a:pt x="35659" y="5404"/>
                  </a:cubicBezTo>
                  <a:cubicBezTo>
                    <a:pt x="31990" y="1901"/>
                    <a:pt x="26452" y="1067"/>
                    <a:pt x="26452" y="1067"/>
                  </a:cubicBezTo>
                  <a:lnTo>
                    <a:pt x="15011" y="0"/>
                  </a:lnTo>
                  <a:close/>
                </a:path>
              </a:pathLst>
            </a:custGeom>
            <a:solidFill>
              <a:srgbClr val="F99F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2754"/>
        <p:cNvGrpSpPr/>
        <p:nvPr/>
      </p:nvGrpSpPr>
      <p:grpSpPr>
        <a:xfrm>
          <a:off x="0" y="0"/>
          <a:ext cx="0" cy="0"/>
          <a:chOff x="0" y="0"/>
          <a:chExt cx="0" cy="0"/>
        </a:xfrm>
      </p:grpSpPr>
      <p:sp>
        <p:nvSpPr>
          <p:cNvPr id="2755" name="Google Shape;2755;p125"/>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Alternative </a:t>
            </a:r>
            <a:r>
              <a:rPr lang="en">
                <a:solidFill>
                  <a:schemeClr val="accent3"/>
                </a:solidFill>
              </a:rPr>
              <a:t>resources</a:t>
            </a:r>
            <a:endParaRPr>
              <a:solidFill>
                <a:schemeClr val="accent3"/>
              </a:solidFill>
            </a:endParaRPr>
          </a:p>
        </p:txBody>
      </p:sp>
      <p:sp>
        <p:nvSpPr>
          <p:cNvPr id="2756" name="Google Shape;2756;p125"/>
          <p:cNvSpPr txBox="1">
            <a:spLocks noGrp="1"/>
          </p:cNvSpPr>
          <p:nvPr>
            <p:ph type="subTitle" idx="1"/>
          </p:nvPr>
        </p:nvSpPr>
        <p:spPr>
          <a:xfrm>
            <a:off x="726225" y="1812514"/>
            <a:ext cx="3726600" cy="2604300"/>
          </a:xfrm>
          <a:prstGeom prst="rect">
            <a:avLst/>
          </a:prstGeom>
        </p:spPr>
        <p:txBody>
          <a:bodyPr spcFirstLastPara="1" wrap="square" lIns="91425" tIns="91425" rIns="91425" bIns="91425" anchor="t" anchorCtr="0">
            <a:noAutofit/>
          </a:bodyPr>
          <a:lstStyle/>
          <a:p>
            <a:pPr marL="0" lvl="0" indent="457200" algn="l" rtl="0">
              <a:spcBef>
                <a:spcPts val="0"/>
              </a:spcBef>
              <a:spcAft>
                <a:spcPts val="0"/>
              </a:spcAft>
              <a:buNone/>
            </a:pPr>
            <a:r>
              <a:rPr lang="en" sz="1800" b="1">
                <a:solidFill>
                  <a:schemeClr val="lt1"/>
                </a:solidFill>
                <a:latin typeface="Cabin"/>
                <a:ea typeface="Cabin"/>
                <a:cs typeface="Cabin"/>
                <a:sym typeface="Cabin"/>
              </a:rPr>
              <a:t>Photos</a:t>
            </a:r>
            <a:endParaRPr sz="1400" b="1">
              <a:solidFill>
                <a:schemeClr val="lt1"/>
              </a:solidFill>
              <a:latin typeface="Cabin"/>
              <a:ea typeface="Cabin"/>
              <a:cs typeface="Cabin"/>
              <a:sym typeface="Cabin"/>
            </a:endParaRPr>
          </a:p>
          <a:p>
            <a:pPr marL="457200" lvl="0" indent="-317500" algn="l" rtl="0">
              <a:spcBef>
                <a:spcPts val="1200"/>
              </a:spcBef>
              <a:spcAft>
                <a:spcPts val="0"/>
              </a:spcAft>
              <a:buClr>
                <a:schemeClr val="dk2"/>
              </a:buClr>
              <a:buSzPts val="1400"/>
              <a:buFont typeface="Livvic"/>
              <a:buChar char="●"/>
            </a:pPr>
            <a:r>
              <a:rPr lang="en" sz="1400">
                <a:solidFill>
                  <a:schemeClr val="hlink"/>
                </a:solidFill>
                <a:uFill>
                  <a:noFill/>
                </a:uFill>
                <a:hlinkClick r:id="rId3"/>
              </a:rPr>
              <a:t>Woman putting an european ballot in box</a:t>
            </a:r>
            <a:endParaRPr sz="1400"/>
          </a:p>
          <a:p>
            <a:pPr marL="457200" lvl="0" indent="-317500" algn="l" rtl="0">
              <a:spcBef>
                <a:spcPts val="0"/>
              </a:spcBef>
              <a:spcAft>
                <a:spcPts val="0"/>
              </a:spcAft>
              <a:buClr>
                <a:schemeClr val="dk2"/>
              </a:buClr>
              <a:buSzPts val="1400"/>
              <a:buFont typeface="Livvic"/>
              <a:buChar char="●"/>
            </a:pPr>
            <a:r>
              <a:rPr lang="en" sz="1400">
                <a:solidFill>
                  <a:schemeClr val="hlink"/>
                </a:solidFill>
                <a:uFill>
                  <a:noFill/>
                </a:uFill>
                <a:hlinkClick r:id="rId4"/>
              </a:rPr>
              <a:t>High angle person checking a box close-up</a:t>
            </a:r>
            <a:endParaRPr sz="1400"/>
          </a:p>
          <a:p>
            <a:pPr marL="0" lvl="0" indent="457200" algn="l" rtl="0">
              <a:spcBef>
                <a:spcPts val="1200"/>
              </a:spcBef>
              <a:spcAft>
                <a:spcPts val="0"/>
              </a:spcAft>
              <a:buNone/>
            </a:pPr>
            <a:r>
              <a:rPr lang="en" sz="1800" b="1">
                <a:solidFill>
                  <a:schemeClr val="lt1"/>
                </a:solidFill>
                <a:latin typeface="Cabin"/>
                <a:ea typeface="Cabin"/>
                <a:cs typeface="Cabin"/>
                <a:sym typeface="Cabin"/>
              </a:rPr>
              <a:t>Vectors</a:t>
            </a:r>
            <a:endParaRPr sz="1400" b="1">
              <a:solidFill>
                <a:schemeClr val="lt1"/>
              </a:solidFill>
              <a:latin typeface="Cabin"/>
              <a:ea typeface="Cabin"/>
              <a:cs typeface="Cabin"/>
              <a:sym typeface="Cabin"/>
            </a:endParaRPr>
          </a:p>
          <a:p>
            <a:pPr marL="457200" lvl="0" indent="-317500" algn="l" rtl="0">
              <a:spcBef>
                <a:spcPts val="1200"/>
              </a:spcBef>
              <a:spcAft>
                <a:spcPts val="0"/>
              </a:spcAft>
              <a:buClr>
                <a:schemeClr val="dk2"/>
              </a:buClr>
              <a:buSzPts val="1400"/>
              <a:buFont typeface="Livvic"/>
              <a:buChar char="●"/>
            </a:pPr>
            <a:r>
              <a:rPr lang="en" sz="1400">
                <a:solidFill>
                  <a:schemeClr val="hlink"/>
                </a:solidFill>
                <a:uFill>
                  <a:noFill/>
                </a:uFill>
                <a:hlinkClick r:id="rId5"/>
              </a:rPr>
              <a:t>Organic flat business people collection</a:t>
            </a:r>
            <a:endParaRPr/>
          </a:p>
        </p:txBody>
      </p:sp>
      <p:sp>
        <p:nvSpPr>
          <p:cNvPr id="2757" name="Google Shape;2757;p125"/>
          <p:cNvSpPr txBox="1"/>
          <p:nvPr/>
        </p:nvSpPr>
        <p:spPr>
          <a:xfrm>
            <a:off x="585000" y="1292100"/>
            <a:ext cx="7974000" cy="43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Here’s an assortment of alternative resources whose style fits that of this template</a:t>
            </a:r>
            <a:endParaRPr>
              <a:solidFill>
                <a:schemeClr val="dk2"/>
              </a:solidFill>
              <a:latin typeface="Livvic"/>
              <a:ea typeface="Livvic"/>
              <a:cs typeface="Livvic"/>
              <a:sym typeface="Livvic"/>
            </a:endParaRPr>
          </a:p>
        </p:txBody>
      </p:sp>
      <p:sp>
        <p:nvSpPr>
          <p:cNvPr id="2758" name="Google Shape;2758;p125"/>
          <p:cNvSpPr txBox="1">
            <a:spLocks noGrp="1"/>
          </p:cNvSpPr>
          <p:nvPr>
            <p:ph type="subTitle" idx="2"/>
          </p:nvPr>
        </p:nvSpPr>
        <p:spPr>
          <a:xfrm>
            <a:off x="4691100" y="1812514"/>
            <a:ext cx="3726600" cy="26043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Clr>
                <a:schemeClr val="dk2"/>
              </a:buClr>
              <a:buSzPts val="1400"/>
              <a:buFont typeface="Livvic"/>
              <a:buChar char="●"/>
            </a:pPr>
            <a:r>
              <a:rPr lang="en" u="none">
                <a:solidFill>
                  <a:schemeClr val="hlink"/>
                </a:solidFill>
                <a:uFill>
                  <a:noFill/>
                </a:uFill>
                <a:hlinkClick r:id="rId6"/>
              </a:rPr>
              <a:t>Organic flat business people collection</a:t>
            </a:r>
            <a:endParaRPr u="none"/>
          </a:p>
          <a:p>
            <a:pPr marL="457200" lvl="0" indent="-317500" algn="l" rtl="0">
              <a:spcBef>
                <a:spcPts val="0"/>
              </a:spcBef>
              <a:spcAft>
                <a:spcPts val="0"/>
              </a:spcAft>
              <a:buClr>
                <a:schemeClr val="dk2"/>
              </a:buClr>
              <a:buSzPts val="1400"/>
              <a:buFont typeface="Livvic"/>
              <a:buChar char="●"/>
            </a:pPr>
            <a:r>
              <a:rPr lang="en" u="none">
                <a:solidFill>
                  <a:schemeClr val="hlink"/>
                </a:solidFill>
                <a:uFill>
                  <a:noFill/>
                </a:uFill>
                <a:hlinkClick r:id="rId7"/>
              </a:rPr>
              <a:t>Flat people on business training illustrated</a:t>
            </a:r>
            <a:endParaRPr u="none"/>
          </a:p>
          <a:p>
            <a:pPr marL="457200" lvl="0" indent="-317500" algn="l" rtl="0">
              <a:spcBef>
                <a:spcPts val="0"/>
              </a:spcBef>
              <a:spcAft>
                <a:spcPts val="0"/>
              </a:spcAft>
              <a:buClr>
                <a:schemeClr val="dk2"/>
              </a:buClr>
              <a:buSzPts val="1400"/>
              <a:buFont typeface="Livvic"/>
              <a:buChar char="●"/>
            </a:pPr>
            <a:r>
              <a:rPr lang="en" u="none">
                <a:solidFill>
                  <a:schemeClr val="hlink"/>
                </a:solidFill>
                <a:uFill>
                  <a:noFill/>
                </a:uFill>
                <a:hlinkClick r:id="rId8"/>
              </a:rPr>
              <a:t>Organic flat people business training illustrated</a:t>
            </a:r>
            <a:endParaRPr u="none"/>
          </a:p>
          <a:p>
            <a:pPr marL="457200" lvl="0" indent="-317500" algn="l" rtl="0">
              <a:spcBef>
                <a:spcPts val="0"/>
              </a:spcBef>
              <a:spcAft>
                <a:spcPts val="0"/>
              </a:spcAft>
              <a:buClr>
                <a:schemeClr val="dk2"/>
              </a:buClr>
              <a:buSzPts val="1400"/>
              <a:buFont typeface="Livvic"/>
              <a:buChar char="●"/>
            </a:pPr>
            <a:r>
              <a:rPr lang="en" u="none">
                <a:solidFill>
                  <a:schemeClr val="hlink"/>
                </a:solidFill>
                <a:uFill>
                  <a:noFill/>
                </a:uFill>
                <a:hlinkClick r:id="rId9"/>
              </a:rPr>
              <a:t>Group of people on business training</a:t>
            </a:r>
            <a:endParaRPr u="none"/>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2762"/>
        <p:cNvGrpSpPr/>
        <p:nvPr/>
      </p:nvGrpSpPr>
      <p:grpSpPr>
        <a:xfrm>
          <a:off x="0" y="0"/>
          <a:ext cx="0" cy="0"/>
          <a:chOff x="0" y="0"/>
          <a:chExt cx="0" cy="0"/>
        </a:xfrm>
      </p:grpSpPr>
      <p:sp>
        <p:nvSpPr>
          <p:cNvPr id="2763" name="Google Shape;2763;p126"/>
          <p:cNvSpPr txBox="1">
            <a:spLocks noGrp="1"/>
          </p:cNvSpPr>
          <p:nvPr>
            <p:ph type="title"/>
          </p:nvPr>
        </p:nvSpPr>
        <p:spPr>
          <a:xfrm>
            <a:off x="726300" y="713225"/>
            <a:ext cx="7691400" cy="4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Resources</a:t>
            </a:r>
            <a:endParaRPr/>
          </a:p>
        </p:txBody>
      </p:sp>
      <p:sp>
        <p:nvSpPr>
          <p:cNvPr id="2764" name="Google Shape;2764;p126"/>
          <p:cNvSpPr txBox="1">
            <a:spLocks noGrp="1"/>
          </p:cNvSpPr>
          <p:nvPr>
            <p:ph type="subTitle" idx="1"/>
          </p:nvPr>
        </p:nvSpPr>
        <p:spPr>
          <a:xfrm>
            <a:off x="726225" y="1812514"/>
            <a:ext cx="3726600" cy="2604300"/>
          </a:xfrm>
          <a:prstGeom prst="rect">
            <a:avLst/>
          </a:prstGeom>
        </p:spPr>
        <p:txBody>
          <a:bodyPr spcFirstLastPara="1" wrap="square" lIns="91425" tIns="91425" rIns="91425" bIns="91425" anchor="t" anchorCtr="0">
            <a:noAutofit/>
          </a:bodyPr>
          <a:lstStyle/>
          <a:p>
            <a:pPr marL="0" lvl="0" indent="457200" algn="l" rtl="0">
              <a:spcBef>
                <a:spcPts val="0"/>
              </a:spcBef>
              <a:spcAft>
                <a:spcPts val="0"/>
              </a:spcAft>
              <a:buNone/>
            </a:pPr>
            <a:r>
              <a:rPr lang="en" sz="1800" b="1">
                <a:solidFill>
                  <a:schemeClr val="lt1"/>
                </a:solidFill>
                <a:latin typeface="Cabin"/>
                <a:ea typeface="Cabin"/>
                <a:cs typeface="Cabin"/>
                <a:sym typeface="Cabin"/>
              </a:rPr>
              <a:t>Photos</a:t>
            </a:r>
            <a:endParaRPr sz="1400" b="1">
              <a:solidFill>
                <a:schemeClr val="lt1"/>
              </a:solidFill>
              <a:latin typeface="Cabin"/>
              <a:ea typeface="Cabin"/>
              <a:cs typeface="Cabin"/>
              <a:sym typeface="Cabin"/>
            </a:endParaRPr>
          </a:p>
          <a:p>
            <a:pPr marL="457200" lvl="0" indent="-317500" algn="l" rtl="0">
              <a:spcBef>
                <a:spcPts val="1200"/>
              </a:spcBef>
              <a:spcAft>
                <a:spcPts val="0"/>
              </a:spcAft>
              <a:buClr>
                <a:schemeClr val="dk2"/>
              </a:buClr>
              <a:buSzPts val="1400"/>
              <a:buFont typeface="Livvic"/>
              <a:buChar char="●"/>
            </a:pPr>
            <a:r>
              <a:rPr lang="en" sz="1400">
                <a:solidFill>
                  <a:schemeClr val="lt1"/>
                </a:solidFill>
                <a:uFill>
                  <a:noFill/>
                </a:uFill>
                <a:hlinkClick r:id="rId3">
                  <a:extLst>
                    <a:ext uri="{A12FA001-AC4F-418D-AE19-62706E023703}">
                      <ahyp:hlinkClr xmlns:ahyp="http://schemas.microsoft.com/office/drawing/2018/hyperlinkcolor" val="tx"/>
                    </a:ext>
                  </a:extLst>
                </a:hlinkClick>
              </a:rPr>
              <a:t>High angle view of laptop, spectacles, gavel and pen on wooden</a:t>
            </a:r>
            <a:endParaRPr sz="1400"/>
          </a:p>
          <a:p>
            <a:pPr marL="457200" lvl="0" indent="-317500" algn="l" rtl="0">
              <a:spcBef>
                <a:spcPts val="0"/>
              </a:spcBef>
              <a:spcAft>
                <a:spcPts val="0"/>
              </a:spcAft>
              <a:buClr>
                <a:schemeClr val="dk2"/>
              </a:buClr>
              <a:buSzPts val="1400"/>
              <a:buFont typeface="Livvic"/>
              <a:buChar char="●"/>
            </a:pPr>
            <a:r>
              <a:rPr lang="en" sz="1400">
                <a:solidFill>
                  <a:schemeClr val="lt1"/>
                </a:solidFill>
                <a:uFill>
                  <a:noFill/>
                </a:uFill>
                <a:hlinkClick r:id="rId4">
                  <a:extLst>
                    <a:ext uri="{A12FA001-AC4F-418D-AE19-62706E023703}">
                      <ahyp:hlinkClr xmlns:ahyp="http://schemas.microsoft.com/office/drawing/2018/hyperlinkcolor" val="tx"/>
                    </a:ext>
                  </a:extLst>
                </a:hlinkClick>
              </a:rPr>
              <a:t>High angle multiple election questionnaires</a:t>
            </a:r>
            <a:endParaRPr sz="1400"/>
          </a:p>
          <a:p>
            <a:pPr marL="0" lvl="0" indent="457200" algn="l" rtl="0">
              <a:spcBef>
                <a:spcPts val="1200"/>
              </a:spcBef>
              <a:spcAft>
                <a:spcPts val="0"/>
              </a:spcAft>
              <a:buNone/>
            </a:pPr>
            <a:r>
              <a:rPr lang="en" sz="1800" b="1">
                <a:solidFill>
                  <a:schemeClr val="lt1"/>
                </a:solidFill>
                <a:latin typeface="Cabin"/>
                <a:ea typeface="Cabin"/>
                <a:cs typeface="Cabin"/>
                <a:sym typeface="Cabin"/>
              </a:rPr>
              <a:t>Vectors</a:t>
            </a:r>
            <a:endParaRPr sz="1400" b="1">
              <a:solidFill>
                <a:schemeClr val="lt1"/>
              </a:solidFill>
              <a:latin typeface="Cabin"/>
              <a:ea typeface="Cabin"/>
              <a:cs typeface="Cabin"/>
              <a:sym typeface="Cabin"/>
            </a:endParaRPr>
          </a:p>
          <a:p>
            <a:pPr marL="457200" lvl="0" indent="-317500" algn="l" rtl="0">
              <a:spcBef>
                <a:spcPts val="1200"/>
              </a:spcBef>
              <a:spcAft>
                <a:spcPts val="0"/>
              </a:spcAft>
              <a:buClr>
                <a:schemeClr val="dk2"/>
              </a:buClr>
              <a:buSzPts val="1400"/>
              <a:buFont typeface="Livvic"/>
              <a:buChar char="●"/>
            </a:pPr>
            <a:r>
              <a:rPr lang="en" sz="1400">
                <a:solidFill>
                  <a:schemeClr val="lt1"/>
                </a:solidFill>
                <a:uFill>
                  <a:noFill/>
                </a:uFill>
                <a:hlinkClick r:id="rId5">
                  <a:extLst>
                    <a:ext uri="{A12FA001-AC4F-418D-AE19-62706E023703}">
                      <ahyp:hlinkClr xmlns:ahyp="http://schemas.microsoft.com/office/drawing/2018/hyperlinkcolor" val="tx"/>
                    </a:ext>
                  </a:extLst>
                </a:hlinkClick>
              </a:rPr>
              <a:t>Flat working day scene with different business people I</a:t>
            </a:r>
            <a:endParaRPr sz="1400"/>
          </a:p>
        </p:txBody>
      </p:sp>
      <p:sp>
        <p:nvSpPr>
          <p:cNvPr id="2765" name="Google Shape;2765;p126"/>
          <p:cNvSpPr txBox="1">
            <a:spLocks noGrp="1"/>
          </p:cNvSpPr>
          <p:nvPr>
            <p:ph type="subTitle" idx="2"/>
          </p:nvPr>
        </p:nvSpPr>
        <p:spPr>
          <a:xfrm>
            <a:off x="4691100" y="1812514"/>
            <a:ext cx="3726600" cy="26043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6">
                  <a:extLst>
                    <a:ext uri="{A12FA001-AC4F-418D-AE19-62706E023703}">
                      <ahyp:hlinkClr xmlns:ahyp="http://schemas.microsoft.com/office/drawing/2018/hyperlinkcolor" val="tx"/>
                    </a:ext>
                  </a:extLst>
                </a:hlinkClick>
              </a:rPr>
              <a:t>Flat working day scene with different business people II</a:t>
            </a:r>
            <a:endParaRPr/>
          </a:p>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7">
                  <a:extLst>
                    <a:ext uri="{A12FA001-AC4F-418D-AE19-62706E023703}">
                      <ahyp:hlinkClr xmlns:ahyp="http://schemas.microsoft.com/office/drawing/2018/hyperlinkcolor" val="tx"/>
                    </a:ext>
                  </a:extLst>
                </a:hlinkClick>
              </a:rPr>
              <a:t>Flat business people collection I</a:t>
            </a:r>
            <a:endParaRPr u="none"/>
          </a:p>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8">
                  <a:extLst>
                    <a:ext uri="{A12FA001-AC4F-418D-AE19-62706E023703}">
                      <ahyp:hlinkClr xmlns:ahyp="http://schemas.microsoft.com/office/drawing/2018/hyperlinkcolor" val="tx"/>
                    </a:ext>
                  </a:extLst>
                </a:hlinkClick>
              </a:rPr>
              <a:t>Flat business people collection II</a:t>
            </a:r>
            <a:endParaRPr u="none"/>
          </a:p>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9">
                  <a:extLst>
                    <a:ext uri="{A12FA001-AC4F-418D-AE19-62706E023703}">
                      <ahyp:hlinkClr xmlns:ahyp="http://schemas.microsoft.com/office/drawing/2018/hyperlinkcolor" val="tx"/>
                    </a:ext>
                  </a:extLst>
                </a:hlinkClick>
              </a:rPr>
              <a:t>Presidential election composition with flat design</a:t>
            </a:r>
            <a:endParaRPr u="none"/>
          </a:p>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10">
                  <a:extLst>
                    <a:ext uri="{A12FA001-AC4F-418D-AE19-62706E023703}">
                      <ahyp:hlinkClr xmlns:ahyp="http://schemas.microsoft.com/office/drawing/2018/hyperlinkcolor" val="tx"/>
                    </a:ext>
                  </a:extLst>
                </a:hlinkClick>
              </a:rPr>
              <a:t>President's day colorful greeting</a:t>
            </a:r>
            <a:endParaRPr u="none"/>
          </a:p>
          <a:p>
            <a:pPr marL="457200" lvl="0" indent="-317500" algn="l" rtl="0">
              <a:spcBef>
                <a:spcPts val="0"/>
              </a:spcBef>
              <a:spcAft>
                <a:spcPts val="0"/>
              </a:spcAft>
              <a:buClr>
                <a:schemeClr val="dk2"/>
              </a:buClr>
              <a:buSzPts val="1400"/>
              <a:buFont typeface="Livvic"/>
              <a:buChar char="●"/>
            </a:pPr>
            <a:r>
              <a:rPr lang="en" u="none">
                <a:solidFill>
                  <a:schemeClr val="lt1"/>
                </a:solidFill>
                <a:uFill>
                  <a:noFill/>
                </a:uFill>
                <a:hlinkClick r:id="rId11">
                  <a:extLst>
                    <a:ext uri="{A12FA001-AC4F-418D-AE19-62706E023703}">
                      <ahyp:hlinkClr xmlns:ahyp="http://schemas.microsoft.com/office/drawing/2018/hyperlinkcolor" val="tx"/>
                    </a:ext>
                  </a:extLst>
                </a:hlinkClick>
              </a:rPr>
              <a:t>Hand drawn flat profile icon collection</a:t>
            </a:r>
            <a:endParaRPr/>
          </a:p>
        </p:txBody>
      </p:sp>
      <p:sp>
        <p:nvSpPr>
          <p:cNvPr id="2766" name="Google Shape;2766;p126"/>
          <p:cNvSpPr txBox="1"/>
          <p:nvPr/>
        </p:nvSpPr>
        <p:spPr>
          <a:xfrm>
            <a:off x="585000" y="1292100"/>
            <a:ext cx="7974000" cy="432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Livvic"/>
                <a:ea typeface="Livvic"/>
                <a:cs typeface="Livvic"/>
                <a:sym typeface="Livvic"/>
              </a:rPr>
              <a:t>Did you like the resources on this template? Get them for free at our other websites:</a:t>
            </a:r>
            <a:endParaRPr>
              <a:solidFill>
                <a:schemeClr val="dk2"/>
              </a:solidFill>
              <a:latin typeface="Livvic"/>
              <a:ea typeface="Livvic"/>
              <a:cs typeface="Livvic"/>
              <a:sym typeface="Livvic"/>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70"/>
        <p:cNvGrpSpPr/>
        <p:nvPr/>
      </p:nvGrpSpPr>
      <p:grpSpPr>
        <a:xfrm>
          <a:off x="0" y="0"/>
          <a:ext cx="0" cy="0"/>
          <a:chOff x="0" y="0"/>
          <a:chExt cx="0" cy="0"/>
        </a:xfrm>
      </p:grpSpPr>
      <p:sp>
        <p:nvSpPr>
          <p:cNvPr id="2771" name="Google Shape;2771;p127"/>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credit </a:t>
            </a:r>
            <a:r>
              <a:rPr lang="en" sz="1100" b="1" u="sng">
                <a:solidFill>
                  <a:srgbClr val="869FB2"/>
                </a:solidFill>
                <a:hlinkClick r:id="rId3">
                  <a:extLst>
                    <a:ext uri="{A12FA001-AC4F-418D-AE19-62706E023703}">
                      <ahyp:hlinkClr xmlns:ahyp="http://schemas.microsoft.com/office/drawing/2018/hyperlinkcolor" val="tx"/>
                    </a:ext>
                  </a:extLst>
                </a:hlinkClick>
              </a:rPr>
              <a:t>Slidesgo</a:t>
            </a:r>
            <a:r>
              <a:rPr lang="en" sz="1100">
                <a:solidFill>
                  <a:srgbClr val="435D74"/>
                </a:solidFill>
              </a:rPr>
              <a:t> </a:t>
            </a:r>
            <a:r>
              <a:rPr lang="en" sz="1100">
                <a:solidFill>
                  <a:srgbClr val="FFFFFF"/>
                </a:solidFill>
              </a:rPr>
              <a:t>by keeping the </a:t>
            </a:r>
            <a:r>
              <a:rPr lang="en" sz="1100" b="1" u="sng">
                <a:solidFill>
                  <a:srgbClr val="869FB2"/>
                </a:solidFill>
                <a:hlinkClick r:id="rId4" action="ppaction://hlinksldjump">
                  <a:extLst>
                    <a:ext uri="{A12FA001-AC4F-418D-AE19-62706E023703}">
                      <ahyp:hlinkClr xmlns:ahyp="http://schemas.microsoft.com/office/drawing/2018/hyperlinkcolor" val="tx"/>
                    </a:ext>
                  </a:extLst>
                </a:hlinkClick>
              </a:rPr>
              <a:t>Thanks</a:t>
            </a:r>
            <a:r>
              <a:rPr lang="en" sz="1100">
                <a:solidFill>
                  <a:srgbClr val="869FB2"/>
                </a:solidFill>
              </a:rPr>
              <a:t> </a:t>
            </a:r>
            <a:r>
              <a:rPr lang="en" sz="1100">
                <a:solidFill>
                  <a:srgbClr val="FFFFFF"/>
                </a:solidFill>
              </a:rPr>
              <a:t>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2772" name="Google Shape;2772;p127"/>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
        <p:nvSpPr>
          <p:cNvPr id="2773" name="Google Shape;2773;p127"/>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77"/>
        <p:cNvGrpSpPr/>
        <p:nvPr/>
      </p:nvGrpSpPr>
      <p:grpSpPr>
        <a:xfrm>
          <a:off x="0" y="0"/>
          <a:ext cx="0" cy="0"/>
          <a:chOff x="0" y="0"/>
          <a:chExt cx="0" cy="0"/>
        </a:xfrm>
      </p:grpSpPr>
      <p:sp>
        <p:nvSpPr>
          <p:cNvPr id="2778" name="Google Shape;2778;p128"/>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2779" name="Google Shape;2779;p128"/>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If you are a Premium user on </a:t>
            </a:r>
            <a:r>
              <a:rPr lang="en" sz="1000" b="1" u="sng">
                <a:solidFill>
                  <a:srgbClr val="869FB2"/>
                </a:solidFill>
              </a:rPr>
              <a:t>S</a:t>
            </a:r>
            <a:r>
              <a:rPr lang="en" sz="1100" b="1" u="sng">
                <a:solidFill>
                  <a:srgbClr val="869FB2"/>
                </a:solidFill>
                <a:hlinkClick r:id="rId3">
                  <a:extLst>
                    <a:ext uri="{A12FA001-AC4F-418D-AE19-62706E023703}">
                      <ahyp:hlinkClr xmlns:ahyp="http://schemas.microsoft.com/office/drawing/2018/hyperlinkcolor" val="tx"/>
                    </a:ext>
                  </a:extLst>
                </a:hlinkClick>
              </a:rPr>
              <a:t>lidesgo</a:t>
            </a:r>
            <a:r>
              <a:rPr lang="en" sz="1100">
                <a:solidFill>
                  <a:srgbClr val="FFFFFF"/>
                </a:solidFill>
              </a:rPr>
              <a:t>, you can use this template without crediting Slidesgo.</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2780" name="Google Shape;2780;p128"/>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84"/>
        <p:cNvGrpSpPr/>
        <p:nvPr/>
      </p:nvGrpSpPr>
      <p:grpSpPr>
        <a:xfrm>
          <a:off x="0" y="0"/>
          <a:ext cx="0" cy="0"/>
          <a:chOff x="0" y="0"/>
          <a:chExt cx="0" cy="0"/>
        </a:xfrm>
      </p:grpSpPr>
      <p:sp>
        <p:nvSpPr>
          <p:cNvPr id="2785" name="Google Shape;2785;p129"/>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786" name="Google Shape;2786;p129"/>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787" name="Google Shape;2787;p129"/>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Cabin</a:t>
            </a:r>
            <a:endParaRPr b="1">
              <a:solidFill>
                <a:srgbClr val="EFEFE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EFEFEF"/>
                </a:solidFill>
                <a:latin typeface="Arial"/>
                <a:ea typeface="Arial"/>
                <a:cs typeface="Arial"/>
                <a:sym typeface="Arial"/>
              </a:rPr>
              <a:t>(</a:t>
            </a:r>
            <a:r>
              <a:rPr lang="en">
                <a:solidFill>
                  <a:srgbClr val="EFEFE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https://fonts.google.com/specimen/Cabin</a:t>
            </a:r>
            <a:r>
              <a:rPr lang="en">
                <a:solidFill>
                  <a:srgbClr val="EFEFEF"/>
                </a:solidFill>
                <a:latin typeface="Arial"/>
                <a:ea typeface="Arial"/>
                <a:cs typeface="Arial"/>
                <a:sym typeface="Arial"/>
              </a:rPr>
              <a:t>)</a:t>
            </a:r>
            <a:endParaRPr>
              <a:solidFill>
                <a:srgbClr val="EFEFEF"/>
              </a:solidFill>
              <a:latin typeface="Arial"/>
              <a:ea typeface="Arial"/>
              <a:cs typeface="Arial"/>
              <a:sym typeface="Arial"/>
            </a:endParaRPr>
          </a:p>
          <a:p>
            <a:pPr marL="0" lvl="0" indent="0" algn="ctr" rtl="0">
              <a:spcBef>
                <a:spcPts val="0"/>
              </a:spcBef>
              <a:spcAft>
                <a:spcPts val="0"/>
              </a:spcAft>
              <a:buNone/>
            </a:pPr>
            <a:endParaRPr sz="800">
              <a:solidFill>
                <a:srgbClr val="EFEFEF"/>
              </a:solidFill>
              <a:latin typeface="Arial"/>
              <a:ea typeface="Arial"/>
              <a:cs typeface="Arial"/>
              <a:sym typeface="Arial"/>
            </a:endParaRPr>
          </a:p>
          <a:p>
            <a:pPr marL="0" lvl="0" indent="0" algn="ctr" rtl="0">
              <a:spcBef>
                <a:spcPts val="0"/>
              </a:spcBef>
              <a:spcAft>
                <a:spcPts val="0"/>
              </a:spcAft>
              <a:buNone/>
            </a:pPr>
            <a:r>
              <a:rPr lang="en" b="1">
                <a:solidFill>
                  <a:srgbClr val="EFEFEF"/>
                </a:solidFill>
                <a:latin typeface="Arial"/>
                <a:ea typeface="Arial"/>
                <a:cs typeface="Arial"/>
                <a:sym typeface="Arial"/>
              </a:rPr>
              <a:t>Livvic</a:t>
            </a:r>
            <a:endParaRPr b="1">
              <a:solidFill>
                <a:srgbClr val="EFEFE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EFEFEF"/>
                </a:solidFill>
                <a:latin typeface="Arial"/>
                <a:ea typeface="Arial"/>
                <a:cs typeface="Arial"/>
                <a:sym typeface="Arial"/>
              </a:rPr>
              <a:t>(</a:t>
            </a:r>
            <a:r>
              <a:rPr lang="en">
                <a:solidFill>
                  <a:srgbClr val="EFEFE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https://fonts.google.com/specimen/Livvic</a:t>
            </a:r>
            <a:r>
              <a:rPr lang="en">
                <a:solidFill>
                  <a:srgbClr val="EFEFEF"/>
                </a:solidFill>
                <a:latin typeface="Arial"/>
                <a:ea typeface="Arial"/>
                <a:cs typeface="Arial"/>
                <a:sym typeface="Arial"/>
              </a:rPr>
              <a:t>)</a:t>
            </a:r>
            <a:endParaRPr>
              <a:solidFill>
                <a:srgbClr val="EFEFEF"/>
              </a:solidFill>
              <a:latin typeface="Arial"/>
              <a:ea typeface="Arial"/>
              <a:cs typeface="Arial"/>
              <a:sym typeface="Arial"/>
            </a:endParaRPr>
          </a:p>
        </p:txBody>
      </p:sp>
      <p:grpSp>
        <p:nvGrpSpPr>
          <p:cNvPr id="2788" name="Google Shape;2788;p129"/>
          <p:cNvGrpSpPr/>
          <p:nvPr/>
        </p:nvGrpSpPr>
        <p:grpSpPr>
          <a:xfrm>
            <a:off x="2048626" y="3498875"/>
            <a:ext cx="5046725" cy="754200"/>
            <a:chOff x="1516889" y="3498875"/>
            <a:chExt cx="5046725" cy="754200"/>
          </a:xfrm>
        </p:grpSpPr>
        <p:sp>
          <p:nvSpPr>
            <p:cNvPr id="2789" name="Google Shape;2789;p129"/>
            <p:cNvSpPr/>
            <p:nvPr/>
          </p:nvSpPr>
          <p:spPr>
            <a:xfrm>
              <a:off x="2578714" y="3498875"/>
              <a:ext cx="791400" cy="754200"/>
            </a:xfrm>
            <a:prstGeom prst="roundRect">
              <a:avLst>
                <a:gd name="adj" fmla="val 16667"/>
              </a:avLst>
            </a:prstGeom>
            <a:solidFill>
              <a:srgbClr val="402D5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29"/>
            <p:cNvSpPr/>
            <p:nvPr/>
          </p:nvSpPr>
          <p:spPr>
            <a:xfrm>
              <a:off x="4710383" y="3498875"/>
              <a:ext cx="791400" cy="754200"/>
            </a:xfrm>
            <a:prstGeom prst="roundRect">
              <a:avLst>
                <a:gd name="adj" fmla="val 16667"/>
              </a:avLst>
            </a:prstGeom>
            <a:solidFill>
              <a:srgbClr val="AF595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29"/>
            <p:cNvSpPr/>
            <p:nvPr/>
          </p:nvSpPr>
          <p:spPr>
            <a:xfrm>
              <a:off x="5772203" y="3498875"/>
              <a:ext cx="791400" cy="754200"/>
            </a:xfrm>
            <a:prstGeom prst="roundRect">
              <a:avLst>
                <a:gd name="adj" fmla="val 16667"/>
              </a:avLst>
            </a:prstGeom>
            <a:solidFill>
              <a:srgbClr val="F3766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29"/>
            <p:cNvSpPr/>
            <p:nvPr/>
          </p:nvSpPr>
          <p:spPr>
            <a:xfrm>
              <a:off x="1516888" y="3498875"/>
              <a:ext cx="791400" cy="754200"/>
            </a:xfrm>
            <a:prstGeom prst="roundRect">
              <a:avLst>
                <a:gd name="adj" fmla="val 16667"/>
              </a:avLst>
            </a:prstGeom>
            <a:solidFill>
              <a:srgbClr val="A4BDD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29"/>
            <p:cNvSpPr txBox="1"/>
            <p:nvPr/>
          </p:nvSpPr>
          <p:spPr>
            <a:xfrm>
              <a:off x="2578714"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#402d51</a:t>
              </a:r>
              <a:endParaRPr sz="1000">
                <a:solidFill>
                  <a:schemeClr val="lt1"/>
                </a:solidFill>
              </a:endParaRPr>
            </a:p>
          </p:txBody>
        </p:sp>
        <p:sp>
          <p:nvSpPr>
            <p:cNvPr id="2794" name="Google Shape;2794;p129"/>
            <p:cNvSpPr txBox="1"/>
            <p:nvPr/>
          </p:nvSpPr>
          <p:spPr>
            <a:xfrm>
              <a:off x="4710389"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#af5954</a:t>
              </a:r>
              <a:endParaRPr sz="1000">
                <a:solidFill>
                  <a:srgbClr val="FFFFFF"/>
                </a:solidFill>
              </a:endParaRPr>
            </a:p>
          </p:txBody>
        </p:sp>
        <p:sp>
          <p:nvSpPr>
            <p:cNvPr id="2795" name="Google Shape;2795;p129"/>
            <p:cNvSpPr txBox="1"/>
            <p:nvPr/>
          </p:nvSpPr>
          <p:spPr>
            <a:xfrm>
              <a:off x="5772214"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#f3766f</a:t>
              </a:r>
              <a:endParaRPr sz="1000">
                <a:solidFill>
                  <a:schemeClr val="lt1"/>
                </a:solidFill>
              </a:endParaRPr>
            </a:p>
          </p:txBody>
        </p:sp>
        <p:sp>
          <p:nvSpPr>
            <p:cNvPr id="2796" name="Google Shape;2796;p129"/>
            <p:cNvSpPr txBox="1"/>
            <p:nvPr/>
          </p:nvSpPr>
          <p:spPr>
            <a:xfrm>
              <a:off x="15168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#a4bdda</a:t>
              </a:r>
              <a:endParaRPr sz="1000">
                <a:solidFill>
                  <a:schemeClr val="dk1"/>
                </a:solidFill>
              </a:endParaRPr>
            </a:p>
          </p:txBody>
        </p:sp>
        <p:sp>
          <p:nvSpPr>
            <p:cNvPr id="2797" name="Google Shape;2797;p129"/>
            <p:cNvSpPr/>
            <p:nvPr/>
          </p:nvSpPr>
          <p:spPr>
            <a:xfrm>
              <a:off x="3644546" y="3498875"/>
              <a:ext cx="791400" cy="754200"/>
            </a:xfrm>
            <a:prstGeom prst="roundRect">
              <a:avLst>
                <a:gd name="adj" fmla="val 16667"/>
              </a:avLst>
            </a:prstGeom>
            <a:solidFill>
              <a:srgbClr val="860CD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544768"/>
                </a:solidFill>
              </a:endParaRPr>
            </a:p>
          </p:txBody>
        </p:sp>
        <p:sp>
          <p:nvSpPr>
            <p:cNvPr id="2798" name="Google Shape;2798;p129"/>
            <p:cNvSpPr txBox="1"/>
            <p:nvPr/>
          </p:nvSpPr>
          <p:spPr>
            <a:xfrm>
              <a:off x="3644551"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#544768</a:t>
              </a:r>
              <a:endParaRPr sz="1000">
                <a:solidFill>
                  <a:srgbClr val="FFFFFF"/>
                </a:solidFill>
              </a:endParaRPr>
            </a:p>
          </p:txBody>
        </p:sp>
      </p:gr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802"/>
        <p:cNvGrpSpPr/>
        <p:nvPr/>
      </p:nvGrpSpPr>
      <p:grpSpPr>
        <a:xfrm>
          <a:off x="0" y="0"/>
          <a:ext cx="0" cy="0"/>
          <a:chOff x="0" y="0"/>
          <a:chExt cx="0" cy="0"/>
        </a:xfrm>
      </p:grpSpPr>
      <p:sp>
        <p:nvSpPr>
          <p:cNvPr id="2803" name="Google Shape;2803;p130"/>
          <p:cNvSpPr txBox="1">
            <a:spLocks noGrp="1"/>
          </p:cNvSpPr>
          <p:nvPr>
            <p:ph type="title" idx="4294967295"/>
          </p:nvPr>
        </p:nvSpPr>
        <p:spPr>
          <a:xfrm>
            <a:off x="1048350" y="6496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sz="2400" b="0">
                <a:solidFill>
                  <a:srgbClr val="F2F2F2"/>
                </a:solidFill>
                <a:latin typeface="Arial"/>
                <a:ea typeface="Arial"/>
                <a:cs typeface="Arial"/>
                <a:sym typeface="Arial"/>
              </a:rPr>
              <a:t>Storyset</a:t>
            </a:r>
            <a:endParaRPr sz="2400" b="0">
              <a:solidFill>
                <a:srgbClr val="F2F2F2"/>
              </a:solidFill>
              <a:latin typeface="Arial"/>
              <a:ea typeface="Arial"/>
              <a:cs typeface="Arial"/>
              <a:sym typeface="Arial"/>
            </a:endParaRPr>
          </a:p>
        </p:txBody>
      </p:sp>
      <p:sp>
        <p:nvSpPr>
          <p:cNvPr id="2804" name="Google Shape;2804;p130"/>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2805" name="Google Shape;2805;p130"/>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2806" name="Google Shape;2806;p130">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2807" name="Google Shape;2807;p130">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2808" name="Google Shape;2808;p130">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2809" name="Google Shape;2809;p130">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2810" name="Google Shape;2810;p130"/>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2811" name="Google Shape;2811;p130"/>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2812" name="Google Shape;2812;p130"/>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2813" name="Google Shape;2813;p130"/>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2814" name="Google Shape;2814;p130">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818"/>
        <p:cNvGrpSpPr/>
        <p:nvPr/>
      </p:nvGrpSpPr>
      <p:grpSpPr>
        <a:xfrm>
          <a:off x="0" y="0"/>
          <a:ext cx="0" cy="0"/>
          <a:chOff x="0" y="0"/>
          <a:chExt cx="0" cy="0"/>
        </a:xfrm>
      </p:grpSpPr>
      <p:sp>
        <p:nvSpPr>
          <p:cNvPr id="2819" name="Google Shape;2819;p131"/>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2820" name="Google Shape;2820;p131"/>
          <p:cNvGrpSpPr/>
          <p:nvPr/>
        </p:nvGrpSpPr>
        <p:grpSpPr>
          <a:xfrm>
            <a:off x="5156078" y="3085736"/>
            <a:ext cx="474294" cy="551291"/>
            <a:chOff x="4727025" y="1332775"/>
            <a:chExt cx="59900" cy="69625"/>
          </a:xfrm>
        </p:grpSpPr>
        <p:sp>
          <p:nvSpPr>
            <p:cNvPr id="2821" name="Google Shape;2821;p13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3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3" name="Google Shape;2823;p131"/>
          <p:cNvGrpSpPr/>
          <p:nvPr/>
        </p:nvGrpSpPr>
        <p:grpSpPr>
          <a:xfrm>
            <a:off x="5769734" y="2314340"/>
            <a:ext cx="555653" cy="557031"/>
            <a:chOff x="4820425" y="1329900"/>
            <a:chExt cx="70175" cy="70350"/>
          </a:xfrm>
        </p:grpSpPr>
        <p:sp>
          <p:nvSpPr>
            <p:cNvPr id="2824" name="Google Shape;2824;p13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3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3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3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8" name="Google Shape;2828;p131"/>
          <p:cNvGrpSpPr/>
          <p:nvPr/>
        </p:nvGrpSpPr>
        <p:grpSpPr>
          <a:xfrm>
            <a:off x="6396103" y="2318845"/>
            <a:ext cx="582574" cy="533871"/>
            <a:chOff x="4903200" y="1331525"/>
            <a:chExt cx="73575" cy="67425"/>
          </a:xfrm>
        </p:grpSpPr>
        <p:sp>
          <p:nvSpPr>
            <p:cNvPr id="2829" name="Google Shape;2829;p13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3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1" name="Google Shape;2831;p131"/>
          <p:cNvGrpSpPr/>
          <p:nvPr/>
        </p:nvGrpSpPr>
        <p:grpSpPr>
          <a:xfrm>
            <a:off x="5755581" y="3078709"/>
            <a:ext cx="583960" cy="565345"/>
            <a:chOff x="4815575" y="1416800"/>
            <a:chExt cx="73750" cy="71400"/>
          </a:xfrm>
        </p:grpSpPr>
        <p:sp>
          <p:nvSpPr>
            <p:cNvPr id="2832" name="Google Shape;2832;p13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3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3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5" name="Google Shape;2835;p131"/>
          <p:cNvGrpSpPr/>
          <p:nvPr/>
        </p:nvGrpSpPr>
        <p:grpSpPr>
          <a:xfrm>
            <a:off x="6390362" y="3108896"/>
            <a:ext cx="589898" cy="504970"/>
            <a:chOff x="4902475" y="1418875"/>
            <a:chExt cx="74500" cy="63775"/>
          </a:xfrm>
        </p:grpSpPr>
        <p:sp>
          <p:nvSpPr>
            <p:cNvPr id="2836" name="Google Shape;2836;p13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31"/>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8" name="Google Shape;2838;p131"/>
          <p:cNvGrpSpPr/>
          <p:nvPr/>
        </p:nvGrpSpPr>
        <p:grpSpPr>
          <a:xfrm>
            <a:off x="5765577" y="3826000"/>
            <a:ext cx="563967" cy="567127"/>
            <a:chOff x="4818100" y="1507675"/>
            <a:chExt cx="71225" cy="71625"/>
          </a:xfrm>
        </p:grpSpPr>
        <p:sp>
          <p:nvSpPr>
            <p:cNvPr id="2839" name="Google Shape;2839;p13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3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3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3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3" name="Google Shape;2843;p131"/>
          <p:cNvGrpSpPr/>
          <p:nvPr/>
        </p:nvGrpSpPr>
        <p:grpSpPr>
          <a:xfrm>
            <a:off x="5079075" y="3829461"/>
            <a:ext cx="628301" cy="588505"/>
            <a:chOff x="4721450" y="1509475"/>
            <a:chExt cx="79350" cy="74325"/>
          </a:xfrm>
        </p:grpSpPr>
        <p:sp>
          <p:nvSpPr>
            <p:cNvPr id="2844" name="Google Shape;2844;p13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3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3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3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8" name="Google Shape;2848;p131"/>
          <p:cNvGrpSpPr/>
          <p:nvPr/>
        </p:nvGrpSpPr>
        <p:grpSpPr>
          <a:xfrm>
            <a:off x="6424608" y="3814027"/>
            <a:ext cx="557038" cy="562772"/>
            <a:chOff x="4906800" y="1507500"/>
            <a:chExt cx="70350" cy="71075"/>
          </a:xfrm>
        </p:grpSpPr>
        <p:sp>
          <p:nvSpPr>
            <p:cNvPr id="2849" name="Google Shape;2849;p13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3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3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3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3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4" name="Google Shape;2854;p131"/>
          <p:cNvGrpSpPr/>
          <p:nvPr/>
        </p:nvGrpSpPr>
        <p:grpSpPr>
          <a:xfrm>
            <a:off x="4462216" y="2340963"/>
            <a:ext cx="517934" cy="517934"/>
            <a:chOff x="3736598" y="2170606"/>
            <a:chExt cx="404889" cy="404889"/>
          </a:xfrm>
        </p:grpSpPr>
        <p:sp>
          <p:nvSpPr>
            <p:cNvPr id="2855" name="Google Shape;2855;p13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3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3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3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9" name="Google Shape;2859;p131"/>
          <p:cNvGrpSpPr/>
          <p:nvPr/>
        </p:nvGrpSpPr>
        <p:grpSpPr>
          <a:xfrm>
            <a:off x="3729277" y="2341061"/>
            <a:ext cx="586986" cy="517740"/>
            <a:chOff x="3161917" y="2170682"/>
            <a:chExt cx="458870" cy="404737"/>
          </a:xfrm>
        </p:grpSpPr>
        <p:sp>
          <p:nvSpPr>
            <p:cNvPr id="2860" name="Google Shape;2860;p13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3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3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3" name="Google Shape;2863;p131"/>
          <p:cNvGrpSpPr/>
          <p:nvPr/>
        </p:nvGrpSpPr>
        <p:grpSpPr>
          <a:xfrm>
            <a:off x="3752299" y="3102400"/>
            <a:ext cx="540943" cy="517963"/>
            <a:chOff x="3179914" y="2889488"/>
            <a:chExt cx="422876" cy="404911"/>
          </a:xfrm>
        </p:grpSpPr>
        <p:sp>
          <p:nvSpPr>
            <p:cNvPr id="2864" name="Google Shape;2864;p13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3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3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3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3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3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0" name="Google Shape;2870;p131"/>
          <p:cNvGrpSpPr/>
          <p:nvPr/>
        </p:nvGrpSpPr>
        <p:grpSpPr>
          <a:xfrm>
            <a:off x="4453093" y="3102358"/>
            <a:ext cx="536180" cy="518047"/>
            <a:chOff x="3729467" y="2889422"/>
            <a:chExt cx="419153" cy="404977"/>
          </a:xfrm>
        </p:grpSpPr>
        <p:sp>
          <p:nvSpPr>
            <p:cNvPr id="2871" name="Google Shape;2871;p13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3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3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3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3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3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3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8" name="Google Shape;2878;p131"/>
          <p:cNvGrpSpPr/>
          <p:nvPr/>
        </p:nvGrpSpPr>
        <p:grpSpPr>
          <a:xfrm>
            <a:off x="1990126" y="3445787"/>
            <a:ext cx="965351" cy="134611"/>
            <a:chOff x="4411970" y="2962952"/>
            <a:chExt cx="706544" cy="104212"/>
          </a:xfrm>
        </p:grpSpPr>
        <p:sp>
          <p:nvSpPr>
            <p:cNvPr id="2879" name="Google Shape;2879;p13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3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3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3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3" name="Google Shape;2883;p131"/>
          <p:cNvGrpSpPr/>
          <p:nvPr/>
        </p:nvGrpSpPr>
        <p:grpSpPr>
          <a:xfrm>
            <a:off x="1990126" y="3041077"/>
            <a:ext cx="960158" cy="289172"/>
            <a:chOff x="4411970" y="2726085"/>
            <a:chExt cx="643107" cy="193659"/>
          </a:xfrm>
        </p:grpSpPr>
        <p:sp>
          <p:nvSpPr>
            <p:cNvPr id="2884" name="Google Shape;2884;p13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3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3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7" name="Google Shape;2887;p131"/>
          <p:cNvGrpSpPr/>
          <p:nvPr/>
        </p:nvGrpSpPr>
        <p:grpSpPr>
          <a:xfrm>
            <a:off x="998624" y="3295400"/>
            <a:ext cx="811503" cy="252584"/>
            <a:chOff x="4411970" y="4340222"/>
            <a:chExt cx="779467" cy="242683"/>
          </a:xfrm>
        </p:grpSpPr>
        <p:sp>
          <p:nvSpPr>
            <p:cNvPr id="2888" name="Google Shape;2888;p13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3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3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1" name="Google Shape;2891;p131"/>
          <p:cNvGrpSpPr/>
          <p:nvPr/>
        </p:nvGrpSpPr>
        <p:grpSpPr>
          <a:xfrm>
            <a:off x="1990126" y="2709308"/>
            <a:ext cx="965160" cy="216230"/>
            <a:chOff x="4411970" y="2468674"/>
            <a:chExt cx="747317" cy="167425"/>
          </a:xfrm>
        </p:grpSpPr>
        <p:sp>
          <p:nvSpPr>
            <p:cNvPr id="2892" name="Google Shape;2892;p13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3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94" name="Google Shape;2894;p131"/>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5" name="Google Shape;2895;p131"/>
          <p:cNvGrpSpPr/>
          <p:nvPr/>
        </p:nvGrpSpPr>
        <p:grpSpPr>
          <a:xfrm>
            <a:off x="997692" y="2334687"/>
            <a:ext cx="1959041" cy="208784"/>
            <a:chOff x="6336019" y="3733725"/>
            <a:chExt cx="2566206" cy="351310"/>
          </a:xfrm>
        </p:grpSpPr>
        <p:sp>
          <p:nvSpPr>
            <p:cNvPr id="2896" name="Google Shape;2896;p131"/>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31"/>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31"/>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31"/>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0" name="Google Shape;2900;p131"/>
          <p:cNvGrpSpPr/>
          <p:nvPr/>
        </p:nvGrpSpPr>
        <p:grpSpPr>
          <a:xfrm>
            <a:off x="1990126" y="3950602"/>
            <a:ext cx="946551" cy="153200"/>
            <a:chOff x="4404545" y="3301592"/>
            <a:chExt cx="782403" cy="129272"/>
          </a:xfrm>
        </p:grpSpPr>
        <p:sp>
          <p:nvSpPr>
            <p:cNvPr id="2901" name="Google Shape;2901;p13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31"/>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3" name="Google Shape;2903;p131"/>
          <p:cNvGrpSpPr/>
          <p:nvPr/>
        </p:nvGrpSpPr>
        <p:grpSpPr>
          <a:xfrm>
            <a:off x="1990126" y="3695937"/>
            <a:ext cx="962257" cy="139127"/>
            <a:chOff x="4411970" y="3131459"/>
            <a:chExt cx="710520" cy="117397"/>
          </a:xfrm>
        </p:grpSpPr>
        <p:sp>
          <p:nvSpPr>
            <p:cNvPr id="2904" name="Google Shape;2904;p13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3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6" name="Google Shape;2906;p131"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7" name="Google Shape;2907;p131"/>
          <p:cNvGrpSpPr/>
          <p:nvPr/>
        </p:nvGrpSpPr>
        <p:grpSpPr>
          <a:xfrm>
            <a:off x="990271" y="3621603"/>
            <a:ext cx="823838" cy="458988"/>
            <a:chOff x="4411970" y="1801825"/>
            <a:chExt cx="734586" cy="409262"/>
          </a:xfrm>
        </p:grpSpPr>
        <p:sp>
          <p:nvSpPr>
            <p:cNvPr id="2908" name="Google Shape;2908;p13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3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0" name="Google Shape;2910;p131"/>
          <p:cNvGrpSpPr/>
          <p:nvPr/>
        </p:nvGrpSpPr>
        <p:grpSpPr>
          <a:xfrm>
            <a:off x="3095243" y="2339173"/>
            <a:ext cx="521514" cy="521514"/>
            <a:chOff x="5681300" y="2527788"/>
            <a:chExt cx="805800" cy="805800"/>
          </a:xfrm>
        </p:grpSpPr>
        <p:sp>
          <p:nvSpPr>
            <p:cNvPr id="2911" name="Google Shape;2911;p131"/>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3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3" name="Google Shape;2913;p131"/>
          <p:cNvGrpSpPr/>
          <p:nvPr/>
        </p:nvGrpSpPr>
        <p:grpSpPr>
          <a:xfrm>
            <a:off x="3089483" y="3094865"/>
            <a:ext cx="533033" cy="533033"/>
            <a:chOff x="4049800" y="640400"/>
            <a:chExt cx="858900" cy="858900"/>
          </a:xfrm>
        </p:grpSpPr>
        <p:sp>
          <p:nvSpPr>
            <p:cNvPr id="2914" name="Google Shape;2914;p131"/>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31"/>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6" name="Google Shape;2916;p131"/>
          <p:cNvGrpSpPr/>
          <p:nvPr/>
        </p:nvGrpSpPr>
        <p:grpSpPr>
          <a:xfrm>
            <a:off x="3014966" y="3772543"/>
            <a:ext cx="682068" cy="682068"/>
            <a:chOff x="5080188" y="927900"/>
            <a:chExt cx="961200" cy="961200"/>
          </a:xfrm>
        </p:grpSpPr>
        <p:sp>
          <p:nvSpPr>
            <p:cNvPr id="2917" name="Google Shape;2917;p131"/>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31"/>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31"/>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31"/>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3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3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3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3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5" name="Google Shape;2925;p131"/>
          <p:cNvGrpSpPr/>
          <p:nvPr/>
        </p:nvGrpSpPr>
        <p:grpSpPr>
          <a:xfrm>
            <a:off x="4478465" y="3869234"/>
            <a:ext cx="505650" cy="504006"/>
            <a:chOff x="6039282" y="1042577"/>
            <a:chExt cx="734315" cy="731929"/>
          </a:xfrm>
        </p:grpSpPr>
        <p:sp>
          <p:nvSpPr>
            <p:cNvPr id="2926" name="Google Shape;2926;p13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3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3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3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3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3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3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3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3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3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3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3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3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3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3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3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3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3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3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3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3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7" name="Google Shape;2947;p131"/>
          <p:cNvGrpSpPr/>
          <p:nvPr/>
        </p:nvGrpSpPr>
        <p:grpSpPr>
          <a:xfrm>
            <a:off x="5091067" y="2298862"/>
            <a:ext cx="567744" cy="602136"/>
            <a:chOff x="1825800" y="1651625"/>
            <a:chExt cx="539989" cy="571775"/>
          </a:xfrm>
        </p:grpSpPr>
        <p:sp>
          <p:nvSpPr>
            <p:cNvPr id="2948" name="Google Shape;2948;p131"/>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31"/>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31"/>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3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2" name="Google Shape;2952;p131"/>
          <p:cNvGrpSpPr/>
          <p:nvPr/>
        </p:nvGrpSpPr>
        <p:grpSpPr>
          <a:xfrm>
            <a:off x="3765995" y="3855579"/>
            <a:ext cx="508123" cy="507955"/>
            <a:chOff x="1897577" y="2802432"/>
            <a:chExt cx="492176" cy="492014"/>
          </a:xfrm>
        </p:grpSpPr>
        <p:sp>
          <p:nvSpPr>
            <p:cNvPr id="2953" name="Google Shape;2953;p131"/>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31"/>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31"/>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31"/>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31"/>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31"/>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31"/>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31"/>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31"/>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31"/>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3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3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5" name="Google Shape;2965;p131"/>
          <p:cNvGrpSpPr/>
          <p:nvPr/>
        </p:nvGrpSpPr>
        <p:grpSpPr>
          <a:xfrm>
            <a:off x="997525" y="4169123"/>
            <a:ext cx="809227" cy="200842"/>
            <a:chOff x="2013045" y="4813233"/>
            <a:chExt cx="921986" cy="228854"/>
          </a:xfrm>
        </p:grpSpPr>
        <p:sp>
          <p:nvSpPr>
            <p:cNvPr id="2966" name="Google Shape;2966;p131"/>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31"/>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8" name="Google Shape;2968;p131"/>
          <p:cNvGrpSpPr/>
          <p:nvPr/>
        </p:nvGrpSpPr>
        <p:grpSpPr>
          <a:xfrm>
            <a:off x="1005985" y="2656004"/>
            <a:ext cx="792421" cy="269941"/>
            <a:chOff x="1046767" y="4756633"/>
            <a:chExt cx="859646" cy="292841"/>
          </a:xfrm>
        </p:grpSpPr>
        <p:sp>
          <p:nvSpPr>
            <p:cNvPr id="2969" name="Google Shape;2969;p131"/>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31"/>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31"/>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2" name="Google Shape;2972;p131"/>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31"/>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31"/>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31"/>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6" name="Google Shape;2976;p131"/>
          <p:cNvGrpSpPr/>
          <p:nvPr/>
        </p:nvGrpSpPr>
        <p:grpSpPr>
          <a:xfrm>
            <a:off x="7141841" y="2550562"/>
            <a:ext cx="166473" cy="141497"/>
            <a:chOff x="4660325" y="1866850"/>
            <a:chExt cx="68350" cy="58100"/>
          </a:xfrm>
        </p:grpSpPr>
        <p:sp>
          <p:nvSpPr>
            <p:cNvPr id="2977" name="Google Shape;2977;p13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3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9" name="Google Shape;2979;p131"/>
          <p:cNvGrpSpPr/>
          <p:nvPr/>
        </p:nvGrpSpPr>
        <p:grpSpPr>
          <a:xfrm>
            <a:off x="7451186" y="2576286"/>
            <a:ext cx="162515" cy="90049"/>
            <a:chOff x="4791775" y="1877500"/>
            <a:chExt cx="66725" cy="36975"/>
          </a:xfrm>
        </p:grpSpPr>
        <p:sp>
          <p:nvSpPr>
            <p:cNvPr id="2980" name="Google Shape;2980;p13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3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2" name="Google Shape;2982;p131"/>
          <p:cNvGrpSpPr/>
          <p:nvPr/>
        </p:nvGrpSpPr>
        <p:grpSpPr>
          <a:xfrm>
            <a:off x="7772899" y="2576286"/>
            <a:ext cx="144979" cy="90049"/>
            <a:chOff x="4923925" y="1877500"/>
            <a:chExt cx="59525" cy="36975"/>
          </a:xfrm>
        </p:grpSpPr>
        <p:sp>
          <p:nvSpPr>
            <p:cNvPr id="2983" name="Google Shape;2983;p13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3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5" name="Google Shape;2985;p131"/>
          <p:cNvGrpSpPr/>
          <p:nvPr/>
        </p:nvGrpSpPr>
        <p:grpSpPr>
          <a:xfrm>
            <a:off x="8067390" y="2558477"/>
            <a:ext cx="141447" cy="125667"/>
            <a:chOff x="5058450" y="1870100"/>
            <a:chExt cx="58075" cy="51600"/>
          </a:xfrm>
        </p:grpSpPr>
        <p:sp>
          <p:nvSpPr>
            <p:cNvPr id="2986" name="Google Shape;2986;p13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3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8" name="Google Shape;2988;p131"/>
          <p:cNvGrpSpPr/>
          <p:nvPr/>
        </p:nvGrpSpPr>
        <p:grpSpPr>
          <a:xfrm>
            <a:off x="7481905" y="2980885"/>
            <a:ext cx="101077" cy="107645"/>
            <a:chOff x="4811425" y="2065025"/>
            <a:chExt cx="41500" cy="44200"/>
          </a:xfrm>
        </p:grpSpPr>
        <p:sp>
          <p:nvSpPr>
            <p:cNvPr id="2989" name="Google Shape;2989;p13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3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1" name="Google Shape;2991;p131"/>
          <p:cNvGrpSpPr/>
          <p:nvPr/>
        </p:nvGrpSpPr>
        <p:grpSpPr>
          <a:xfrm>
            <a:off x="7774342" y="2981098"/>
            <a:ext cx="120867" cy="107218"/>
            <a:chOff x="4929875" y="2065025"/>
            <a:chExt cx="49625" cy="44025"/>
          </a:xfrm>
        </p:grpSpPr>
        <p:sp>
          <p:nvSpPr>
            <p:cNvPr id="2992" name="Google Shape;2992;p13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3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4" name="Google Shape;2994;p131"/>
          <p:cNvGrpSpPr/>
          <p:nvPr/>
        </p:nvGrpSpPr>
        <p:grpSpPr>
          <a:xfrm>
            <a:off x="8103011" y="2984112"/>
            <a:ext cx="70206" cy="101191"/>
            <a:chOff x="5083925" y="2066350"/>
            <a:chExt cx="28825" cy="41550"/>
          </a:xfrm>
        </p:grpSpPr>
        <p:sp>
          <p:nvSpPr>
            <p:cNvPr id="2995" name="Google Shape;2995;p13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3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7" name="Google Shape;2997;p131"/>
          <p:cNvGrpSpPr/>
          <p:nvPr/>
        </p:nvGrpSpPr>
        <p:grpSpPr>
          <a:xfrm>
            <a:off x="7134565" y="2999759"/>
            <a:ext cx="181026" cy="69896"/>
            <a:chOff x="4659775" y="2072775"/>
            <a:chExt cx="74325" cy="28700"/>
          </a:xfrm>
        </p:grpSpPr>
        <p:sp>
          <p:nvSpPr>
            <p:cNvPr id="2998" name="Google Shape;2998;p13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3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3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1" name="Google Shape;3001;p131"/>
          <p:cNvGrpSpPr/>
          <p:nvPr/>
        </p:nvGrpSpPr>
        <p:grpSpPr>
          <a:xfrm>
            <a:off x="8054421" y="2790324"/>
            <a:ext cx="167387" cy="89197"/>
            <a:chOff x="4662475" y="1976500"/>
            <a:chExt cx="68725" cy="36625"/>
          </a:xfrm>
        </p:grpSpPr>
        <p:sp>
          <p:nvSpPr>
            <p:cNvPr id="3002" name="Google Shape;3002;p13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3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3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5" name="Google Shape;3005;p131"/>
          <p:cNvGrpSpPr/>
          <p:nvPr/>
        </p:nvGrpSpPr>
        <p:grpSpPr>
          <a:xfrm>
            <a:off x="7751326" y="2793764"/>
            <a:ext cx="166899" cy="82317"/>
            <a:chOff x="4920150" y="1977875"/>
            <a:chExt cx="68525" cy="33800"/>
          </a:xfrm>
        </p:grpSpPr>
        <p:sp>
          <p:nvSpPr>
            <p:cNvPr id="3006" name="Google Shape;3006;p13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3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3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9" name="Google Shape;3009;p131"/>
          <p:cNvGrpSpPr/>
          <p:nvPr/>
        </p:nvGrpSpPr>
        <p:grpSpPr>
          <a:xfrm>
            <a:off x="7162483" y="3197682"/>
            <a:ext cx="125190" cy="127859"/>
            <a:chOff x="4676550" y="2160575"/>
            <a:chExt cx="51400" cy="52500"/>
          </a:xfrm>
        </p:grpSpPr>
        <p:sp>
          <p:nvSpPr>
            <p:cNvPr id="3010" name="Google Shape;3010;p13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3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3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3" name="Google Shape;3013;p131"/>
          <p:cNvGrpSpPr/>
          <p:nvPr/>
        </p:nvGrpSpPr>
        <p:grpSpPr>
          <a:xfrm>
            <a:off x="7459741" y="3204714"/>
            <a:ext cx="145405" cy="113794"/>
            <a:chOff x="4768325" y="2163475"/>
            <a:chExt cx="59700" cy="46725"/>
          </a:xfrm>
        </p:grpSpPr>
        <p:sp>
          <p:nvSpPr>
            <p:cNvPr id="3014" name="Google Shape;3014;p13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3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6" name="Google Shape;3016;p131"/>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31"/>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31"/>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31"/>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31"/>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31"/>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22" name="Google Shape;3022;p131"/>
          <p:cNvGrpSpPr/>
          <p:nvPr/>
        </p:nvGrpSpPr>
        <p:grpSpPr>
          <a:xfrm>
            <a:off x="7476059" y="3459808"/>
            <a:ext cx="112768" cy="106853"/>
            <a:chOff x="4768575" y="2253950"/>
            <a:chExt cx="46300" cy="43875"/>
          </a:xfrm>
        </p:grpSpPr>
        <p:sp>
          <p:nvSpPr>
            <p:cNvPr id="3023" name="Google Shape;3023;p13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3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5" name="Google Shape;3025;p131"/>
          <p:cNvGrpSpPr/>
          <p:nvPr/>
        </p:nvGrpSpPr>
        <p:grpSpPr>
          <a:xfrm>
            <a:off x="7775682" y="3948834"/>
            <a:ext cx="118187" cy="146246"/>
            <a:chOff x="4960900" y="2433225"/>
            <a:chExt cx="48525" cy="60050"/>
          </a:xfrm>
        </p:grpSpPr>
        <p:sp>
          <p:nvSpPr>
            <p:cNvPr id="3026" name="Google Shape;3026;p13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3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8" name="Google Shape;3028;p131"/>
          <p:cNvGrpSpPr/>
          <p:nvPr/>
        </p:nvGrpSpPr>
        <p:grpSpPr>
          <a:xfrm>
            <a:off x="7464247" y="4212895"/>
            <a:ext cx="136394" cy="143810"/>
            <a:chOff x="4854075" y="2527625"/>
            <a:chExt cx="56000" cy="59050"/>
          </a:xfrm>
        </p:grpSpPr>
        <p:sp>
          <p:nvSpPr>
            <p:cNvPr id="3029" name="Google Shape;3029;p13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3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1" name="Google Shape;3031;p131"/>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31"/>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31"/>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4" name="Google Shape;3034;p131"/>
          <p:cNvGrpSpPr/>
          <p:nvPr/>
        </p:nvGrpSpPr>
        <p:grpSpPr>
          <a:xfrm>
            <a:off x="8088458" y="3676639"/>
            <a:ext cx="99312" cy="160797"/>
            <a:chOff x="5059700" y="2334775"/>
            <a:chExt cx="40775" cy="66025"/>
          </a:xfrm>
        </p:grpSpPr>
        <p:sp>
          <p:nvSpPr>
            <p:cNvPr id="3035" name="Google Shape;3035;p13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3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3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3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3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3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3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3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3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4" name="Google Shape;3044;p131"/>
          <p:cNvGrpSpPr/>
          <p:nvPr/>
        </p:nvGrpSpPr>
        <p:grpSpPr>
          <a:xfrm>
            <a:off x="8045622" y="3941771"/>
            <a:ext cx="184984" cy="160371"/>
            <a:chOff x="5037700" y="2430325"/>
            <a:chExt cx="75950" cy="65850"/>
          </a:xfrm>
        </p:grpSpPr>
        <p:sp>
          <p:nvSpPr>
            <p:cNvPr id="3045" name="Google Shape;3045;p13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3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7" name="Google Shape;3047;p131"/>
          <p:cNvGrpSpPr/>
          <p:nvPr/>
        </p:nvGrpSpPr>
        <p:grpSpPr>
          <a:xfrm>
            <a:off x="7465128" y="3708223"/>
            <a:ext cx="173014" cy="97629"/>
            <a:chOff x="4756975" y="2341800"/>
            <a:chExt cx="91975" cy="51925"/>
          </a:xfrm>
        </p:grpSpPr>
        <p:sp>
          <p:nvSpPr>
            <p:cNvPr id="3048" name="Google Shape;3048;p13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3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3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3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3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3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3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3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3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3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3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3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3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3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3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3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3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3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3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3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8" name="Google Shape;3068;p131"/>
          <p:cNvGrpSpPr/>
          <p:nvPr/>
        </p:nvGrpSpPr>
        <p:grpSpPr>
          <a:xfrm>
            <a:off x="7732065" y="4196920"/>
            <a:ext cx="212497" cy="175761"/>
            <a:chOff x="4943575" y="2516350"/>
            <a:chExt cx="98675" cy="81700"/>
          </a:xfrm>
        </p:grpSpPr>
        <p:sp>
          <p:nvSpPr>
            <p:cNvPr id="3069" name="Google Shape;3069;p13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3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3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3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3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3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3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3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3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3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3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3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3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3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3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3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3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3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3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3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3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3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3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3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3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3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3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3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3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3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3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3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3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3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3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3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3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3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3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3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3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3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3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3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3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3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3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3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3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3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3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3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3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3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3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3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3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3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3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3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3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3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3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3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3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3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3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3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3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3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3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3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3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3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3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3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3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3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7" name="Google Shape;3147;p131"/>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31"/>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31"/>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31"/>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3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a:latin typeface="Arial"/>
              <a:ea typeface="Arial"/>
              <a:cs typeface="Arial"/>
              <a:sym typeface="Arial"/>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3155"/>
        <p:cNvGrpSpPr/>
        <p:nvPr/>
      </p:nvGrpSpPr>
      <p:grpSpPr>
        <a:xfrm>
          <a:off x="0" y="0"/>
          <a:ext cx="0" cy="0"/>
          <a:chOff x="0" y="0"/>
          <a:chExt cx="0" cy="0"/>
        </a:xfrm>
      </p:grpSpPr>
      <p:grpSp>
        <p:nvGrpSpPr>
          <p:cNvPr id="3156" name="Google Shape;3156;p132"/>
          <p:cNvGrpSpPr/>
          <p:nvPr/>
        </p:nvGrpSpPr>
        <p:grpSpPr>
          <a:xfrm>
            <a:off x="3642951" y="1176740"/>
            <a:ext cx="2078182" cy="1366558"/>
            <a:chOff x="235800" y="830650"/>
            <a:chExt cx="6978450" cy="4588844"/>
          </a:xfrm>
        </p:grpSpPr>
        <p:sp>
          <p:nvSpPr>
            <p:cNvPr id="3157" name="Google Shape;3157;p132"/>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32"/>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32"/>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32"/>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32"/>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32"/>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3" name="Google Shape;3163;p132"/>
          <p:cNvGrpSpPr/>
          <p:nvPr/>
        </p:nvGrpSpPr>
        <p:grpSpPr>
          <a:xfrm>
            <a:off x="738454" y="3007842"/>
            <a:ext cx="2622876" cy="1333540"/>
            <a:chOff x="238125" y="1038125"/>
            <a:chExt cx="7146800" cy="3633625"/>
          </a:xfrm>
        </p:grpSpPr>
        <p:sp>
          <p:nvSpPr>
            <p:cNvPr id="3164" name="Google Shape;3164;p13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3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3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3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3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3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3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3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3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3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3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3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3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3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3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3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3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3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3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3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3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3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3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3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3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3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3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3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3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3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3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3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3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3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3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3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3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3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3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3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3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3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3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3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3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3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3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3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3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3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3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3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3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3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3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3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3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3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3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3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3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3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3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3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3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3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3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3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3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3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3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3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3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3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3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3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3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3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3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3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3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3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3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3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3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3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3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3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3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3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3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3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3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3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3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3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3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3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3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3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3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3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3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3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3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3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3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3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3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3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3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3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3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3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3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3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3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3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3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3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3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3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3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3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3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3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3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3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3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3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3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3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3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3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3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3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3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3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3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3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3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3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3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3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3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3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3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3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3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3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3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3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3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3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3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3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3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3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3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3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3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3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3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3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3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3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3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3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3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3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3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3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3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3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3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3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3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3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3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3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3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3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3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3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3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3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3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3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3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3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3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3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3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3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3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3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3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3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3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3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3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3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3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3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3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3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3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3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3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3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3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3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3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3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3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3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3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3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3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3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3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3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3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3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3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3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3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3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3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3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3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3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3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3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3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3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3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3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3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3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3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3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3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3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3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3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3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3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3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3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3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3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3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3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3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3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3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3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3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3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3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3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3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3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3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3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3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3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3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3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3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3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3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3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3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3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3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3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3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3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3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3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3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3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3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3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3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3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3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3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3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3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3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3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3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3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3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3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3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3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3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3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3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3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3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3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3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3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3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3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3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3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3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3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3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3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3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3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3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3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3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3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3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3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3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3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3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3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3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3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3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3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3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3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3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3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3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3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3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3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3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3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3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3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3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3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3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3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3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3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3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3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3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3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3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3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3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3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3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3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3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3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3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3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3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3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3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3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3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3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3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3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3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3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3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3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3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3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3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3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3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3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3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3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3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3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3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3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3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3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3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3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3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3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3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3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3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3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3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3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3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3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3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3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3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3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3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3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3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3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3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3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3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3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3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3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3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3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3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3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3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3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3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3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3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3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3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3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3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3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3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3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3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3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3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3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3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3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3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3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3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3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3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3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3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3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3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3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3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3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3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3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3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3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3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3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3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3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3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3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3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3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3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3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3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3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3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3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3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3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3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3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3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3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3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3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3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3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3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3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3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3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3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3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3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3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3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3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3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3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3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3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3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3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3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3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3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3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3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3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3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3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3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3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3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3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3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3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3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3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3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3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3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3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3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3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3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3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3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3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3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3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3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3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3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3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3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3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3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3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3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3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3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3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3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3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3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3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3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3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3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3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3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3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3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3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3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3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3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3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3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3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3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3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3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3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3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3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3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3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3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3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3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3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3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3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3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3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3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3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3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3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3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3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3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3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3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3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3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3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3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3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3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3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3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3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3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3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3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3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3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3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3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3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3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3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3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3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3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3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3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3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3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3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3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3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3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3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3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3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3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3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3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3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3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3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3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3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3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3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3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3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3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3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3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3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3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3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3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3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3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3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3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3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3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3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3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3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3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3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3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3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3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3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3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3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3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3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3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3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3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3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3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3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3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3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3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3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3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3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3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3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3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3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3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3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3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3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3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3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3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3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3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3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3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3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3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3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3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3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3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3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3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3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3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3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3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3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3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3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3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3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3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3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3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3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3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3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3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3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3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3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3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3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3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3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3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3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3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3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3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3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3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3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3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3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3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3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3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3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3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3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3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3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3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3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3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3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3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3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3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3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3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3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3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3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3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3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3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3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3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3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3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3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3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3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3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3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3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3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3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3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3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3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3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3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3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3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3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3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3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3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3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3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3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3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3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3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3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3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3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3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3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3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3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3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3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3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3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3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3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3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3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3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3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3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3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3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3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3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3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3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3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3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3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3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3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3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3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3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3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3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3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3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3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3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3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3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3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3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3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3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3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3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3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3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3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3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3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3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3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3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3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3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3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3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3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3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3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3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3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3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3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3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3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3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3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3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3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3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3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3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3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3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3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3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3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3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3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3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3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3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3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3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3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3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3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3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3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3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3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3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3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3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3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3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3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3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3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3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3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3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3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3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3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3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3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3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3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3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3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3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3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3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3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3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3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3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3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3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3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3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3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3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3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3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3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3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3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3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3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3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3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3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3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3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3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3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3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3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3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3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3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3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3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3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3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3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3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3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3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3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3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3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3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3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3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3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3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3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3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3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3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3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3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3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3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3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3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3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3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3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3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3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3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3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3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3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3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3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3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3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3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3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3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3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3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3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3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3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3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3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3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3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3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3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3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3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3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3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3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3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3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3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3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3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3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3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3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3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3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3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3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3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3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3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3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3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3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3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3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3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3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3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3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3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3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3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3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3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3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3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3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3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3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3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3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3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3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3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3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3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3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3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3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3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3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3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3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3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3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3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3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3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3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3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3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3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3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3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3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3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3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3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3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3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3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3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3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3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3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3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3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3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3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3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3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3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3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3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3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3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3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3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3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3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3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3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3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3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3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3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3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3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3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3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3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3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3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3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3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3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3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3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3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3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3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3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3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3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3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3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3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3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3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3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3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3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3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3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3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3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3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3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3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3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3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3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3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3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3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3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3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3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3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3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3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3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3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3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3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3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3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3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3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3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3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3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3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3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3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3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3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3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3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3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3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3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3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3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3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3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3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3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3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3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3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3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3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3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3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3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3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3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3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3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3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3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3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3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3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3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3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3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3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3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3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3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3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3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3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3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3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3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3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3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3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3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3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3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3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3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3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3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3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3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3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3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3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3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3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3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3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3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3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3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3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3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3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3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3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3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3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3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3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3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3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3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3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3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3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3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3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3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3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3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3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3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3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3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3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3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3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3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3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3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3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3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3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3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3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3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3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3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3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3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3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3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3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3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3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3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3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3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3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3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3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3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3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3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3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3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3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3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3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3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3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3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3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3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3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3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3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3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3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3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3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3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3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3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3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3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3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3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3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3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3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3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3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3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3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3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3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3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3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3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3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3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3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3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3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3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3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3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3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3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3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3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3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3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3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3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3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3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3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3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3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3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3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3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3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3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3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3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3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3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3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3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3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3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3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3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3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3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3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3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3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3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3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3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3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3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3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3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3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3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3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3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3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3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3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3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3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3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3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3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3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3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3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3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3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3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3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3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3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3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3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3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3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3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3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3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3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3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3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3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3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3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3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3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3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3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3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3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3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3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3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3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3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3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3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3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3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3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3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3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3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3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3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3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3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3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3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3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3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3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3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3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3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3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3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3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3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3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3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3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3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3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3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3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3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3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3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3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3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3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3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3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3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3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3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3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3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3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3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3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3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3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3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3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3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3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3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3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3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3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3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3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3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3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3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3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3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3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3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3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3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3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3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3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3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3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3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3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3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3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3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3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3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3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3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3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3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3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3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3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3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3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3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3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3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3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3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3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3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3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3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3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3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3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3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3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3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3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3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3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3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3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3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3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3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3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3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3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3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3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3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3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3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3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3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3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3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3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3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3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3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3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3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3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3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3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3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3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3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3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3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3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3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3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3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3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3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3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3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3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3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3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3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3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3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3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3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3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3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3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3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3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3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3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3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3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3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3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3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3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3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3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3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3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3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3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3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3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3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3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3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3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3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3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3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3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3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3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3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3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3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3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3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3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3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3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3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3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3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3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3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3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3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6" name="Google Shape;4736;p132"/>
          <p:cNvGrpSpPr/>
          <p:nvPr/>
        </p:nvGrpSpPr>
        <p:grpSpPr>
          <a:xfrm>
            <a:off x="5961311" y="1231136"/>
            <a:ext cx="2435960" cy="1297725"/>
            <a:chOff x="233350" y="949250"/>
            <a:chExt cx="7137300" cy="3802300"/>
          </a:xfrm>
        </p:grpSpPr>
        <p:sp>
          <p:nvSpPr>
            <p:cNvPr id="4737" name="Google Shape;4737;p13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3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3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3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3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3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3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3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3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3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3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3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3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3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3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3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3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3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3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3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3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3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3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3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3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3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3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3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3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3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3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3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3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3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3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3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3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3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3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3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3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3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3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3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3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3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3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3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3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3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3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8" name="Google Shape;4788;p132"/>
          <p:cNvGrpSpPr/>
          <p:nvPr/>
        </p:nvGrpSpPr>
        <p:grpSpPr>
          <a:xfrm>
            <a:off x="7714435" y="3194726"/>
            <a:ext cx="104231" cy="320340"/>
            <a:chOff x="7564426" y="3224343"/>
            <a:chExt cx="119985" cy="368801"/>
          </a:xfrm>
        </p:grpSpPr>
        <p:sp>
          <p:nvSpPr>
            <p:cNvPr id="4789" name="Google Shape;4789;p13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3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1" name="Google Shape;4791;p132"/>
          <p:cNvGrpSpPr/>
          <p:nvPr/>
        </p:nvGrpSpPr>
        <p:grpSpPr>
          <a:xfrm>
            <a:off x="7413923" y="3188827"/>
            <a:ext cx="189489" cy="332132"/>
            <a:chOff x="8370831" y="3202002"/>
            <a:chExt cx="218129" cy="382376"/>
          </a:xfrm>
        </p:grpSpPr>
        <p:sp>
          <p:nvSpPr>
            <p:cNvPr id="4792" name="Google Shape;4792;p13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3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4" name="Google Shape;4794;p132"/>
          <p:cNvGrpSpPr/>
          <p:nvPr/>
        </p:nvGrpSpPr>
        <p:grpSpPr>
          <a:xfrm>
            <a:off x="8137312" y="3599959"/>
            <a:ext cx="309429" cy="267000"/>
            <a:chOff x="6742064" y="3750480"/>
            <a:chExt cx="399315" cy="344560"/>
          </a:xfrm>
        </p:grpSpPr>
        <p:sp>
          <p:nvSpPr>
            <p:cNvPr id="4795" name="Google Shape;4795;p13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3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7" name="Google Shape;4797;p132"/>
          <p:cNvGrpSpPr/>
          <p:nvPr/>
        </p:nvGrpSpPr>
        <p:grpSpPr>
          <a:xfrm>
            <a:off x="7676331" y="3951006"/>
            <a:ext cx="180437" cy="281608"/>
            <a:chOff x="7248525" y="3739696"/>
            <a:chExt cx="230531" cy="359790"/>
          </a:xfrm>
        </p:grpSpPr>
        <p:sp>
          <p:nvSpPr>
            <p:cNvPr id="4798" name="Google Shape;4798;p13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3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0" name="Google Shape;4800;p132"/>
          <p:cNvGrpSpPr/>
          <p:nvPr/>
        </p:nvGrpSpPr>
        <p:grpSpPr>
          <a:xfrm>
            <a:off x="7922251" y="3594231"/>
            <a:ext cx="162896" cy="278710"/>
            <a:chOff x="7601242" y="3729267"/>
            <a:chExt cx="222566" cy="380803"/>
          </a:xfrm>
        </p:grpSpPr>
        <p:sp>
          <p:nvSpPr>
            <p:cNvPr id="4801" name="Google Shape;4801;p13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3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03" name="Google Shape;4803;p132"/>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4" name="Google Shape;4804;p132"/>
          <p:cNvGrpSpPr/>
          <p:nvPr/>
        </p:nvGrpSpPr>
        <p:grpSpPr>
          <a:xfrm>
            <a:off x="7411896" y="3595371"/>
            <a:ext cx="193543" cy="275990"/>
            <a:chOff x="8304647" y="3738687"/>
            <a:chExt cx="225076" cy="320956"/>
          </a:xfrm>
        </p:grpSpPr>
        <p:sp>
          <p:nvSpPr>
            <p:cNvPr id="4805" name="Google Shape;4805;p132"/>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3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3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8" name="Google Shape;4808;p132"/>
          <p:cNvGrpSpPr/>
          <p:nvPr/>
        </p:nvGrpSpPr>
        <p:grpSpPr>
          <a:xfrm>
            <a:off x="7684389" y="3595371"/>
            <a:ext cx="178492" cy="275990"/>
            <a:chOff x="8615101" y="3738687"/>
            <a:chExt cx="207573" cy="320956"/>
          </a:xfrm>
        </p:grpSpPr>
        <p:sp>
          <p:nvSpPr>
            <p:cNvPr id="4809" name="Google Shape;4809;p132"/>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3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3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2" name="Google Shape;4812;p132"/>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3" name="Google Shape;4813;p132"/>
          <p:cNvGrpSpPr/>
          <p:nvPr/>
        </p:nvGrpSpPr>
        <p:grpSpPr>
          <a:xfrm>
            <a:off x="7909920" y="3998032"/>
            <a:ext cx="187557" cy="187557"/>
            <a:chOff x="8565775" y="671075"/>
            <a:chExt cx="441000" cy="441000"/>
          </a:xfrm>
        </p:grpSpPr>
        <p:sp>
          <p:nvSpPr>
            <p:cNvPr id="4814" name="Google Shape;4814;p132"/>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32"/>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16" name="Google Shape;4816;p132"/>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32"/>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18" name="Google Shape;4818;p132"/>
          <p:cNvGrpSpPr/>
          <p:nvPr/>
        </p:nvGrpSpPr>
        <p:grpSpPr>
          <a:xfrm>
            <a:off x="6064392" y="3070557"/>
            <a:ext cx="587865" cy="517731"/>
            <a:chOff x="6000718" y="3070557"/>
            <a:chExt cx="587865" cy="517731"/>
          </a:xfrm>
        </p:grpSpPr>
        <p:sp>
          <p:nvSpPr>
            <p:cNvPr id="4819" name="Google Shape;4819;p132"/>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32"/>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32"/>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32"/>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32"/>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32"/>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32"/>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32"/>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32"/>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32"/>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 name="Google Shape;4829;p132"/>
          <p:cNvGrpSpPr/>
          <p:nvPr/>
        </p:nvGrpSpPr>
        <p:grpSpPr>
          <a:xfrm>
            <a:off x="6079197" y="3714217"/>
            <a:ext cx="557665" cy="516387"/>
            <a:chOff x="6015523" y="3714217"/>
            <a:chExt cx="557665" cy="516387"/>
          </a:xfrm>
        </p:grpSpPr>
        <p:grpSp>
          <p:nvGrpSpPr>
            <p:cNvPr id="4830" name="Google Shape;4830;p132"/>
            <p:cNvGrpSpPr/>
            <p:nvPr/>
          </p:nvGrpSpPr>
          <p:grpSpPr>
            <a:xfrm>
              <a:off x="6036094" y="3716980"/>
              <a:ext cx="529822" cy="510480"/>
              <a:chOff x="3148311" y="-545634"/>
              <a:chExt cx="1006118" cy="969572"/>
            </a:xfrm>
          </p:grpSpPr>
          <p:sp>
            <p:nvSpPr>
              <p:cNvPr id="4831" name="Google Shape;4831;p132"/>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32"/>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32"/>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32"/>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32"/>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32"/>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32"/>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32"/>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32"/>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32"/>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41" name="Google Shape;4841;p132"/>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2" name="Google Shape;4842;p132"/>
          <p:cNvGrpSpPr/>
          <p:nvPr/>
        </p:nvGrpSpPr>
        <p:grpSpPr>
          <a:xfrm>
            <a:off x="6707979" y="3073628"/>
            <a:ext cx="576302" cy="511871"/>
            <a:chOff x="6644304" y="3073628"/>
            <a:chExt cx="576302" cy="511871"/>
          </a:xfrm>
        </p:grpSpPr>
        <p:grpSp>
          <p:nvGrpSpPr>
            <p:cNvPr id="4843" name="Google Shape;4843;p132"/>
            <p:cNvGrpSpPr/>
            <p:nvPr/>
          </p:nvGrpSpPr>
          <p:grpSpPr>
            <a:xfrm>
              <a:off x="6712169" y="3073651"/>
              <a:ext cx="481611" cy="506713"/>
              <a:chOff x="1833536" y="-546641"/>
              <a:chExt cx="914567" cy="962419"/>
            </a:xfrm>
          </p:grpSpPr>
          <p:grpSp>
            <p:nvGrpSpPr>
              <p:cNvPr id="4844" name="Google Shape;4844;p132"/>
              <p:cNvGrpSpPr/>
              <p:nvPr/>
            </p:nvGrpSpPr>
            <p:grpSpPr>
              <a:xfrm>
                <a:off x="1833536" y="-524249"/>
                <a:ext cx="914567" cy="940027"/>
                <a:chOff x="1833536" y="-524249"/>
                <a:chExt cx="914567" cy="940027"/>
              </a:xfrm>
            </p:grpSpPr>
            <p:sp>
              <p:nvSpPr>
                <p:cNvPr id="4845" name="Google Shape;4845;p132"/>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32"/>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32"/>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32"/>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32"/>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0" name="Google Shape;4850;p132"/>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32"/>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32"/>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32"/>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4" name="Google Shape;4854;p13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5" name="Google Shape;4855;p132"/>
          <p:cNvGrpSpPr/>
          <p:nvPr/>
        </p:nvGrpSpPr>
        <p:grpSpPr>
          <a:xfrm>
            <a:off x="6715725" y="3714143"/>
            <a:ext cx="560636" cy="516497"/>
            <a:chOff x="6652051" y="3714143"/>
            <a:chExt cx="560636" cy="516497"/>
          </a:xfrm>
        </p:grpSpPr>
        <p:grpSp>
          <p:nvGrpSpPr>
            <p:cNvPr id="4856" name="Google Shape;4856;p132"/>
            <p:cNvGrpSpPr/>
            <p:nvPr/>
          </p:nvGrpSpPr>
          <p:grpSpPr>
            <a:xfrm>
              <a:off x="6669657" y="3716715"/>
              <a:ext cx="466768" cy="464314"/>
              <a:chOff x="3139766" y="765669"/>
              <a:chExt cx="886380" cy="881888"/>
            </a:xfrm>
          </p:grpSpPr>
          <p:grpSp>
            <p:nvGrpSpPr>
              <p:cNvPr id="4857" name="Google Shape;4857;p132"/>
              <p:cNvGrpSpPr/>
              <p:nvPr/>
            </p:nvGrpSpPr>
            <p:grpSpPr>
              <a:xfrm>
                <a:off x="3139766" y="765669"/>
                <a:ext cx="886380" cy="881888"/>
                <a:chOff x="3139766" y="765669"/>
                <a:chExt cx="886380" cy="881888"/>
              </a:xfrm>
            </p:grpSpPr>
            <p:sp>
              <p:nvSpPr>
                <p:cNvPr id="4858" name="Google Shape;4858;p132"/>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32"/>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32"/>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32"/>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32"/>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32"/>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32"/>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32"/>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32"/>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67" name="Google Shape;4867;p132"/>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32"/>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32"/>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32"/>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71" name="Google Shape;4871;p132"/>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2" name="Google Shape;4872;p132"/>
          <p:cNvGrpSpPr/>
          <p:nvPr/>
        </p:nvGrpSpPr>
        <p:grpSpPr>
          <a:xfrm>
            <a:off x="726609" y="1192826"/>
            <a:ext cx="2665073" cy="1317140"/>
            <a:chOff x="793334" y="1192826"/>
            <a:chExt cx="2665073" cy="1317140"/>
          </a:xfrm>
        </p:grpSpPr>
        <p:sp>
          <p:nvSpPr>
            <p:cNvPr id="4873" name="Google Shape;4873;p132"/>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32"/>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32"/>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32"/>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32"/>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32"/>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32"/>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32"/>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32"/>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32"/>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32"/>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32"/>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32"/>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32"/>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32"/>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32"/>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32"/>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32"/>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32"/>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32"/>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32"/>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32"/>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32"/>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32"/>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32"/>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32"/>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32"/>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32"/>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32"/>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32"/>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32"/>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32"/>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32"/>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32"/>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32"/>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32"/>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32"/>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32"/>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32"/>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32"/>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32"/>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32"/>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32"/>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32"/>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32"/>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32"/>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32"/>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32"/>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32"/>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32"/>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32"/>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32"/>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32"/>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32"/>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32"/>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32"/>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32"/>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32"/>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32"/>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32"/>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32"/>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32"/>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32"/>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32"/>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32"/>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32"/>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32"/>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32"/>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32"/>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32"/>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32"/>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32"/>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32"/>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32"/>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32"/>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32"/>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32"/>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32"/>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32"/>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32"/>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32"/>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32"/>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32"/>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32"/>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32"/>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32"/>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32"/>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32"/>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132"/>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132"/>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32"/>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32"/>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32"/>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32"/>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32"/>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132"/>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32"/>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32"/>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32"/>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32"/>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32"/>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32"/>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32"/>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32"/>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32"/>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32"/>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32"/>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32"/>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32"/>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32"/>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32"/>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32"/>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32"/>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32"/>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32"/>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32"/>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32"/>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32"/>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32"/>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32"/>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32"/>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32"/>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32"/>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32"/>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32"/>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32"/>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32"/>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32"/>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32"/>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32"/>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32"/>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32"/>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32"/>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32"/>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32"/>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32"/>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32"/>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32"/>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32"/>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32"/>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32"/>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32"/>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32"/>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32"/>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32"/>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32"/>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32"/>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32"/>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32"/>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32"/>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32"/>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32"/>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32"/>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32"/>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32"/>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32"/>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32"/>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32"/>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32"/>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32"/>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32"/>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32"/>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32"/>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32"/>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32"/>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32"/>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32"/>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32"/>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32"/>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32"/>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32"/>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32"/>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32"/>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32"/>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32"/>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32"/>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32"/>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32"/>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32"/>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32"/>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32"/>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32"/>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32"/>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32"/>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32"/>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32"/>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32"/>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32"/>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32"/>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32"/>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32"/>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32"/>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32"/>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32"/>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32"/>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32"/>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32"/>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32"/>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32"/>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32"/>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32"/>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32"/>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32"/>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32"/>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32"/>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32"/>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32"/>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32"/>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32"/>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32"/>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32"/>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32"/>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32"/>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32"/>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32"/>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32"/>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32"/>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32"/>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32"/>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32"/>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32"/>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32"/>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32"/>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32"/>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32"/>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32"/>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32"/>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32"/>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32"/>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32"/>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32"/>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32"/>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32"/>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32"/>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32"/>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32"/>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32"/>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32"/>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32"/>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32"/>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32"/>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32"/>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32"/>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32"/>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32"/>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32"/>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32"/>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32"/>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32"/>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32"/>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32"/>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32"/>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32"/>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32"/>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32"/>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32"/>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32"/>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32"/>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32"/>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32"/>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32"/>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32"/>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32"/>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32"/>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32"/>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32"/>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32"/>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32"/>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32"/>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32"/>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32"/>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32"/>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32"/>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32"/>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32"/>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32"/>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32"/>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32"/>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32"/>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32"/>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32"/>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32"/>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32"/>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32"/>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32"/>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32"/>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32"/>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32"/>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32"/>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32"/>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32"/>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32"/>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32"/>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32"/>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32"/>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32"/>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32"/>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32"/>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32"/>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32"/>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32"/>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32"/>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32"/>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32"/>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32"/>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32"/>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32"/>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32"/>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32"/>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32"/>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32"/>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32"/>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32"/>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32"/>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32"/>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32"/>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32"/>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32"/>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32"/>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32"/>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32"/>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32"/>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32"/>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32"/>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32"/>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32"/>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32"/>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32"/>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32"/>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32"/>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32"/>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32"/>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32"/>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32"/>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32"/>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32"/>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32"/>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32"/>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32"/>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32"/>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32"/>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32"/>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32"/>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32"/>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32"/>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32"/>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32"/>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32"/>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32"/>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32"/>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32"/>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32"/>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32"/>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32"/>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32"/>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32"/>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32"/>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32"/>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32"/>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32"/>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32"/>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32"/>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32"/>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32"/>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32"/>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32"/>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32"/>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32"/>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32"/>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32"/>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32"/>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32"/>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32"/>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32"/>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32"/>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32"/>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32"/>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32"/>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32"/>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32"/>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32"/>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32"/>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32"/>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32"/>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32"/>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32"/>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32"/>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32"/>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32"/>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32"/>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32"/>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32"/>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32"/>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32"/>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32"/>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32"/>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32"/>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32"/>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32"/>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32"/>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32"/>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32"/>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32"/>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32"/>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32"/>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32"/>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32"/>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32"/>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32"/>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32"/>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32"/>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32"/>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32"/>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32"/>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32"/>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32"/>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32"/>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32"/>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32"/>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32"/>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32"/>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32"/>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32"/>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32"/>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32"/>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32"/>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32"/>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32"/>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32"/>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32"/>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32"/>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32"/>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32"/>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32"/>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32"/>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32"/>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32"/>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32"/>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32"/>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32"/>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32"/>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32"/>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32"/>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32"/>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32"/>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32"/>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32"/>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32"/>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32"/>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32"/>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32"/>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32"/>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32"/>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32"/>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32"/>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32"/>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32"/>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32"/>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32"/>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32"/>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32"/>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32"/>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32"/>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32"/>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32"/>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32"/>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32"/>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32"/>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32"/>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32"/>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32"/>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32"/>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32"/>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32"/>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32"/>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32"/>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32"/>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32"/>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32"/>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32"/>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32"/>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32"/>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32"/>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32"/>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32"/>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32"/>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32"/>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32"/>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32"/>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32"/>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32"/>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32"/>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32"/>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32"/>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32"/>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32"/>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32"/>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32"/>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32"/>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32"/>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32"/>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32"/>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32"/>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32"/>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3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32"/>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32"/>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32"/>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32"/>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32"/>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32"/>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32"/>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32"/>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32"/>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32"/>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32"/>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32"/>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32"/>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32"/>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32"/>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3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32"/>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32"/>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32"/>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32"/>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32"/>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32"/>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32"/>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32"/>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32"/>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32"/>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32"/>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32"/>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32"/>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32"/>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32"/>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32"/>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32"/>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32"/>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32"/>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32"/>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32"/>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32"/>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32"/>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32"/>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32"/>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32"/>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32"/>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32"/>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32"/>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32"/>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32"/>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32"/>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32"/>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32"/>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32"/>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32"/>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32"/>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32"/>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32"/>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32"/>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32"/>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32"/>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32"/>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32"/>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32"/>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32"/>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32"/>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32"/>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32"/>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32"/>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32"/>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32"/>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32"/>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32"/>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32"/>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32"/>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32"/>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32"/>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32"/>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32"/>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32"/>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32"/>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32"/>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32"/>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32"/>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32"/>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32"/>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32"/>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32"/>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32"/>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32"/>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32"/>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32"/>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32"/>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32"/>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32"/>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32"/>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32"/>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32"/>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32"/>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32"/>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32"/>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32"/>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32"/>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32"/>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32"/>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32"/>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32"/>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32"/>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32"/>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32"/>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32"/>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32"/>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32"/>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32"/>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32"/>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32"/>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32"/>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32"/>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32"/>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32"/>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32"/>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32"/>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32"/>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32"/>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32"/>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32"/>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32"/>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32"/>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32"/>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32"/>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32"/>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32"/>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32"/>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32"/>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32"/>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32"/>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32"/>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32"/>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32"/>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32"/>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32"/>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32"/>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32"/>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32"/>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32"/>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32"/>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32"/>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32"/>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32"/>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32"/>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32"/>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32"/>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32"/>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32"/>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32"/>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32"/>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32"/>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32"/>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32"/>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32"/>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32"/>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32"/>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32"/>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32"/>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32"/>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32"/>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32"/>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32"/>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32"/>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32"/>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32"/>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32"/>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32"/>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32"/>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32"/>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32"/>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32"/>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32"/>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32"/>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32"/>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32"/>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32"/>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32"/>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32"/>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32"/>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32"/>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32"/>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32"/>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32"/>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32"/>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32"/>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32"/>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32"/>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32"/>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32"/>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32"/>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32"/>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32"/>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32"/>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32"/>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32"/>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32"/>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32"/>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32"/>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32"/>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32"/>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32"/>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32"/>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32"/>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32"/>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32"/>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32"/>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32"/>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32"/>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32"/>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32"/>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32"/>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32"/>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32"/>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32"/>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32"/>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32"/>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32"/>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32"/>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32"/>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32"/>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32"/>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32"/>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32"/>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32"/>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32"/>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32"/>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32"/>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32"/>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32"/>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32"/>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32"/>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32"/>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32"/>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32"/>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32"/>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32"/>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32"/>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32"/>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32"/>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32"/>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32"/>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32"/>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32"/>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32"/>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32"/>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32"/>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32"/>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32"/>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32"/>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32"/>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32"/>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32"/>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32"/>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32"/>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32"/>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32"/>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32"/>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32"/>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32"/>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32"/>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32"/>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32"/>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32"/>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32"/>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32"/>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32"/>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32"/>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32"/>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32"/>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32"/>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32"/>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32"/>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32"/>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32"/>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32"/>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32"/>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32"/>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32"/>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32"/>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32"/>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32"/>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32"/>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32"/>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32"/>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32"/>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32"/>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32"/>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32"/>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32"/>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32"/>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32"/>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32"/>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32"/>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32"/>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32"/>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32"/>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32"/>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32"/>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32"/>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32"/>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32"/>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32"/>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32"/>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32"/>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32"/>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32"/>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32"/>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32"/>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32"/>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32"/>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32"/>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32"/>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32"/>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32"/>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32"/>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32"/>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32"/>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32"/>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32"/>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32"/>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32"/>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32"/>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32"/>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32"/>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32"/>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32"/>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32"/>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32"/>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32"/>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32"/>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32"/>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32"/>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32"/>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32"/>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32"/>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32"/>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32"/>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32"/>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32"/>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32"/>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32"/>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32"/>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32"/>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32"/>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32"/>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32"/>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32"/>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32"/>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32"/>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32"/>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32"/>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32"/>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32"/>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32"/>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32"/>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32"/>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32"/>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32"/>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32"/>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32"/>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32"/>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32"/>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32"/>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32"/>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32"/>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32"/>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32"/>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32"/>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32"/>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32"/>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32"/>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32"/>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32"/>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32"/>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32"/>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32"/>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32"/>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32"/>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32"/>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32"/>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32"/>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32"/>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32"/>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32"/>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32"/>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32"/>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32"/>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32"/>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32"/>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32"/>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32"/>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32"/>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32"/>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32"/>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32"/>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32"/>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32"/>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32"/>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32"/>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32"/>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32"/>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32"/>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32"/>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32"/>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32"/>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32"/>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32"/>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32"/>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32"/>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32"/>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32"/>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32"/>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32"/>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32"/>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32"/>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32"/>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32"/>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32"/>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32"/>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32"/>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32"/>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32"/>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32"/>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32"/>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32"/>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32"/>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32"/>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32"/>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32"/>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32"/>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32"/>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32"/>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32"/>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32"/>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32"/>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32"/>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32"/>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32"/>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32"/>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32"/>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32"/>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32"/>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32"/>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32"/>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32"/>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32"/>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32"/>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32"/>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32"/>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32"/>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32"/>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32"/>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32"/>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32"/>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32"/>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32"/>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32"/>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32"/>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32"/>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32"/>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32"/>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32"/>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32"/>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32"/>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32"/>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32"/>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32"/>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32"/>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32"/>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32"/>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32"/>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32"/>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32"/>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32"/>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32"/>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32"/>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32"/>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32"/>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32"/>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32"/>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32"/>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32"/>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32"/>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32"/>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32"/>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32"/>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32"/>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32"/>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32"/>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32"/>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32"/>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32"/>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32"/>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32"/>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32"/>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32"/>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32"/>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32"/>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32"/>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32"/>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32"/>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32"/>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32"/>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32"/>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32"/>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32"/>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32"/>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32"/>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32"/>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32"/>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32"/>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32"/>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32"/>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32"/>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32"/>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32"/>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32"/>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32"/>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32"/>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32"/>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32"/>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32"/>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32"/>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32"/>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32"/>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32"/>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32"/>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32"/>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32"/>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32"/>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32"/>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32"/>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32"/>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32"/>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32"/>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32"/>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32"/>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32"/>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32"/>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32"/>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32"/>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32"/>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32"/>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32"/>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32"/>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32"/>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32"/>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32"/>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32"/>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32"/>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32"/>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32"/>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32"/>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32"/>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32"/>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32"/>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32"/>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32"/>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32"/>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32"/>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32"/>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32"/>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32"/>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32"/>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32"/>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32"/>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32"/>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32"/>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32"/>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32"/>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32"/>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32"/>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32"/>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32"/>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32"/>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32"/>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32"/>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32"/>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32"/>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32"/>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32"/>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32"/>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32"/>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32"/>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32"/>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3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32"/>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32"/>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3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32"/>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32"/>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32"/>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32"/>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32"/>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32"/>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32"/>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32"/>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32"/>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32"/>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32"/>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32"/>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32"/>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32"/>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32"/>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32"/>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32"/>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32"/>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32"/>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32"/>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32"/>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32"/>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32"/>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32"/>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32"/>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32"/>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32"/>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32"/>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32"/>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32"/>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32"/>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32"/>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32"/>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32"/>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32"/>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32"/>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32"/>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32"/>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32"/>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32"/>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32"/>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32"/>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32"/>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32"/>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32"/>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32"/>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32"/>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32"/>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32"/>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32"/>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32"/>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32"/>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32"/>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32"/>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32"/>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32"/>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32"/>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32"/>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32"/>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32"/>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32"/>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32"/>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32"/>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32"/>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32"/>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32"/>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32"/>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32"/>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32"/>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32"/>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32"/>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32"/>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32"/>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32"/>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32"/>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32"/>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32"/>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32"/>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32"/>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32"/>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32"/>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32"/>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32"/>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32"/>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32"/>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32"/>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32"/>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32"/>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32"/>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32"/>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32"/>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32"/>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32"/>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32"/>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32"/>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32"/>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32"/>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32"/>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32"/>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32"/>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32"/>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32"/>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32"/>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32"/>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32"/>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32"/>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32"/>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32"/>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32"/>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32"/>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32"/>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32"/>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32"/>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32"/>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32"/>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32"/>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32"/>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32"/>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32"/>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32"/>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32"/>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32"/>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32"/>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32"/>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32"/>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32"/>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32"/>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32"/>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32"/>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32"/>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32"/>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32"/>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32"/>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32"/>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32"/>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32"/>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32"/>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32"/>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32"/>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32"/>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32"/>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32"/>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32"/>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32"/>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32"/>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32"/>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32"/>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32"/>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32"/>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32"/>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32"/>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32"/>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32"/>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32"/>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32"/>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32"/>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32"/>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32"/>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32"/>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32"/>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32"/>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32"/>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32"/>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32"/>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32"/>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32"/>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32"/>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32"/>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32"/>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32"/>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32"/>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32"/>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32"/>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32"/>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32"/>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32"/>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32"/>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32"/>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32"/>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32"/>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32"/>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32"/>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32"/>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32"/>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32"/>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32"/>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32"/>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32"/>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32"/>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32"/>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32"/>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32"/>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32"/>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32"/>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32"/>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32"/>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32"/>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32"/>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32"/>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32"/>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32"/>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32"/>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32"/>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32"/>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32"/>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32"/>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32"/>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32"/>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32"/>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32"/>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32"/>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32"/>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32"/>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32"/>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32"/>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32"/>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32"/>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32"/>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32"/>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32"/>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32"/>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32"/>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32"/>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32"/>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32"/>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32"/>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32"/>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32"/>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32"/>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32"/>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32"/>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32"/>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32"/>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32"/>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32"/>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32"/>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32"/>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32"/>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32"/>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32"/>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32"/>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32"/>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32"/>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32"/>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32"/>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32"/>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32"/>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32"/>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32"/>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32"/>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32"/>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32"/>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32"/>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32"/>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32"/>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32"/>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32"/>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32"/>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32"/>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32"/>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32"/>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32"/>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32"/>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32"/>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32"/>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32"/>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32"/>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32"/>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32"/>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32"/>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32"/>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32"/>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32"/>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32"/>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32"/>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32"/>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32"/>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32"/>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32"/>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32"/>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32"/>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32"/>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32"/>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32"/>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32"/>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32"/>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32"/>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32"/>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32"/>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32"/>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32"/>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32"/>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32"/>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32"/>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32"/>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32"/>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32"/>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32"/>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32"/>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32"/>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32"/>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32"/>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32"/>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32"/>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32"/>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32"/>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32"/>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32"/>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32"/>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32"/>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32"/>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32"/>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32"/>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32"/>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32"/>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32"/>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32"/>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32"/>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32"/>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32"/>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32"/>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32"/>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32"/>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32"/>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32"/>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32"/>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32"/>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32"/>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32"/>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32"/>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32"/>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32"/>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32"/>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32"/>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32"/>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32"/>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32"/>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32"/>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32"/>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32"/>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32"/>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32"/>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32"/>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32"/>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32"/>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32"/>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32"/>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32"/>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32"/>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32"/>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32"/>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32"/>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32"/>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32"/>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32"/>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32"/>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32"/>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32"/>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32"/>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32"/>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32"/>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32"/>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32"/>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32"/>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32"/>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32"/>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32"/>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32"/>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32"/>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32"/>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32"/>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32"/>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32"/>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32"/>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32"/>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32"/>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32"/>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32"/>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32"/>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32"/>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32"/>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32"/>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32"/>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32"/>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32"/>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32"/>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32"/>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32"/>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32"/>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32"/>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32"/>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32"/>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32"/>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32"/>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32"/>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32"/>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32"/>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32"/>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32"/>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32"/>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32"/>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32"/>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32"/>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32"/>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32"/>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32"/>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32"/>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32"/>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32"/>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32"/>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32"/>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32"/>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32"/>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32"/>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32"/>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32"/>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32"/>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32"/>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32"/>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32"/>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32"/>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32"/>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32"/>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32"/>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32"/>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32"/>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32"/>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32"/>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32"/>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32"/>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32"/>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32"/>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32"/>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32"/>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32"/>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32"/>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32"/>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32"/>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32"/>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32"/>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32"/>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32"/>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32"/>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32"/>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32"/>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32"/>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32"/>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32"/>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32"/>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32"/>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32"/>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32"/>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32"/>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32"/>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32"/>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32"/>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32"/>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32"/>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32"/>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32"/>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32"/>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32"/>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32"/>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32"/>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32"/>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32"/>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32"/>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32"/>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32"/>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32"/>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32"/>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32"/>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32"/>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32"/>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32"/>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32"/>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32"/>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32"/>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32"/>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32"/>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32"/>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32"/>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32"/>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32"/>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32"/>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32"/>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32"/>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32"/>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32"/>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32"/>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32"/>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32"/>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32"/>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32"/>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32"/>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32"/>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32"/>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32"/>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32"/>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32"/>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32"/>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32"/>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32"/>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32"/>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32"/>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32"/>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32"/>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32"/>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32"/>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32"/>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32"/>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32"/>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32"/>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32"/>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32"/>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32"/>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32"/>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32"/>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32"/>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32"/>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32"/>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32"/>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32"/>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32"/>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32"/>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32"/>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32"/>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32"/>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32"/>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32"/>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32"/>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32"/>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32"/>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32"/>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32"/>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32"/>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32"/>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32"/>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32"/>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32"/>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32"/>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32"/>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32"/>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32"/>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32"/>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32"/>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32"/>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32"/>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32"/>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32"/>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32"/>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32"/>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32"/>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32"/>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32"/>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32"/>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32"/>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32"/>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32"/>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32"/>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32"/>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32"/>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32"/>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32"/>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32"/>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32"/>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32"/>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32"/>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32"/>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32"/>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32"/>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32"/>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32"/>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32"/>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32"/>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32"/>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32"/>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32"/>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32"/>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32"/>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32"/>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32"/>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32"/>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32"/>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32"/>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32"/>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32"/>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32"/>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32"/>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32"/>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32"/>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32"/>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32"/>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32"/>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32"/>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32"/>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32"/>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32"/>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32"/>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32"/>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32"/>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32"/>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32"/>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32"/>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32"/>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32"/>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32"/>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32"/>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32"/>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32"/>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32"/>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32"/>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32"/>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32"/>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32"/>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32"/>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32"/>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32"/>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32"/>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32"/>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32"/>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32"/>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32"/>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32"/>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32"/>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32"/>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32"/>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32"/>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32"/>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32"/>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32"/>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32"/>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32"/>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32"/>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32"/>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32"/>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32"/>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32"/>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32"/>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32"/>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32"/>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32"/>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32"/>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32"/>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32"/>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32"/>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32"/>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32"/>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32"/>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32"/>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32"/>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32"/>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32"/>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32"/>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32"/>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32"/>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32"/>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32"/>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32"/>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32"/>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32"/>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32"/>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32"/>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32"/>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32"/>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32"/>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32"/>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32"/>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32"/>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32"/>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32"/>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32"/>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32"/>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32"/>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32"/>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32"/>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32"/>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32"/>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32"/>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32"/>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32"/>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32"/>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32"/>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32"/>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32"/>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32"/>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32"/>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32"/>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32"/>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32"/>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32"/>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32"/>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32"/>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32"/>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32"/>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32"/>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32"/>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32"/>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32"/>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32"/>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32"/>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32"/>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32"/>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32"/>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32"/>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32"/>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32"/>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32"/>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32"/>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32"/>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32"/>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32"/>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32"/>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32"/>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32"/>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32"/>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32"/>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32"/>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32"/>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32"/>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32"/>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32"/>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32"/>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32"/>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32"/>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32"/>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32"/>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32"/>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32"/>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32"/>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32"/>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32"/>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32"/>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32"/>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32"/>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32"/>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32"/>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32"/>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32"/>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32"/>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32"/>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32"/>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32"/>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32"/>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32"/>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32"/>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32"/>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32"/>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32"/>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32"/>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32"/>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32"/>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32"/>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32"/>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32"/>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32"/>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32"/>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32"/>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32"/>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32"/>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32"/>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32"/>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32"/>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32"/>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32"/>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32"/>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32"/>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32"/>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32"/>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32"/>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32"/>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32"/>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32"/>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32"/>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32"/>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32"/>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32"/>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32"/>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32"/>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32"/>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32"/>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32"/>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32"/>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32"/>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32"/>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32"/>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32"/>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32"/>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32"/>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32"/>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32"/>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32"/>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32"/>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32"/>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32"/>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32"/>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32"/>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32"/>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32"/>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32"/>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32"/>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32"/>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32"/>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32"/>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32"/>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32"/>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32"/>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32"/>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32"/>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32"/>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32"/>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32"/>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32"/>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32"/>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32"/>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32"/>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32"/>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32"/>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32"/>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32"/>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32"/>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32"/>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32"/>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32"/>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32"/>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32"/>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32"/>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32"/>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32"/>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32"/>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32"/>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32"/>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32"/>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32"/>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32"/>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32"/>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32"/>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32"/>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32"/>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32"/>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32"/>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32"/>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32"/>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32"/>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32"/>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32"/>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32"/>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32"/>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32"/>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32"/>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32"/>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32"/>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32"/>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32"/>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32"/>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32"/>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32"/>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32"/>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32"/>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32"/>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32"/>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32"/>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32"/>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32"/>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32"/>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32"/>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32"/>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32"/>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32"/>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32"/>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32"/>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32"/>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32"/>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32"/>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32"/>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32"/>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32"/>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32"/>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32"/>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32"/>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32"/>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32"/>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32"/>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32"/>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32"/>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32"/>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32"/>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32"/>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32"/>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32"/>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32"/>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32"/>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32"/>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32"/>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32"/>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32"/>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32"/>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32"/>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32"/>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32"/>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32"/>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32"/>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32"/>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32"/>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32"/>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32"/>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32"/>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32"/>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32"/>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32"/>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32"/>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32"/>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32"/>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32"/>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32"/>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32"/>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32"/>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32"/>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32"/>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32"/>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32"/>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32"/>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32"/>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32"/>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32"/>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32"/>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32"/>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32"/>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32"/>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32"/>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32"/>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32"/>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32"/>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32"/>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32"/>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32"/>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32"/>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32"/>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32"/>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32"/>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32"/>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32"/>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32"/>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32"/>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32"/>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32"/>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32"/>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32"/>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32"/>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32"/>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32"/>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32"/>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32"/>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32"/>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32"/>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32"/>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32"/>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32"/>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32"/>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32"/>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32"/>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32"/>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32"/>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32"/>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32"/>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32"/>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32"/>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32"/>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32"/>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32"/>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32"/>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32"/>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32"/>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32"/>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32"/>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32"/>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32"/>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32"/>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32"/>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32"/>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32"/>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32"/>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32"/>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32"/>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32"/>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32"/>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32"/>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32"/>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32"/>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32"/>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32"/>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32"/>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32"/>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32"/>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32"/>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32"/>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32"/>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32"/>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32"/>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32"/>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32"/>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32"/>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32"/>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32"/>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32"/>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32"/>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32"/>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32"/>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32"/>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32"/>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32"/>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32"/>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32"/>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32"/>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32"/>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32"/>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32"/>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32"/>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32"/>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32"/>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32"/>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32"/>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32"/>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32"/>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32"/>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32"/>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32"/>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32"/>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32"/>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32"/>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32"/>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32"/>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32"/>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32"/>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32"/>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32"/>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32"/>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32"/>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32"/>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32"/>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32"/>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32"/>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32"/>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32"/>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32"/>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32"/>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32"/>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32"/>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32"/>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32"/>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32"/>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32"/>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32"/>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32"/>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32"/>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32"/>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32"/>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32"/>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32"/>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32"/>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32"/>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32"/>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32"/>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32"/>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32"/>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32"/>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32"/>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32"/>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32"/>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32"/>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32"/>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32"/>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32"/>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32"/>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32"/>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32"/>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32"/>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32"/>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32"/>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32"/>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32"/>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32"/>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32"/>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32"/>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32"/>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32"/>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32"/>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32"/>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32"/>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32"/>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32"/>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32"/>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32"/>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32"/>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32"/>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32"/>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32"/>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32"/>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32"/>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32"/>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32"/>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32"/>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32"/>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32"/>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32"/>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32"/>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32"/>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32"/>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32"/>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32"/>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32"/>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32"/>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32"/>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32"/>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32"/>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32"/>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32"/>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32"/>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32"/>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32"/>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32"/>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32"/>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32"/>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32"/>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32"/>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32"/>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32"/>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32"/>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32"/>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32"/>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32"/>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32"/>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32"/>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32"/>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32"/>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32"/>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32"/>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32"/>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32"/>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32"/>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32"/>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32"/>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32"/>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32"/>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32"/>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32"/>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32"/>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32"/>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32"/>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32"/>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32"/>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32"/>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32"/>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32"/>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32"/>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32"/>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32"/>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32"/>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32"/>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32"/>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32"/>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32"/>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32"/>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32"/>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32"/>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32"/>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32"/>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32"/>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32"/>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32"/>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32"/>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32"/>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32"/>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32"/>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32"/>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32"/>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32"/>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32"/>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32"/>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32"/>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32"/>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32"/>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32"/>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32"/>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32"/>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32"/>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32"/>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32"/>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32"/>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32"/>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32"/>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32"/>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32"/>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32"/>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32"/>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32"/>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32"/>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32"/>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32"/>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32"/>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32"/>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32"/>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32"/>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32"/>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32"/>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32"/>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32"/>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32"/>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32"/>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32"/>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32"/>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32"/>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32"/>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32"/>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32"/>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32"/>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32"/>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32"/>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32"/>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32"/>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32"/>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32"/>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32"/>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32"/>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32"/>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32"/>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32"/>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32"/>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32"/>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32"/>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32"/>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32"/>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32"/>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32"/>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32"/>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32"/>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32"/>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32"/>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32"/>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32"/>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32"/>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32"/>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32"/>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32"/>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32"/>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32"/>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32"/>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32"/>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32"/>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32"/>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32"/>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32"/>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32"/>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32"/>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32"/>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32"/>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32"/>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32"/>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32"/>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32"/>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32"/>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32"/>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32"/>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32"/>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32"/>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32"/>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32"/>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32"/>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32"/>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32"/>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32"/>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32"/>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32"/>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32"/>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32"/>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32"/>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32"/>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32"/>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32"/>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32"/>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32"/>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32"/>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32"/>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32"/>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32"/>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32"/>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32"/>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32"/>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32"/>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32"/>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32"/>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32"/>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32"/>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32"/>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32"/>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32"/>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32"/>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32"/>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32"/>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32"/>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32"/>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32"/>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32"/>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32"/>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32"/>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32"/>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32"/>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32"/>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32"/>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32"/>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32"/>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32"/>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32"/>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32"/>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32"/>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32"/>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32"/>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32"/>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32"/>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32"/>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32"/>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32"/>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32"/>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32"/>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32"/>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32"/>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32"/>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32"/>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32"/>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32"/>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32"/>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32"/>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32"/>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32"/>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32"/>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32"/>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32"/>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32"/>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32"/>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32"/>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32"/>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32"/>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32"/>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32"/>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32"/>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32"/>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32"/>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32"/>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32"/>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32"/>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32"/>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32"/>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32"/>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32"/>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32"/>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32"/>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32"/>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32"/>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32"/>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32"/>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32"/>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32"/>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32"/>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32"/>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32"/>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32"/>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32"/>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32"/>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32"/>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32"/>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32"/>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32"/>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32"/>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32"/>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32"/>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32"/>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32"/>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32"/>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32"/>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32"/>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32"/>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32"/>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32"/>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32"/>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32"/>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32"/>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32"/>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32"/>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32"/>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32"/>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32"/>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32"/>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32"/>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32"/>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32"/>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32"/>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32"/>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32"/>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32"/>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32"/>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32"/>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32"/>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32"/>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32"/>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32"/>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32"/>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32"/>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32"/>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32"/>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32"/>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32"/>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32"/>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32"/>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32"/>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32"/>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32"/>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32"/>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32"/>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32"/>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32"/>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32"/>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32"/>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32"/>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32"/>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32"/>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32"/>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32"/>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32"/>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32"/>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32"/>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32"/>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32"/>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32"/>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32"/>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32"/>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32"/>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32"/>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32"/>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32"/>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32"/>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32"/>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32"/>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32"/>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32"/>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32"/>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32"/>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32"/>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32"/>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32"/>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32"/>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32"/>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32"/>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32"/>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32"/>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32"/>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32"/>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32"/>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32"/>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32"/>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32"/>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32"/>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32"/>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32"/>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32"/>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32"/>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32"/>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32"/>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32"/>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32"/>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32"/>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32"/>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32"/>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32"/>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32"/>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32"/>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32"/>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32"/>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32"/>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32"/>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32"/>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32"/>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32"/>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32"/>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32"/>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32"/>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32"/>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32"/>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32"/>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32"/>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32"/>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32"/>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32"/>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32"/>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32"/>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32"/>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32"/>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32"/>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32"/>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32"/>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32"/>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32"/>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32"/>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32"/>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32"/>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32"/>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32"/>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32"/>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32"/>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32"/>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32"/>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32"/>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32"/>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32"/>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32"/>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32"/>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32"/>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32"/>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32"/>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32"/>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32"/>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32"/>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32"/>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32"/>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32"/>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32"/>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32"/>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32"/>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32"/>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32"/>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32"/>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32"/>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32"/>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32"/>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32"/>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32"/>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32"/>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32"/>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32"/>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32"/>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32"/>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32"/>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32"/>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32"/>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32"/>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32"/>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32"/>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32"/>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32"/>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32"/>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32"/>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32"/>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32"/>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32"/>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32"/>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32"/>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32"/>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32"/>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32"/>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32"/>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32"/>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32"/>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32"/>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32"/>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32"/>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32"/>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32"/>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32"/>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32"/>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32"/>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32"/>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32"/>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32"/>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32"/>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32"/>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32"/>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32"/>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32"/>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32"/>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32"/>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32"/>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32"/>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32"/>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32"/>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32"/>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32"/>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32"/>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32"/>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32"/>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32"/>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32"/>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32"/>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32"/>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32"/>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32"/>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32"/>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32"/>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32"/>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32"/>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32"/>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32"/>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32"/>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32"/>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32"/>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32"/>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32"/>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32"/>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32"/>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32"/>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32"/>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32"/>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32"/>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32"/>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32"/>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32"/>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32"/>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32"/>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32"/>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32"/>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32"/>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32"/>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32"/>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32"/>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32"/>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32"/>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32"/>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32"/>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32"/>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32"/>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32"/>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32"/>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32"/>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32"/>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32"/>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32"/>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32"/>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32"/>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32"/>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32"/>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32"/>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32"/>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32"/>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32"/>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32"/>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32"/>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32"/>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32"/>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32"/>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32"/>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32"/>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32"/>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32"/>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32"/>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32"/>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32"/>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32"/>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32"/>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32"/>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32"/>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32"/>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32"/>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32"/>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32"/>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32"/>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32"/>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32"/>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32"/>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32"/>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32"/>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32"/>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32"/>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32"/>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32"/>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32"/>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32"/>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32"/>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32"/>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32"/>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32"/>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32"/>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32"/>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32"/>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32"/>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32"/>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32"/>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32"/>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32"/>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32"/>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32"/>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32"/>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32"/>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32"/>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32"/>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32"/>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32"/>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32"/>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32"/>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32"/>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32"/>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32"/>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32"/>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32"/>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32"/>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32"/>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32"/>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32"/>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32"/>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32"/>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32"/>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32"/>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32"/>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32"/>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32"/>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32"/>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32"/>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32"/>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32"/>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32"/>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32"/>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32"/>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32"/>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32"/>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32"/>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32"/>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32"/>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32"/>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32"/>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32"/>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32"/>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32"/>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32"/>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32"/>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32"/>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32"/>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32"/>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32"/>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32"/>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32"/>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32"/>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32"/>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32"/>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32"/>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32"/>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32"/>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32"/>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32"/>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32"/>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32"/>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32"/>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32"/>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32"/>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32"/>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32"/>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32"/>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32"/>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32"/>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32"/>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32"/>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32"/>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32"/>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32"/>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32"/>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32"/>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32"/>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32"/>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32"/>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32"/>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32"/>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32"/>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32"/>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32"/>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32"/>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32"/>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32"/>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32"/>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32"/>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32"/>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32"/>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32"/>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32"/>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32"/>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32"/>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32"/>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32"/>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32"/>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32"/>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32"/>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32"/>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32"/>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32"/>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32"/>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32"/>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32"/>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32"/>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32"/>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32"/>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32"/>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32"/>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32"/>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32"/>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32"/>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32"/>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32"/>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32"/>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32"/>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32"/>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32"/>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32"/>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32"/>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32"/>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32"/>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32"/>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32"/>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32"/>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32"/>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32"/>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32"/>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32"/>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32"/>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32"/>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32"/>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32"/>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32"/>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32"/>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32"/>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32"/>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32"/>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32"/>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32"/>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32"/>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32"/>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32"/>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32"/>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32"/>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32"/>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32"/>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32"/>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32"/>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32"/>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32"/>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32"/>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32"/>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32"/>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32"/>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32"/>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32"/>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32"/>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32"/>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32"/>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32"/>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32"/>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32"/>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32"/>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32"/>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32"/>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32"/>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32"/>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32"/>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32"/>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32"/>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32"/>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32"/>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32"/>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32"/>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32"/>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32"/>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32"/>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32"/>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32"/>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32"/>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32"/>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32"/>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32"/>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32"/>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32"/>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32"/>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32"/>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32"/>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32"/>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32"/>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32"/>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32"/>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32"/>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32"/>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32"/>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32"/>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32"/>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32"/>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32"/>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32"/>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32"/>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32"/>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32"/>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32"/>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32"/>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32"/>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32"/>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32"/>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32"/>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32"/>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32"/>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32"/>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32"/>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32"/>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32"/>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32"/>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32"/>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32"/>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32"/>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32"/>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32"/>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32"/>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32"/>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32"/>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32"/>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32"/>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32"/>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32"/>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32"/>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32"/>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32"/>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32"/>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32"/>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32"/>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32"/>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32"/>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32"/>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32"/>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32"/>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32"/>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32"/>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32"/>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32"/>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32"/>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32"/>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32"/>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32"/>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32"/>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32"/>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32"/>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32"/>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32"/>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32"/>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32"/>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32"/>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32"/>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32"/>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32"/>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32"/>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32"/>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32"/>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32"/>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32"/>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32"/>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32"/>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32"/>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32"/>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32"/>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32"/>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32"/>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32"/>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32"/>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32"/>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32"/>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32"/>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32"/>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32"/>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32"/>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32"/>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32"/>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32"/>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32"/>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32"/>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32"/>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32"/>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32"/>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32"/>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32"/>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32"/>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32"/>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32"/>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32"/>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32"/>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32"/>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32"/>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32"/>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32"/>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32"/>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32"/>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32"/>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32"/>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32"/>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32"/>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32"/>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32"/>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32"/>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32"/>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32"/>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32"/>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32"/>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32"/>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32"/>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32"/>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32"/>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32"/>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32"/>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32"/>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32"/>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32"/>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32"/>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32"/>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32"/>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32"/>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32"/>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32"/>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32"/>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32"/>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32"/>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32"/>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32"/>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32"/>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32"/>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32"/>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32"/>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32"/>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32"/>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32"/>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32"/>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32"/>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32"/>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32"/>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32"/>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32"/>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32"/>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32"/>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32"/>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32"/>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32"/>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32"/>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32"/>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32"/>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32"/>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32"/>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32"/>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32"/>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32"/>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32"/>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32"/>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32"/>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32"/>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32"/>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32"/>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32"/>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32"/>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32"/>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32"/>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32"/>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32"/>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32"/>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32"/>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32"/>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32"/>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32"/>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32"/>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32"/>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32"/>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32"/>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32"/>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32"/>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32"/>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32"/>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32"/>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32"/>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32"/>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32"/>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32"/>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32"/>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32"/>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32"/>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32"/>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32"/>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32"/>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32"/>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32"/>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32"/>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32"/>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32"/>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32"/>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32"/>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32"/>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32"/>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32"/>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32"/>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32"/>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32"/>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32"/>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32"/>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32"/>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32"/>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32"/>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32"/>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32"/>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32"/>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32"/>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32"/>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32"/>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32"/>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32"/>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32"/>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32"/>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32"/>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32"/>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32"/>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32"/>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32"/>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32"/>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32"/>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32"/>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32"/>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32"/>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32"/>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32"/>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32"/>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32"/>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32"/>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32"/>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32"/>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32"/>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32"/>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32"/>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32"/>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32"/>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32"/>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32"/>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32"/>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32"/>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32"/>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32"/>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32"/>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32"/>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32"/>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32"/>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32"/>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32"/>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32"/>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32"/>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32"/>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32"/>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32"/>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32"/>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32"/>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32"/>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32"/>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32"/>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32"/>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32"/>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32"/>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32"/>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32"/>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32"/>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32"/>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32"/>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32"/>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32"/>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32"/>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32"/>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32"/>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32"/>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32"/>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32"/>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32"/>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32"/>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32"/>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32"/>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32"/>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32"/>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32"/>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32"/>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32"/>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32"/>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32"/>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32"/>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32"/>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32"/>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32"/>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32"/>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32"/>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32"/>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32"/>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32"/>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32"/>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32"/>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32"/>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32"/>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32"/>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32"/>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32"/>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32"/>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32"/>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32"/>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32"/>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32"/>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32"/>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32"/>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32"/>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32"/>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32"/>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32"/>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32"/>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32"/>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32"/>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32"/>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32"/>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32"/>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32"/>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32"/>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32"/>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32"/>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32"/>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32"/>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32"/>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32"/>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32"/>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32"/>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32"/>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32"/>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32"/>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32"/>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32"/>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32"/>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32"/>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32"/>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32"/>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32"/>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32"/>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32"/>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32"/>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32"/>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32"/>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32"/>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32"/>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32"/>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32"/>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32"/>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32"/>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32"/>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32"/>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32"/>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32"/>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32"/>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32"/>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32"/>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32"/>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32"/>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32"/>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32"/>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32"/>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32"/>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32"/>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32"/>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32"/>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32"/>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32"/>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32"/>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32"/>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32"/>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32"/>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32"/>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32"/>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32"/>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32"/>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32"/>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32"/>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32"/>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32"/>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32"/>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32"/>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32"/>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32"/>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32"/>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32"/>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32"/>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32"/>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32"/>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32"/>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32"/>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32"/>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32"/>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32"/>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32"/>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32"/>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32"/>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32"/>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32"/>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32"/>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32"/>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32"/>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32"/>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32"/>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32"/>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32"/>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32"/>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32"/>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32"/>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32"/>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32"/>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32"/>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32"/>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32"/>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32"/>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32"/>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32"/>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32"/>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32"/>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32"/>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32"/>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32"/>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32"/>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32"/>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32"/>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32"/>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32"/>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32"/>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32"/>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32"/>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32"/>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32"/>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32"/>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32"/>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32"/>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32"/>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32"/>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32"/>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32"/>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32"/>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32"/>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32"/>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32"/>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32"/>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32"/>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32"/>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32"/>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32"/>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32"/>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32"/>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32"/>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32"/>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32"/>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32"/>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32"/>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32"/>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32"/>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32"/>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32"/>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32"/>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32"/>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32"/>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32"/>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32"/>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32"/>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32"/>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32"/>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32"/>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32"/>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32"/>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32"/>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32"/>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32"/>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32"/>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32"/>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32"/>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32"/>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32"/>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32"/>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32"/>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32"/>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32"/>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32"/>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32"/>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32"/>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32"/>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32"/>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32"/>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32"/>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32"/>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32"/>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32"/>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32"/>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32"/>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32"/>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32"/>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32"/>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32"/>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32"/>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32"/>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32"/>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32"/>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32"/>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32"/>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32"/>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32"/>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32"/>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32"/>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32"/>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32"/>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32"/>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32"/>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32"/>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32"/>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32"/>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32"/>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32"/>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32"/>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32"/>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32"/>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32"/>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32"/>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32"/>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32"/>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32"/>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32"/>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32"/>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32"/>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32"/>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32"/>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32"/>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32"/>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32"/>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32"/>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32"/>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32"/>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32"/>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32"/>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32"/>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32"/>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32"/>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32"/>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32"/>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32"/>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32"/>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32"/>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32"/>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32"/>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32"/>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32"/>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32"/>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32"/>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32"/>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32"/>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32"/>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32"/>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32"/>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32"/>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32"/>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32"/>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32"/>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32"/>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32"/>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32"/>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32"/>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32"/>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32"/>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32"/>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32"/>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32"/>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32"/>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32"/>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32"/>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32"/>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32"/>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32"/>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32"/>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32"/>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32"/>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32"/>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32"/>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32"/>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32"/>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32"/>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32"/>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32"/>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32"/>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32"/>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32"/>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32"/>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32"/>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32"/>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32"/>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32"/>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32"/>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32"/>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32"/>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32"/>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32"/>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32"/>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32"/>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32"/>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32"/>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32"/>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32"/>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32"/>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32"/>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32"/>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32"/>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32"/>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32"/>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32"/>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32"/>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32"/>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32"/>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32"/>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32"/>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32"/>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32"/>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32"/>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32"/>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32"/>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32"/>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32"/>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32"/>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32"/>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32"/>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32"/>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32"/>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32"/>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32"/>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32"/>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32"/>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32"/>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32"/>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32"/>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32"/>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32"/>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32"/>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32"/>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32"/>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32"/>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32"/>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32"/>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32"/>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32"/>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32"/>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32"/>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32"/>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32"/>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32"/>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32"/>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32"/>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32"/>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32"/>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32"/>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32"/>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32"/>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32"/>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32"/>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32"/>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32"/>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32"/>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32"/>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32"/>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32"/>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32"/>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32"/>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32"/>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32"/>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32"/>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32"/>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32"/>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32"/>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32"/>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32"/>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32"/>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32"/>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32"/>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32"/>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32"/>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32"/>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32"/>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32"/>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32"/>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32"/>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32"/>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32"/>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32"/>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32"/>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32"/>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32"/>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32"/>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32"/>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32"/>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32"/>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32"/>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32"/>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32"/>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32"/>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32"/>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32"/>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32"/>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32"/>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32"/>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32"/>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32"/>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32"/>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32"/>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32"/>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32"/>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32"/>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32"/>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32"/>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32"/>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32"/>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32"/>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32"/>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32"/>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32"/>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32"/>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32"/>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32"/>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32"/>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32"/>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32"/>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32"/>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32"/>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32"/>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32"/>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32"/>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32"/>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32"/>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32"/>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32"/>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32"/>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32"/>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32"/>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32"/>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32"/>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32"/>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32"/>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32"/>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32"/>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32"/>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32"/>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32"/>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32"/>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32"/>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32"/>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32"/>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32"/>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32"/>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32"/>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32"/>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32"/>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32"/>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32"/>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32"/>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32"/>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32"/>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32"/>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32"/>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32"/>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32"/>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32"/>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32"/>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32"/>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32"/>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32"/>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32"/>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32"/>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32"/>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32"/>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32"/>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32"/>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32"/>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32"/>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32"/>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32"/>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32"/>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32"/>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32"/>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32"/>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32"/>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32"/>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32"/>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32"/>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32"/>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32"/>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32"/>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32"/>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32"/>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32"/>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32"/>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32"/>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32"/>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32"/>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32"/>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32"/>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32"/>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32"/>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32"/>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32"/>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32"/>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32"/>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32"/>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32"/>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32"/>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32"/>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32"/>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32"/>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32"/>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32"/>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32"/>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32"/>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32"/>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32"/>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32"/>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32"/>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32"/>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32"/>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32"/>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32"/>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32"/>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32"/>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32"/>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32"/>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32"/>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32"/>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32"/>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32"/>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32"/>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32"/>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32"/>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32"/>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32"/>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32"/>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32"/>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32"/>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32"/>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32"/>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32"/>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32"/>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32"/>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32"/>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32"/>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32"/>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32"/>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32"/>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32"/>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32"/>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32"/>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32"/>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32"/>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32"/>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32"/>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32"/>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32"/>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32"/>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32"/>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32"/>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32"/>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32"/>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32"/>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32"/>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32"/>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32"/>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32"/>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32"/>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32"/>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32"/>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32"/>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32"/>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32"/>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32"/>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32"/>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32"/>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32"/>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32"/>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32"/>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32"/>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32"/>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32"/>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32"/>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32"/>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32"/>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32"/>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32"/>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32"/>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32"/>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32"/>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32"/>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32"/>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32"/>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32"/>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32"/>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32"/>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32"/>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32"/>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32"/>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32"/>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32"/>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32"/>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32"/>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32"/>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32"/>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32"/>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32"/>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32"/>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32"/>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32"/>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32"/>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32"/>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32"/>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32"/>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32"/>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32"/>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32"/>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32"/>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32"/>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32"/>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32"/>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32"/>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32"/>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32"/>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32"/>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32"/>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32"/>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32"/>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32"/>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32"/>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32"/>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32"/>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32"/>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32"/>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32"/>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32"/>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32"/>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32"/>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32"/>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32"/>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32"/>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32"/>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32"/>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32"/>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32"/>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32"/>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32"/>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32"/>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32"/>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32"/>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32"/>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32"/>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32"/>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32"/>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32"/>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32"/>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32"/>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32"/>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32"/>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32"/>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32"/>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32"/>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32"/>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32"/>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32"/>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32"/>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32"/>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32"/>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32"/>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32"/>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32"/>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32"/>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32"/>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32"/>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0" name="Google Shape;8840;p132"/>
          <p:cNvGrpSpPr/>
          <p:nvPr/>
        </p:nvGrpSpPr>
        <p:grpSpPr>
          <a:xfrm>
            <a:off x="3597785" y="3065882"/>
            <a:ext cx="2241344" cy="1330656"/>
            <a:chOff x="3597785" y="3065882"/>
            <a:chExt cx="2241344" cy="1330656"/>
          </a:xfrm>
        </p:grpSpPr>
        <p:grpSp>
          <p:nvGrpSpPr>
            <p:cNvPr id="8841" name="Google Shape;8841;p132"/>
            <p:cNvGrpSpPr/>
            <p:nvPr/>
          </p:nvGrpSpPr>
          <p:grpSpPr>
            <a:xfrm>
              <a:off x="5296908" y="3937355"/>
              <a:ext cx="143198" cy="32380"/>
              <a:chOff x="5296908" y="3937355"/>
              <a:chExt cx="143198" cy="32380"/>
            </a:xfrm>
          </p:grpSpPr>
          <p:sp>
            <p:nvSpPr>
              <p:cNvPr id="8842" name="Google Shape;8842;p132"/>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43" name="Google Shape;8843;p132"/>
              <p:cNvGrpSpPr/>
              <p:nvPr/>
            </p:nvGrpSpPr>
            <p:grpSpPr>
              <a:xfrm>
                <a:off x="5402331" y="3937355"/>
                <a:ext cx="37776" cy="32380"/>
                <a:chOff x="5402331" y="3937355"/>
                <a:chExt cx="37776" cy="32380"/>
              </a:xfrm>
            </p:grpSpPr>
            <p:sp>
              <p:nvSpPr>
                <p:cNvPr id="8844" name="Google Shape;8844;p132"/>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32"/>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132"/>
              <p:cNvGrpSpPr/>
              <p:nvPr/>
            </p:nvGrpSpPr>
            <p:grpSpPr>
              <a:xfrm>
                <a:off x="5296908" y="3937355"/>
                <a:ext cx="37783" cy="32380"/>
                <a:chOff x="5296908" y="3937355"/>
                <a:chExt cx="37783" cy="32380"/>
              </a:xfrm>
            </p:grpSpPr>
            <p:sp>
              <p:nvSpPr>
                <p:cNvPr id="8847" name="Google Shape;8847;p132"/>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32"/>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49" name="Google Shape;8849;p132"/>
            <p:cNvGrpSpPr/>
            <p:nvPr/>
          </p:nvGrpSpPr>
          <p:grpSpPr>
            <a:xfrm>
              <a:off x="4724163" y="3119631"/>
              <a:ext cx="120838" cy="84218"/>
              <a:chOff x="4724163" y="3119631"/>
              <a:chExt cx="120838" cy="84218"/>
            </a:xfrm>
          </p:grpSpPr>
          <p:grpSp>
            <p:nvGrpSpPr>
              <p:cNvPr id="8850" name="Google Shape;8850;p132"/>
              <p:cNvGrpSpPr/>
              <p:nvPr/>
            </p:nvGrpSpPr>
            <p:grpSpPr>
              <a:xfrm>
                <a:off x="4746712" y="3132773"/>
                <a:ext cx="86869" cy="56424"/>
                <a:chOff x="4746712" y="3132773"/>
                <a:chExt cx="86869" cy="56424"/>
              </a:xfrm>
            </p:grpSpPr>
            <p:sp>
              <p:nvSpPr>
                <p:cNvPr id="8851" name="Google Shape;8851;p132"/>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32"/>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132"/>
              <p:cNvGrpSpPr/>
              <p:nvPr/>
            </p:nvGrpSpPr>
            <p:grpSpPr>
              <a:xfrm>
                <a:off x="4773634" y="3143336"/>
                <a:ext cx="37776" cy="32451"/>
                <a:chOff x="4773634" y="3143336"/>
                <a:chExt cx="37776" cy="32451"/>
              </a:xfrm>
            </p:grpSpPr>
            <p:sp>
              <p:nvSpPr>
                <p:cNvPr id="8854" name="Google Shape;8854;p132"/>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32"/>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132"/>
              <p:cNvGrpSpPr/>
              <p:nvPr/>
            </p:nvGrpSpPr>
            <p:grpSpPr>
              <a:xfrm>
                <a:off x="4724163" y="3131248"/>
                <a:ext cx="37776" cy="32459"/>
                <a:chOff x="4724163" y="3131248"/>
                <a:chExt cx="37776" cy="32459"/>
              </a:xfrm>
            </p:grpSpPr>
            <p:sp>
              <p:nvSpPr>
                <p:cNvPr id="8857" name="Google Shape;8857;p132"/>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32"/>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132"/>
              <p:cNvGrpSpPr/>
              <p:nvPr/>
            </p:nvGrpSpPr>
            <p:grpSpPr>
              <a:xfrm>
                <a:off x="4755081" y="3176054"/>
                <a:ext cx="32357" cy="27795"/>
                <a:chOff x="4755081" y="3176054"/>
                <a:chExt cx="32357" cy="27795"/>
              </a:xfrm>
            </p:grpSpPr>
            <p:sp>
              <p:nvSpPr>
                <p:cNvPr id="8860" name="Google Shape;8860;p132"/>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32"/>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132"/>
              <p:cNvGrpSpPr/>
              <p:nvPr/>
            </p:nvGrpSpPr>
            <p:grpSpPr>
              <a:xfrm>
                <a:off x="4812550" y="3119631"/>
                <a:ext cx="32451" cy="27803"/>
                <a:chOff x="4812550" y="3119631"/>
                <a:chExt cx="32451" cy="27803"/>
              </a:xfrm>
            </p:grpSpPr>
            <p:sp>
              <p:nvSpPr>
                <p:cNvPr id="8863" name="Google Shape;8863;p132"/>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32"/>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65" name="Google Shape;8865;p132"/>
            <p:cNvGrpSpPr/>
            <p:nvPr/>
          </p:nvGrpSpPr>
          <p:grpSpPr>
            <a:xfrm>
              <a:off x="5382826" y="4027197"/>
              <a:ext cx="268967" cy="250422"/>
              <a:chOff x="5382826" y="4027197"/>
              <a:chExt cx="268967" cy="250422"/>
            </a:xfrm>
          </p:grpSpPr>
          <p:grpSp>
            <p:nvGrpSpPr>
              <p:cNvPr id="8866" name="Google Shape;8866;p132"/>
              <p:cNvGrpSpPr/>
              <p:nvPr/>
            </p:nvGrpSpPr>
            <p:grpSpPr>
              <a:xfrm>
                <a:off x="5405280" y="4042510"/>
                <a:ext cx="237570" cy="218647"/>
                <a:chOff x="5405280" y="4042510"/>
                <a:chExt cx="237570" cy="218647"/>
              </a:xfrm>
            </p:grpSpPr>
            <p:sp>
              <p:nvSpPr>
                <p:cNvPr id="8867" name="Google Shape;8867;p132"/>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32"/>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32"/>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32"/>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32"/>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32"/>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132"/>
              <p:cNvGrpSpPr/>
              <p:nvPr/>
            </p:nvGrpSpPr>
            <p:grpSpPr>
              <a:xfrm>
                <a:off x="5382826" y="4125549"/>
                <a:ext cx="37776" cy="32380"/>
                <a:chOff x="5382826" y="4125549"/>
                <a:chExt cx="37776" cy="32380"/>
              </a:xfrm>
            </p:grpSpPr>
            <p:sp>
              <p:nvSpPr>
                <p:cNvPr id="8874" name="Google Shape;8874;p132"/>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32"/>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132"/>
              <p:cNvGrpSpPr/>
              <p:nvPr/>
            </p:nvGrpSpPr>
            <p:grpSpPr>
              <a:xfrm>
                <a:off x="5475680" y="4195587"/>
                <a:ext cx="37783" cy="32364"/>
                <a:chOff x="5475680" y="4195587"/>
                <a:chExt cx="37783" cy="32364"/>
              </a:xfrm>
            </p:grpSpPr>
            <p:sp>
              <p:nvSpPr>
                <p:cNvPr id="8877" name="Google Shape;8877;p132"/>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32"/>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9" name="Google Shape;8879;p132"/>
              <p:cNvGrpSpPr/>
              <p:nvPr/>
            </p:nvGrpSpPr>
            <p:grpSpPr>
              <a:xfrm>
                <a:off x="5532575" y="4027197"/>
                <a:ext cx="33308" cy="32262"/>
                <a:chOff x="5532575" y="4027197"/>
                <a:chExt cx="33308" cy="32262"/>
              </a:xfrm>
            </p:grpSpPr>
            <p:sp>
              <p:nvSpPr>
                <p:cNvPr id="8880" name="Google Shape;8880;p132"/>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32"/>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2" name="Google Shape;8882;p132"/>
              <p:cNvGrpSpPr/>
              <p:nvPr/>
            </p:nvGrpSpPr>
            <p:grpSpPr>
              <a:xfrm>
                <a:off x="5590706" y="4245348"/>
                <a:ext cx="33497" cy="32270"/>
                <a:chOff x="5590706" y="4245348"/>
                <a:chExt cx="33497" cy="32270"/>
              </a:xfrm>
            </p:grpSpPr>
            <p:sp>
              <p:nvSpPr>
                <p:cNvPr id="8883" name="Google Shape;8883;p132"/>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32"/>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5" name="Google Shape;8885;p132"/>
              <p:cNvGrpSpPr/>
              <p:nvPr/>
            </p:nvGrpSpPr>
            <p:grpSpPr>
              <a:xfrm>
                <a:off x="5618681" y="4109677"/>
                <a:ext cx="33112" cy="32357"/>
                <a:chOff x="5618681" y="4109677"/>
                <a:chExt cx="33112" cy="32357"/>
              </a:xfrm>
            </p:grpSpPr>
            <p:sp>
              <p:nvSpPr>
                <p:cNvPr id="8886" name="Google Shape;8886;p132"/>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32"/>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8" name="Google Shape;8888;p132"/>
              <p:cNvGrpSpPr/>
              <p:nvPr/>
            </p:nvGrpSpPr>
            <p:grpSpPr>
              <a:xfrm>
                <a:off x="5479298" y="4128262"/>
                <a:ext cx="31405" cy="26906"/>
                <a:chOff x="5479298" y="4128262"/>
                <a:chExt cx="31405" cy="26906"/>
              </a:xfrm>
            </p:grpSpPr>
            <p:sp>
              <p:nvSpPr>
                <p:cNvPr id="8889" name="Google Shape;8889;p132"/>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32"/>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132"/>
              <p:cNvGrpSpPr/>
              <p:nvPr/>
            </p:nvGrpSpPr>
            <p:grpSpPr>
              <a:xfrm>
                <a:off x="5582903" y="4180116"/>
                <a:ext cx="31499" cy="26898"/>
                <a:chOff x="5582903" y="4180116"/>
                <a:chExt cx="31499" cy="26898"/>
              </a:xfrm>
            </p:grpSpPr>
            <p:sp>
              <p:nvSpPr>
                <p:cNvPr id="8892" name="Google Shape;8892;p132"/>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32"/>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94" name="Google Shape;8894;p132"/>
            <p:cNvGrpSpPr/>
            <p:nvPr/>
          </p:nvGrpSpPr>
          <p:grpSpPr>
            <a:xfrm>
              <a:off x="3977681" y="3230323"/>
              <a:ext cx="94584" cy="84085"/>
              <a:chOff x="3977681" y="3230323"/>
              <a:chExt cx="94584" cy="84085"/>
            </a:xfrm>
          </p:grpSpPr>
          <p:grpSp>
            <p:nvGrpSpPr>
              <p:cNvPr id="8895" name="Google Shape;8895;p132"/>
              <p:cNvGrpSpPr/>
              <p:nvPr/>
            </p:nvGrpSpPr>
            <p:grpSpPr>
              <a:xfrm>
                <a:off x="4000135" y="3243041"/>
                <a:ext cx="59570" cy="57186"/>
                <a:chOff x="4000135" y="3243041"/>
                <a:chExt cx="59570" cy="57186"/>
              </a:xfrm>
            </p:grpSpPr>
            <p:sp>
              <p:nvSpPr>
                <p:cNvPr id="8896" name="Google Shape;8896;p132"/>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32"/>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32"/>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9" name="Google Shape;8899;p132"/>
              <p:cNvGrpSpPr/>
              <p:nvPr/>
            </p:nvGrpSpPr>
            <p:grpSpPr>
              <a:xfrm>
                <a:off x="3977681" y="3245872"/>
                <a:ext cx="37783" cy="32380"/>
                <a:chOff x="3977681" y="3245872"/>
                <a:chExt cx="37783" cy="32380"/>
              </a:xfrm>
            </p:grpSpPr>
            <p:sp>
              <p:nvSpPr>
                <p:cNvPr id="8900" name="Google Shape;8900;p132"/>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32"/>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2" name="Google Shape;8902;p132"/>
              <p:cNvGrpSpPr/>
              <p:nvPr/>
            </p:nvGrpSpPr>
            <p:grpSpPr>
              <a:xfrm>
                <a:off x="4040860" y="3262672"/>
                <a:ext cx="31405" cy="27001"/>
                <a:chOff x="4040860" y="3262672"/>
                <a:chExt cx="31405" cy="27001"/>
              </a:xfrm>
            </p:grpSpPr>
            <p:sp>
              <p:nvSpPr>
                <p:cNvPr id="8903" name="Google Shape;8903;p132"/>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32"/>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5" name="Google Shape;8905;p132"/>
              <p:cNvGrpSpPr/>
              <p:nvPr/>
            </p:nvGrpSpPr>
            <p:grpSpPr>
              <a:xfrm>
                <a:off x="4021072" y="3230323"/>
                <a:ext cx="31397" cy="26906"/>
                <a:chOff x="4021072" y="3230323"/>
                <a:chExt cx="31397" cy="26906"/>
              </a:xfrm>
            </p:grpSpPr>
            <p:sp>
              <p:nvSpPr>
                <p:cNvPr id="8906" name="Google Shape;8906;p132"/>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32"/>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132"/>
              <p:cNvGrpSpPr/>
              <p:nvPr/>
            </p:nvGrpSpPr>
            <p:grpSpPr>
              <a:xfrm>
                <a:off x="4001472" y="3287462"/>
                <a:ext cx="31499" cy="26945"/>
                <a:chOff x="4001472" y="3287462"/>
                <a:chExt cx="31499" cy="26945"/>
              </a:xfrm>
            </p:grpSpPr>
            <p:sp>
              <p:nvSpPr>
                <p:cNvPr id="8909" name="Google Shape;8909;p132"/>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32"/>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11" name="Google Shape;8911;p132"/>
            <p:cNvGrpSpPr/>
            <p:nvPr/>
          </p:nvGrpSpPr>
          <p:grpSpPr>
            <a:xfrm>
              <a:off x="4084715" y="3258865"/>
              <a:ext cx="184961" cy="137268"/>
              <a:chOff x="4084715" y="3258865"/>
              <a:chExt cx="184961" cy="137268"/>
            </a:xfrm>
          </p:grpSpPr>
          <p:grpSp>
            <p:nvGrpSpPr>
              <p:cNvPr id="8912" name="Google Shape;8912;p132"/>
              <p:cNvGrpSpPr/>
              <p:nvPr/>
            </p:nvGrpSpPr>
            <p:grpSpPr>
              <a:xfrm>
                <a:off x="4107453" y="3271583"/>
                <a:ext cx="153470" cy="110275"/>
                <a:chOff x="4107453" y="3271583"/>
                <a:chExt cx="153470" cy="110275"/>
              </a:xfrm>
            </p:grpSpPr>
            <p:sp>
              <p:nvSpPr>
                <p:cNvPr id="8913" name="Google Shape;8913;p132"/>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32"/>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32"/>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32"/>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7" name="Google Shape;8917;p132"/>
              <p:cNvGrpSpPr/>
              <p:nvPr/>
            </p:nvGrpSpPr>
            <p:grpSpPr>
              <a:xfrm>
                <a:off x="4136947" y="3258865"/>
                <a:ext cx="31499" cy="27001"/>
                <a:chOff x="4136947" y="3258865"/>
                <a:chExt cx="31499" cy="27001"/>
              </a:xfrm>
            </p:grpSpPr>
            <p:sp>
              <p:nvSpPr>
                <p:cNvPr id="8918" name="Google Shape;8918;p132"/>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32"/>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132"/>
              <p:cNvGrpSpPr/>
              <p:nvPr/>
            </p:nvGrpSpPr>
            <p:grpSpPr>
              <a:xfrm>
                <a:off x="4084715" y="3266478"/>
                <a:ext cx="31468" cy="26898"/>
                <a:chOff x="4084715" y="3266478"/>
                <a:chExt cx="31468" cy="26898"/>
              </a:xfrm>
            </p:grpSpPr>
            <p:sp>
              <p:nvSpPr>
                <p:cNvPr id="8921" name="Google Shape;8921;p132"/>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32"/>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3" name="Google Shape;8923;p132"/>
              <p:cNvGrpSpPr/>
              <p:nvPr/>
            </p:nvGrpSpPr>
            <p:grpSpPr>
              <a:xfrm>
                <a:off x="4159213" y="3279849"/>
                <a:ext cx="31405" cy="26945"/>
                <a:chOff x="4159213" y="3279849"/>
                <a:chExt cx="31405" cy="26945"/>
              </a:xfrm>
            </p:grpSpPr>
            <p:sp>
              <p:nvSpPr>
                <p:cNvPr id="8924" name="Google Shape;8924;p132"/>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32"/>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6" name="Google Shape;8926;p132"/>
              <p:cNvGrpSpPr/>
              <p:nvPr/>
            </p:nvGrpSpPr>
            <p:grpSpPr>
              <a:xfrm>
                <a:off x="4201550" y="3266502"/>
                <a:ext cx="31405" cy="26883"/>
                <a:chOff x="4201550" y="3266502"/>
                <a:chExt cx="31405" cy="26883"/>
              </a:xfrm>
            </p:grpSpPr>
            <p:sp>
              <p:nvSpPr>
                <p:cNvPr id="8927" name="Google Shape;8927;p132"/>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32"/>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132"/>
              <p:cNvGrpSpPr/>
              <p:nvPr/>
            </p:nvGrpSpPr>
            <p:grpSpPr>
              <a:xfrm>
                <a:off x="4201550" y="3338278"/>
                <a:ext cx="31405" cy="26930"/>
                <a:chOff x="4201550" y="3338278"/>
                <a:chExt cx="31405" cy="26930"/>
              </a:xfrm>
            </p:grpSpPr>
            <p:sp>
              <p:nvSpPr>
                <p:cNvPr id="8930" name="Google Shape;8930;p132"/>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32"/>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2" name="Google Shape;8932;p132"/>
              <p:cNvGrpSpPr/>
              <p:nvPr/>
            </p:nvGrpSpPr>
            <p:grpSpPr>
              <a:xfrm>
                <a:off x="4238272" y="3369132"/>
                <a:ext cx="31405" cy="27001"/>
                <a:chOff x="4238272" y="3369132"/>
                <a:chExt cx="31405" cy="27001"/>
              </a:xfrm>
            </p:grpSpPr>
            <p:sp>
              <p:nvSpPr>
                <p:cNvPr id="8933" name="Google Shape;8933;p132"/>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32"/>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35" name="Google Shape;8935;p132"/>
            <p:cNvGrpSpPr/>
            <p:nvPr/>
          </p:nvGrpSpPr>
          <p:grpSpPr>
            <a:xfrm>
              <a:off x="4068639" y="3200169"/>
              <a:ext cx="77643" cy="37272"/>
              <a:chOff x="4068639" y="3200169"/>
              <a:chExt cx="77643" cy="37272"/>
            </a:xfrm>
          </p:grpSpPr>
          <p:sp>
            <p:nvSpPr>
              <p:cNvPr id="8936" name="Google Shape;8936;p132"/>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7" name="Google Shape;8937;p132"/>
              <p:cNvGrpSpPr/>
              <p:nvPr/>
            </p:nvGrpSpPr>
            <p:grpSpPr>
              <a:xfrm>
                <a:off x="4114878" y="3200169"/>
                <a:ext cx="31405" cy="26993"/>
                <a:chOff x="4114878" y="3200169"/>
                <a:chExt cx="31405" cy="26993"/>
              </a:xfrm>
            </p:grpSpPr>
            <p:sp>
              <p:nvSpPr>
                <p:cNvPr id="8938" name="Google Shape;8938;p132"/>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32"/>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0" name="Google Shape;8940;p132"/>
              <p:cNvGrpSpPr/>
              <p:nvPr/>
            </p:nvGrpSpPr>
            <p:grpSpPr>
              <a:xfrm>
                <a:off x="4068639" y="3210535"/>
                <a:ext cx="31499" cy="26906"/>
                <a:chOff x="4068639" y="3210535"/>
                <a:chExt cx="31499" cy="26906"/>
              </a:xfrm>
            </p:grpSpPr>
            <p:sp>
              <p:nvSpPr>
                <p:cNvPr id="8941" name="Google Shape;8941;p132"/>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32"/>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43" name="Google Shape;8943;p132"/>
            <p:cNvGrpSpPr/>
            <p:nvPr/>
          </p:nvGrpSpPr>
          <p:grpSpPr>
            <a:xfrm>
              <a:off x="3869702" y="3066935"/>
              <a:ext cx="382664" cy="190294"/>
              <a:chOff x="3869702" y="3066935"/>
              <a:chExt cx="382664" cy="190294"/>
            </a:xfrm>
          </p:grpSpPr>
          <p:grpSp>
            <p:nvGrpSpPr>
              <p:cNvPr id="8944" name="Google Shape;8944;p132"/>
              <p:cNvGrpSpPr/>
              <p:nvPr/>
            </p:nvGrpSpPr>
            <p:grpSpPr>
              <a:xfrm>
                <a:off x="3888633" y="3082351"/>
                <a:ext cx="351172" cy="160698"/>
                <a:chOff x="3888633" y="3082351"/>
                <a:chExt cx="351172" cy="160698"/>
              </a:xfrm>
            </p:grpSpPr>
            <p:sp>
              <p:nvSpPr>
                <p:cNvPr id="8945" name="Google Shape;8945;p132"/>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32"/>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32"/>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32"/>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32"/>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32"/>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1" name="Google Shape;8951;p132"/>
              <p:cNvGrpSpPr/>
              <p:nvPr/>
            </p:nvGrpSpPr>
            <p:grpSpPr>
              <a:xfrm>
                <a:off x="4143703" y="3066935"/>
                <a:ext cx="37783" cy="32357"/>
                <a:chOff x="4143703" y="3066935"/>
                <a:chExt cx="37783" cy="32357"/>
              </a:xfrm>
            </p:grpSpPr>
            <p:sp>
              <p:nvSpPr>
                <p:cNvPr id="8952" name="Google Shape;8952;p132"/>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32"/>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4" name="Google Shape;8954;p132"/>
              <p:cNvGrpSpPr/>
              <p:nvPr/>
            </p:nvGrpSpPr>
            <p:grpSpPr>
              <a:xfrm>
                <a:off x="4044565" y="3103563"/>
                <a:ext cx="37783" cy="32451"/>
                <a:chOff x="4044565" y="3103563"/>
                <a:chExt cx="37783" cy="32451"/>
              </a:xfrm>
            </p:grpSpPr>
            <p:sp>
              <p:nvSpPr>
                <p:cNvPr id="8955" name="Google Shape;8955;p132"/>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132"/>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132"/>
              <p:cNvGrpSpPr/>
              <p:nvPr/>
            </p:nvGrpSpPr>
            <p:grpSpPr>
              <a:xfrm>
                <a:off x="4017454" y="3188237"/>
                <a:ext cx="37776" cy="32357"/>
                <a:chOff x="4017454" y="3188237"/>
                <a:chExt cx="37776" cy="32357"/>
              </a:xfrm>
            </p:grpSpPr>
            <p:sp>
              <p:nvSpPr>
                <p:cNvPr id="8958" name="Google Shape;8958;p132"/>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32"/>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132"/>
              <p:cNvGrpSpPr/>
              <p:nvPr/>
            </p:nvGrpSpPr>
            <p:grpSpPr>
              <a:xfrm>
                <a:off x="3921548" y="3157509"/>
                <a:ext cx="37783" cy="32357"/>
                <a:chOff x="3921548" y="3157509"/>
                <a:chExt cx="37783" cy="32357"/>
              </a:xfrm>
            </p:grpSpPr>
            <p:sp>
              <p:nvSpPr>
                <p:cNvPr id="8961" name="Google Shape;8961;p132"/>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32"/>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3" name="Google Shape;8963;p132"/>
              <p:cNvGrpSpPr/>
              <p:nvPr/>
            </p:nvGrpSpPr>
            <p:grpSpPr>
              <a:xfrm>
                <a:off x="3939056" y="3211620"/>
                <a:ext cx="37783" cy="32380"/>
                <a:chOff x="3939056" y="3211620"/>
                <a:chExt cx="37783" cy="32380"/>
              </a:xfrm>
            </p:grpSpPr>
            <p:sp>
              <p:nvSpPr>
                <p:cNvPr id="8964" name="Google Shape;8964;p132"/>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32"/>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6" name="Google Shape;8966;p132"/>
              <p:cNvGrpSpPr/>
              <p:nvPr/>
            </p:nvGrpSpPr>
            <p:grpSpPr>
              <a:xfrm>
                <a:off x="4176240" y="3136965"/>
                <a:ext cx="31405" cy="26930"/>
                <a:chOff x="4176240" y="3136965"/>
                <a:chExt cx="31405" cy="26930"/>
              </a:xfrm>
            </p:grpSpPr>
            <p:sp>
              <p:nvSpPr>
                <p:cNvPr id="8967" name="Google Shape;8967;p132"/>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32"/>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9" name="Google Shape;8969;p132"/>
              <p:cNvGrpSpPr/>
              <p:nvPr/>
            </p:nvGrpSpPr>
            <p:grpSpPr>
              <a:xfrm>
                <a:off x="4133148" y="3152593"/>
                <a:ext cx="31499" cy="27001"/>
                <a:chOff x="4133148" y="3152593"/>
                <a:chExt cx="31499" cy="27001"/>
              </a:xfrm>
            </p:grpSpPr>
            <p:sp>
              <p:nvSpPr>
                <p:cNvPr id="8970" name="Google Shape;8970;p132"/>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32"/>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2" name="Google Shape;8972;p132"/>
              <p:cNvGrpSpPr/>
              <p:nvPr/>
            </p:nvGrpSpPr>
            <p:grpSpPr>
              <a:xfrm>
                <a:off x="4220866" y="3073534"/>
                <a:ext cx="31499" cy="26898"/>
                <a:chOff x="4220866" y="3073534"/>
                <a:chExt cx="31499" cy="26898"/>
              </a:xfrm>
            </p:grpSpPr>
            <p:sp>
              <p:nvSpPr>
                <p:cNvPr id="8973" name="Google Shape;8973;p132"/>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32"/>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5" name="Google Shape;8975;p132"/>
              <p:cNvGrpSpPr/>
              <p:nvPr/>
            </p:nvGrpSpPr>
            <p:grpSpPr>
              <a:xfrm>
                <a:off x="3869702" y="3230323"/>
                <a:ext cx="31499" cy="26906"/>
                <a:chOff x="3869702" y="3230323"/>
                <a:chExt cx="31499" cy="26906"/>
              </a:xfrm>
            </p:grpSpPr>
            <p:sp>
              <p:nvSpPr>
                <p:cNvPr id="8976" name="Google Shape;8976;p132"/>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32"/>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78" name="Google Shape;8978;p132"/>
            <p:cNvGrpSpPr/>
            <p:nvPr/>
          </p:nvGrpSpPr>
          <p:grpSpPr>
            <a:xfrm>
              <a:off x="4271383" y="3065882"/>
              <a:ext cx="304556" cy="341663"/>
              <a:chOff x="4271383" y="3065882"/>
              <a:chExt cx="304556" cy="341663"/>
            </a:xfrm>
          </p:grpSpPr>
          <p:grpSp>
            <p:nvGrpSpPr>
              <p:cNvPr id="8979" name="Google Shape;8979;p132"/>
              <p:cNvGrpSpPr/>
              <p:nvPr/>
            </p:nvGrpSpPr>
            <p:grpSpPr>
              <a:xfrm>
                <a:off x="4293838" y="3078639"/>
                <a:ext cx="269353" cy="311973"/>
                <a:chOff x="4293838" y="3078639"/>
                <a:chExt cx="269353" cy="311973"/>
              </a:xfrm>
            </p:grpSpPr>
            <p:sp>
              <p:nvSpPr>
                <p:cNvPr id="8980" name="Google Shape;8980;p132"/>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32"/>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32"/>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32"/>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32"/>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32"/>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32"/>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32"/>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32"/>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32"/>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32"/>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32"/>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32"/>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32"/>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32"/>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32"/>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32"/>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132"/>
              <p:cNvGrpSpPr/>
              <p:nvPr/>
            </p:nvGrpSpPr>
            <p:grpSpPr>
              <a:xfrm>
                <a:off x="4538164" y="3342061"/>
                <a:ext cx="37776" cy="32380"/>
                <a:chOff x="4538164" y="3342061"/>
                <a:chExt cx="37776" cy="32380"/>
              </a:xfrm>
            </p:grpSpPr>
            <p:sp>
              <p:nvSpPr>
                <p:cNvPr id="8998" name="Google Shape;8998;p132"/>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32"/>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132"/>
              <p:cNvGrpSpPr/>
              <p:nvPr/>
            </p:nvGrpSpPr>
            <p:grpSpPr>
              <a:xfrm>
                <a:off x="4271383" y="3194742"/>
                <a:ext cx="37783" cy="32420"/>
                <a:chOff x="4271383" y="3194742"/>
                <a:chExt cx="37783" cy="32420"/>
              </a:xfrm>
            </p:grpSpPr>
            <p:sp>
              <p:nvSpPr>
                <p:cNvPr id="9001" name="Google Shape;9001;p132"/>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32"/>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3" name="Google Shape;9003;p132"/>
              <p:cNvGrpSpPr/>
              <p:nvPr/>
            </p:nvGrpSpPr>
            <p:grpSpPr>
              <a:xfrm>
                <a:off x="4284416" y="3084058"/>
                <a:ext cx="37783" cy="32357"/>
                <a:chOff x="4284416" y="3084058"/>
                <a:chExt cx="37783" cy="32357"/>
              </a:xfrm>
            </p:grpSpPr>
            <p:sp>
              <p:nvSpPr>
                <p:cNvPr id="9004" name="Google Shape;9004;p132"/>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32"/>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6" name="Google Shape;9006;p132"/>
              <p:cNvGrpSpPr/>
              <p:nvPr/>
            </p:nvGrpSpPr>
            <p:grpSpPr>
              <a:xfrm>
                <a:off x="4478697" y="3297561"/>
                <a:ext cx="37776" cy="32451"/>
                <a:chOff x="4478697" y="3297561"/>
                <a:chExt cx="37776" cy="32451"/>
              </a:xfrm>
            </p:grpSpPr>
            <p:sp>
              <p:nvSpPr>
                <p:cNvPr id="9007" name="Google Shape;9007;p132"/>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32"/>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132"/>
              <p:cNvGrpSpPr/>
              <p:nvPr/>
            </p:nvGrpSpPr>
            <p:grpSpPr>
              <a:xfrm>
                <a:off x="4411813" y="3331711"/>
                <a:ext cx="37776" cy="32451"/>
                <a:chOff x="4411813" y="3331711"/>
                <a:chExt cx="37776" cy="32451"/>
              </a:xfrm>
            </p:grpSpPr>
            <p:sp>
              <p:nvSpPr>
                <p:cNvPr id="9010" name="Google Shape;9010;p132"/>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32"/>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132"/>
              <p:cNvGrpSpPr/>
              <p:nvPr/>
            </p:nvGrpSpPr>
            <p:grpSpPr>
              <a:xfrm>
                <a:off x="4337984" y="3375188"/>
                <a:ext cx="37776" cy="32357"/>
                <a:chOff x="4337984" y="3375188"/>
                <a:chExt cx="37776" cy="32357"/>
              </a:xfrm>
            </p:grpSpPr>
            <p:sp>
              <p:nvSpPr>
                <p:cNvPr id="9013" name="Google Shape;9013;p132"/>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32"/>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132"/>
              <p:cNvGrpSpPr/>
              <p:nvPr/>
            </p:nvGrpSpPr>
            <p:grpSpPr>
              <a:xfrm>
                <a:off x="4494867" y="3090530"/>
                <a:ext cx="37878" cy="32451"/>
                <a:chOff x="4494867" y="3090530"/>
                <a:chExt cx="37878" cy="32451"/>
              </a:xfrm>
            </p:grpSpPr>
            <p:sp>
              <p:nvSpPr>
                <p:cNvPr id="9016" name="Google Shape;9016;p132"/>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32"/>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132"/>
              <p:cNvGrpSpPr/>
              <p:nvPr/>
            </p:nvGrpSpPr>
            <p:grpSpPr>
              <a:xfrm>
                <a:off x="4525124" y="3207774"/>
                <a:ext cx="37783" cy="32420"/>
                <a:chOff x="4525124" y="3207774"/>
                <a:chExt cx="37783" cy="32420"/>
              </a:xfrm>
            </p:grpSpPr>
            <p:sp>
              <p:nvSpPr>
                <p:cNvPr id="9019" name="Google Shape;9019;p132"/>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32"/>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132"/>
              <p:cNvGrpSpPr/>
              <p:nvPr/>
            </p:nvGrpSpPr>
            <p:grpSpPr>
              <a:xfrm>
                <a:off x="4440544" y="3176479"/>
                <a:ext cx="31499" cy="26898"/>
                <a:chOff x="4440544" y="3176479"/>
                <a:chExt cx="31499" cy="26898"/>
              </a:xfrm>
            </p:grpSpPr>
            <p:sp>
              <p:nvSpPr>
                <p:cNvPr id="9022" name="Google Shape;9022;p132"/>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32"/>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4" name="Google Shape;9024;p132"/>
              <p:cNvGrpSpPr/>
              <p:nvPr/>
            </p:nvGrpSpPr>
            <p:grpSpPr>
              <a:xfrm>
                <a:off x="4350545" y="3156400"/>
                <a:ext cx="31405" cy="27001"/>
                <a:chOff x="4350545" y="3156400"/>
                <a:chExt cx="31405" cy="27001"/>
              </a:xfrm>
            </p:grpSpPr>
            <p:sp>
              <p:nvSpPr>
                <p:cNvPr id="9025" name="Google Shape;9025;p132"/>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32"/>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7" name="Google Shape;9027;p132"/>
              <p:cNvGrpSpPr/>
              <p:nvPr/>
            </p:nvGrpSpPr>
            <p:grpSpPr>
              <a:xfrm>
                <a:off x="4376703" y="3255058"/>
                <a:ext cx="31405" cy="27001"/>
                <a:chOff x="4376703" y="3255058"/>
                <a:chExt cx="31405" cy="27001"/>
              </a:xfrm>
            </p:grpSpPr>
            <p:sp>
              <p:nvSpPr>
                <p:cNvPr id="9028" name="Google Shape;9028;p132"/>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32"/>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0" name="Google Shape;9030;p132"/>
              <p:cNvGrpSpPr/>
              <p:nvPr/>
            </p:nvGrpSpPr>
            <p:grpSpPr>
              <a:xfrm>
                <a:off x="4331322" y="3283656"/>
                <a:ext cx="31405" cy="26945"/>
                <a:chOff x="4331322" y="3283656"/>
                <a:chExt cx="31405" cy="26945"/>
              </a:xfrm>
            </p:grpSpPr>
            <p:sp>
              <p:nvSpPr>
                <p:cNvPr id="9031" name="Google Shape;9031;p132"/>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32"/>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3" name="Google Shape;9033;p132"/>
              <p:cNvGrpSpPr/>
              <p:nvPr/>
            </p:nvGrpSpPr>
            <p:grpSpPr>
              <a:xfrm>
                <a:off x="4380510" y="3065882"/>
                <a:ext cx="31405" cy="26938"/>
                <a:chOff x="4380510" y="3065882"/>
                <a:chExt cx="31405" cy="26938"/>
              </a:xfrm>
            </p:grpSpPr>
            <p:sp>
              <p:nvSpPr>
                <p:cNvPr id="9034" name="Google Shape;9034;p132"/>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32"/>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6" name="Google Shape;9036;p132"/>
            <p:cNvGrpSpPr/>
            <p:nvPr/>
          </p:nvGrpSpPr>
          <p:grpSpPr>
            <a:xfrm>
              <a:off x="4558998" y="3188237"/>
              <a:ext cx="1280131" cy="1052746"/>
              <a:chOff x="4558998" y="3188237"/>
              <a:chExt cx="1280131" cy="1052746"/>
            </a:xfrm>
          </p:grpSpPr>
          <p:sp>
            <p:nvSpPr>
              <p:cNvPr id="9037" name="Google Shape;9037;p132"/>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8" name="Google Shape;9038;p132"/>
              <p:cNvGrpSpPr/>
              <p:nvPr/>
            </p:nvGrpSpPr>
            <p:grpSpPr>
              <a:xfrm>
                <a:off x="4579164" y="3203653"/>
                <a:ext cx="1244833" cy="1020397"/>
                <a:chOff x="4579164" y="3203653"/>
                <a:chExt cx="1244833" cy="1020397"/>
              </a:xfrm>
            </p:grpSpPr>
            <p:sp>
              <p:nvSpPr>
                <p:cNvPr id="9039" name="Google Shape;9039;p132"/>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32"/>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1" name="Google Shape;9041;p132"/>
                <p:cNvGrpSpPr/>
                <p:nvPr/>
              </p:nvGrpSpPr>
              <p:grpSpPr>
                <a:xfrm>
                  <a:off x="4579164" y="3203653"/>
                  <a:ext cx="1244833" cy="1020397"/>
                  <a:chOff x="4579164" y="3203653"/>
                  <a:chExt cx="1244833" cy="1020397"/>
                </a:xfrm>
              </p:grpSpPr>
              <p:sp>
                <p:nvSpPr>
                  <p:cNvPr id="9042" name="Google Shape;9042;p132"/>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32"/>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4" name="Google Shape;9044;p132"/>
                  <p:cNvGrpSpPr/>
                  <p:nvPr/>
                </p:nvGrpSpPr>
                <p:grpSpPr>
                  <a:xfrm>
                    <a:off x="4579164" y="3203653"/>
                    <a:ext cx="1244833" cy="1020397"/>
                    <a:chOff x="4579164" y="3203653"/>
                    <a:chExt cx="1244833" cy="1020397"/>
                  </a:xfrm>
                </p:grpSpPr>
                <p:sp>
                  <p:nvSpPr>
                    <p:cNvPr id="9045" name="Google Shape;9045;p132"/>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32"/>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32"/>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32"/>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32"/>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32"/>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32"/>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32"/>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53" name="Google Shape;9053;p132"/>
                    <p:cNvGrpSpPr/>
                    <p:nvPr/>
                  </p:nvGrpSpPr>
                  <p:grpSpPr>
                    <a:xfrm>
                      <a:off x="4579164" y="3203653"/>
                      <a:ext cx="1244833" cy="1020397"/>
                      <a:chOff x="4579164" y="3203653"/>
                      <a:chExt cx="1244833" cy="1020397"/>
                    </a:xfrm>
                  </p:grpSpPr>
                  <p:sp>
                    <p:nvSpPr>
                      <p:cNvPr id="9054" name="Google Shape;9054;p132"/>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32"/>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32"/>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32"/>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32"/>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32"/>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32"/>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32"/>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32"/>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32"/>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32"/>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32"/>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32"/>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32"/>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8" name="Google Shape;9068;p132"/>
                      <p:cNvGrpSpPr/>
                      <p:nvPr/>
                    </p:nvGrpSpPr>
                    <p:grpSpPr>
                      <a:xfrm>
                        <a:off x="4579164" y="3203653"/>
                        <a:ext cx="1244833" cy="1020397"/>
                        <a:chOff x="4579164" y="3203653"/>
                        <a:chExt cx="1244833" cy="1020397"/>
                      </a:xfrm>
                    </p:grpSpPr>
                    <p:sp>
                      <p:nvSpPr>
                        <p:cNvPr id="9069" name="Google Shape;9069;p132"/>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32"/>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32"/>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32"/>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32"/>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32"/>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32"/>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32"/>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32"/>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32"/>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32"/>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32"/>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32"/>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32"/>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32"/>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32"/>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32"/>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32"/>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32"/>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32"/>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32"/>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32"/>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32"/>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32"/>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3" name="Google Shape;9093;p132"/>
                        <p:cNvGrpSpPr/>
                        <p:nvPr/>
                      </p:nvGrpSpPr>
                      <p:grpSpPr>
                        <a:xfrm>
                          <a:off x="4579164" y="3203653"/>
                          <a:ext cx="1244833" cy="1020397"/>
                          <a:chOff x="4579164" y="3203653"/>
                          <a:chExt cx="1244833" cy="1020397"/>
                        </a:xfrm>
                      </p:grpSpPr>
                      <p:sp>
                        <p:nvSpPr>
                          <p:cNvPr id="9094" name="Google Shape;9094;p132"/>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95" name="Google Shape;9095;p132"/>
                          <p:cNvGrpSpPr/>
                          <p:nvPr/>
                        </p:nvGrpSpPr>
                        <p:grpSpPr>
                          <a:xfrm>
                            <a:off x="4579164" y="3203653"/>
                            <a:ext cx="1244833" cy="1020397"/>
                            <a:chOff x="4579164" y="3203653"/>
                            <a:chExt cx="1244833" cy="1020397"/>
                          </a:xfrm>
                        </p:grpSpPr>
                        <p:sp>
                          <p:nvSpPr>
                            <p:cNvPr id="9096" name="Google Shape;9096;p132"/>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32"/>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32"/>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32"/>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32"/>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32"/>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32"/>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3" name="Google Shape;9103;p132"/>
                            <p:cNvGrpSpPr/>
                            <p:nvPr/>
                          </p:nvGrpSpPr>
                          <p:grpSpPr>
                            <a:xfrm>
                              <a:off x="4579164" y="3203653"/>
                              <a:ext cx="1244833" cy="1020397"/>
                              <a:chOff x="4579164" y="3203653"/>
                              <a:chExt cx="1244833" cy="1020397"/>
                            </a:xfrm>
                          </p:grpSpPr>
                          <p:sp>
                            <p:nvSpPr>
                              <p:cNvPr id="9104" name="Google Shape;9104;p132"/>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32"/>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32"/>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32"/>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32"/>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32"/>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32"/>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32"/>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32"/>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32"/>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32"/>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32"/>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32"/>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7" name="Google Shape;9117;p132"/>
                              <p:cNvGrpSpPr/>
                              <p:nvPr/>
                            </p:nvGrpSpPr>
                            <p:grpSpPr>
                              <a:xfrm>
                                <a:off x="4579164" y="3203653"/>
                                <a:ext cx="1244833" cy="1020397"/>
                                <a:chOff x="4579164" y="3203653"/>
                                <a:chExt cx="1244833" cy="1020397"/>
                              </a:xfrm>
                            </p:grpSpPr>
                            <p:sp>
                              <p:nvSpPr>
                                <p:cNvPr id="9118" name="Google Shape;9118;p132"/>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32"/>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32"/>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32"/>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32"/>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32"/>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32"/>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5" name="Google Shape;9125;p132"/>
                                <p:cNvGrpSpPr/>
                                <p:nvPr/>
                              </p:nvGrpSpPr>
                              <p:grpSpPr>
                                <a:xfrm>
                                  <a:off x="4579164" y="3203653"/>
                                  <a:ext cx="1244833" cy="1020397"/>
                                  <a:chOff x="4579164" y="3203653"/>
                                  <a:chExt cx="1244833" cy="1020397"/>
                                </a:xfrm>
                              </p:grpSpPr>
                              <p:sp>
                                <p:nvSpPr>
                                  <p:cNvPr id="9126" name="Google Shape;9126;p132"/>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32"/>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32"/>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32"/>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32"/>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1" name="Google Shape;9131;p132"/>
                                  <p:cNvGrpSpPr/>
                                  <p:nvPr/>
                                </p:nvGrpSpPr>
                                <p:grpSpPr>
                                  <a:xfrm>
                                    <a:off x="4579164" y="3203653"/>
                                    <a:ext cx="1244833" cy="1020397"/>
                                    <a:chOff x="4579164" y="3203653"/>
                                    <a:chExt cx="1244833" cy="1020397"/>
                                  </a:xfrm>
                                </p:grpSpPr>
                                <p:sp>
                                  <p:nvSpPr>
                                    <p:cNvPr id="9132" name="Google Shape;9132;p132"/>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32"/>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32"/>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32"/>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9136" name="Google Shape;9136;p132"/>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32"/>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32"/>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139" name="Google Shape;9139;p132"/>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9140" name="Google Shape;9140;p132"/>
              <p:cNvGrpSpPr/>
              <p:nvPr/>
            </p:nvGrpSpPr>
            <p:grpSpPr>
              <a:xfrm>
                <a:off x="4595437" y="3598775"/>
                <a:ext cx="37776" cy="32451"/>
                <a:chOff x="4595437" y="3598775"/>
                <a:chExt cx="37776" cy="32451"/>
              </a:xfrm>
            </p:grpSpPr>
            <p:sp>
              <p:nvSpPr>
                <p:cNvPr id="9141" name="Google Shape;9141;p132"/>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32"/>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132"/>
              <p:cNvGrpSpPr/>
              <p:nvPr/>
            </p:nvGrpSpPr>
            <p:grpSpPr>
              <a:xfrm>
                <a:off x="4641864" y="3524443"/>
                <a:ext cx="37776" cy="32380"/>
                <a:chOff x="4641864" y="3524443"/>
                <a:chExt cx="37776" cy="32380"/>
              </a:xfrm>
            </p:grpSpPr>
            <p:sp>
              <p:nvSpPr>
                <p:cNvPr id="9144" name="Google Shape;9144;p132"/>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32"/>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6" name="Google Shape;9146;p132"/>
              <p:cNvGrpSpPr/>
              <p:nvPr/>
            </p:nvGrpSpPr>
            <p:grpSpPr>
              <a:xfrm>
                <a:off x="4648431" y="3893901"/>
                <a:ext cx="37776" cy="32357"/>
                <a:chOff x="4648431" y="3893901"/>
                <a:chExt cx="37776" cy="32357"/>
              </a:xfrm>
            </p:grpSpPr>
            <p:sp>
              <p:nvSpPr>
                <p:cNvPr id="9147" name="Google Shape;9147;p132"/>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32"/>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9" name="Google Shape;9149;p132"/>
              <p:cNvGrpSpPr/>
              <p:nvPr/>
            </p:nvGrpSpPr>
            <p:grpSpPr>
              <a:xfrm>
                <a:off x="4567752" y="3722908"/>
                <a:ext cx="37870" cy="32380"/>
                <a:chOff x="4567752" y="3722908"/>
                <a:chExt cx="37870" cy="32380"/>
              </a:xfrm>
            </p:grpSpPr>
            <p:sp>
              <p:nvSpPr>
                <p:cNvPr id="9150" name="Google Shape;9150;p132"/>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32"/>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132"/>
              <p:cNvGrpSpPr/>
              <p:nvPr/>
            </p:nvGrpSpPr>
            <p:grpSpPr>
              <a:xfrm>
                <a:off x="4617506" y="3652052"/>
                <a:ext cx="37783" cy="32357"/>
                <a:chOff x="4617506" y="3652052"/>
                <a:chExt cx="37783" cy="32357"/>
              </a:xfrm>
            </p:grpSpPr>
            <p:sp>
              <p:nvSpPr>
                <p:cNvPr id="9153" name="Google Shape;9153;p132"/>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32"/>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5" name="Google Shape;9155;p132"/>
              <p:cNvGrpSpPr/>
              <p:nvPr/>
            </p:nvGrpSpPr>
            <p:grpSpPr>
              <a:xfrm>
                <a:off x="4739005" y="3554149"/>
                <a:ext cx="37870" cy="32357"/>
                <a:chOff x="4739005" y="3554149"/>
                <a:chExt cx="37870" cy="32357"/>
              </a:xfrm>
            </p:grpSpPr>
            <p:sp>
              <p:nvSpPr>
                <p:cNvPr id="9156" name="Google Shape;9156;p132"/>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32"/>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8" name="Google Shape;9158;p132"/>
              <p:cNvGrpSpPr/>
              <p:nvPr/>
            </p:nvGrpSpPr>
            <p:grpSpPr>
              <a:xfrm>
                <a:off x="4806557" y="3630258"/>
                <a:ext cx="37776" cy="32364"/>
                <a:chOff x="4806557" y="3630258"/>
                <a:chExt cx="37776" cy="32364"/>
              </a:xfrm>
            </p:grpSpPr>
            <p:sp>
              <p:nvSpPr>
                <p:cNvPr id="9159" name="Google Shape;9159;p132"/>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32"/>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132"/>
              <p:cNvGrpSpPr/>
              <p:nvPr/>
            </p:nvGrpSpPr>
            <p:grpSpPr>
              <a:xfrm>
                <a:off x="4737007" y="4004357"/>
                <a:ext cx="37870" cy="32357"/>
                <a:chOff x="4737007" y="4004357"/>
                <a:chExt cx="37870" cy="32357"/>
              </a:xfrm>
            </p:grpSpPr>
            <p:sp>
              <p:nvSpPr>
                <p:cNvPr id="9162" name="Google Shape;9162;p132"/>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32"/>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4" name="Google Shape;9164;p132"/>
              <p:cNvGrpSpPr/>
              <p:nvPr/>
            </p:nvGrpSpPr>
            <p:grpSpPr>
              <a:xfrm>
                <a:off x="4773634" y="4208627"/>
                <a:ext cx="37776" cy="32357"/>
                <a:chOff x="4773634" y="4208627"/>
                <a:chExt cx="37776" cy="32357"/>
              </a:xfrm>
            </p:grpSpPr>
            <p:sp>
              <p:nvSpPr>
                <p:cNvPr id="9165" name="Google Shape;9165;p132"/>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32"/>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132"/>
              <p:cNvGrpSpPr/>
              <p:nvPr/>
            </p:nvGrpSpPr>
            <p:grpSpPr>
              <a:xfrm>
                <a:off x="4888282" y="4074764"/>
                <a:ext cx="37776" cy="32451"/>
                <a:chOff x="4888282" y="4074764"/>
                <a:chExt cx="37776" cy="32451"/>
              </a:xfrm>
            </p:grpSpPr>
            <p:sp>
              <p:nvSpPr>
                <p:cNvPr id="9168" name="Google Shape;9168;p132"/>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32"/>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132"/>
              <p:cNvGrpSpPr/>
              <p:nvPr/>
            </p:nvGrpSpPr>
            <p:grpSpPr>
              <a:xfrm>
                <a:off x="4901315" y="3804271"/>
                <a:ext cx="37776" cy="32364"/>
                <a:chOff x="4901315" y="3804271"/>
                <a:chExt cx="37776" cy="32364"/>
              </a:xfrm>
            </p:grpSpPr>
            <p:sp>
              <p:nvSpPr>
                <p:cNvPr id="9171" name="Google Shape;9171;p132"/>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32"/>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3" name="Google Shape;9173;p132"/>
              <p:cNvGrpSpPr/>
              <p:nvPr/>
            </p:nvGrpSpPr>
            <p:grpSpPr>
              <a:xfrm>
                <a:off x="4866394" y="3715035"/>
                <a:ext cx="37846" cy="32357"/>
                <a:chOff x="4866394" y="3715035"/>
                <a:chExt cx="37846" cy="32357"/>
              </a:xfrm>
            </p:grpSpPr>
            <p:sp>
              <p:nvSpPr>
                <p:cNvPr id="9174" name="Google Shape;9174;p132"/>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32"/>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6" name="Google Shape;9176;p132"/>
              <p:cNvGrpSpPr/>
              <p:nvPr/>
            </p:nvGrpSpPr>
            <p:grpSpPr>
              <a:xfrm>
                <a:off x="4979233" y="3839798"/>
                <a:ext cx="37878" cy="32420"/>
                <a:chOff x="4979233" y="3839798"/>
                <a:chExt cx="37878" cy="32420"/>
              </a:xfrm>
            </p:grpSpPr>
            <p:sp>
              <p:nvSpPr>
                <p:cNvPr id="9177" name="Google Shape;9177;p132"/>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32"/>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132"/>
              <p:cNvGrpSpPr/>
              <p:nvPr/>
            </p:nvGrpSpPr>
            <p:grpSpPr>
              <a:xfrm>
                <a:off x="4790662" y="3679147"/>
                <a:ext cx="37783" cy="32380"/>
                <a:chOff x="4790662" y="3679147"/>
                <a:chExt cx="37783" cy="32380"/>
              </a:xfrm>
            </p:grpSpPr>
            <p:sp>
              <p:nvSpPr>
                <p:cNvPr id="9180" name="Google Shape;9180;p132"/>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32"/>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2" name="Google Shape;9182;p132"/>
              <p:cNvGrpSpPr/>
              <p:nvPr/>
            </p:nvGrpSpPr>
            <p:grpSpPr>
              <a:xfrm>
                <a:off x="4857263" y="3557861"/>
                <a:ext cx="37776" cy="32357"/>
                <a:chOff x="4857263" y="3557861"/>
                <a:chExt cx="37776" cy="32357"/>
              </a:xfrm>
            </p:grpSpPr>
            <p:sp>
              <p:nvSpPr>
                <p:cNvPr id="9183" name="Google Shape;9183;p132"/>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32"/>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132"/>
              <p:cNvGrpSpPr/>
              <p:nvPr/>
            </p:nvGrpSpPr>
            <p:grpSpPr>
              <a:xfrm>
                <a:off x="4883902" y="3648033"/>
                <a:ext cx="37783" cy="32380"/>
                <a:chOff x="4883902" y="3648033"/>
                <a:chExt cx="37783" cy="32380"/>
              </a:xfrm>
            </p:grpSpPr>
            <p:sp>
              <p:nvSpPr>
                <p:cNvPr id="9186" name="Google Shape;9186;p132"/>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32"/>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8" name="Google Shape;9188;p132"/>
              <p:cNvGrpSpPr/>
              <p:nvPr/>
            </p:nvGrpSpPr>
            <p:grpSpPr>
              <a:xfrm>
                <a:off x="4907780" y="3347220"/>
                <a:ext cx="37878" cy="32357"/>
                <a:chOff x="4907780" y="3347220"/>
                <a:chExt cx="37878" cy="32357"/>
              </a:xfrm>
            </p:grpSpPr>
            <p:sp>
              <p:nvSpPr>
                <p:cNvPr id="9189" name="Google Shape;9189;p132"/>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32"/>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1" name="Google Shape;9191;p132"/>
              <p:cNvGrpSpPr/>
              <p:nvPr/>
            </p:nvGrpSpPr>
            <p:grpSpPr>
              <a:xfrm>
                <a:off x="5065048" y="3738150"/>
                <a:ext cx="37783" cy="32364"/>
                <a:chOff x="5065048" y="3738150"/>
                <a:chExt cx="37783" cy="32364"/>
              </a:xfrm>
            </p:grpSpPr>
            <p:sp>
              <p:nvSpPr>
                <p:cNvPr id="9192" name="Google Shape;9192;p132"/>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32"/>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4" name="Google Shape;9194;p132"/>
              <p:cNvGrpSpPr/>
              <p:nvPr/>
            </p:nvGrpSpPr>
            <p:grpSpPr>
              <a:xfrm>
                <a:off x="5071616" y="3284615"/>
                <a:ext cx="37783" cy="32357"/>
                <a:chOff x="5071616" y="3284615"/>
                <a:chExt cx="37783" cy="32357"/>
              </a:xfrm>
            </p:grpSpPr>
            <p:sp>
              <p:nvSpPr>
                <p:cNvPr id="9195" name="Google Shape;9195;p132"/>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32"/>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7" name="Google Shape;9197;p132"/>
              <p:cNvGrpSpPr/>
              <p:nvPr/>
            </p:nvGrpSpPr>
            <p:grpSpPr>
              <a:xfrm>
                <a:off x="5389291" y="3759921"/>
                <a:ext cx="37783" cy="32380"/>
                <a:chOff x="5389291" y="3759921"/>
                <a:chExt cx="37783" cy="32380"/>
              </a:xfrm>
            </p:grpSpPr>
            <p:sp>
              <p:nvSpPr>
                <p:cNvPr id="9198" name="Google Shape;9198;p132"/>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32"/>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132"/>
              <p:cNvGrpSpPr/>
              <p:nvPr/>
            </p:nvGrpSpPr>
            <p:grpSpPr>
              <a:xfrm>
                <a:off x="5431534" y="3632932"/>
                <a:ext cx="37878" cy="32451"/>
                <a:chOff x="5431534" y="3632932"/>
                <a:chExt cx="37878" cy="32451"/>
              </a:xfrm>
            </p:grpSpPr>
            <p:sp>
              <p:nvSpPr>
                <p:cNvPr id="9201" name="Google Shape;9201;p132"/>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32"/>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132"/>
              <p:cNvGrpSpPr/>
              <p:nvPr/>
            </p:nvGrpSpPr>
            <p:grpSpPr>
              <a:xfrm>
                <a:off x="5540755" y="3544829"/>
                <a:ext cx="37783" cy="32357"/>
                <a:chOff x="5540755" y="3544829"/>
                <a:chExt cx="37783" cy="32357"/>
              </a:xfrm>
            </p:grpSpPr>
            <p:sp>
              <p:nvSpPr>
                <p:cNvPr id="9204" name="Google Shape;9204;p132"/>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32"/>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132"/>
              <p:cNvGrpSpPr/>
              <p:nvPr/>
            </p:nvGrpSpPr>
            <p:grpSpPr>
              <a:xfrm>
                <a:off x="5579293" y="3412107"/>
                <a:ext cx="37776" cy="32357"/>
                <a:chOff x="5579293" y="3412107"/>
                <a:chExt cx="37776" cy="32357"/>
              </a:xfrm>
            </p:grpSpPr>
            <p:sp>
              <p:nvSpPr>
                <p:cNvPr id="9207" name="Google Shape;9207;p132"/>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32"/>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132"/>
              <p:cNvGrpSpPr/>
              <p:nvPr/>
            </p:nvGrpSpPr>
            <p:grpSpPr>
              <a:xfrm>
                <a:off x="5801346" y="3284615"/>
                <a:ext cx="37783" cy="32357"/>
                <a:chOff x="5801346" y="3284615"/>
                <a:chExt cx="37783" cy="32357"/>
              </a:xfrm>
            </p:grpSpPr>
            <p:sp>
              <p:nvSpPr>
                <p:cNvPr id="9210" name="Google Shape;9210;p132"/>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32"/>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132"/>
              <p:cNvGrpSpPr/>
              <p:nvPr/>
            </p:nvGrpSpPr>
            <p:grpSpPr>
              <a:xfrm>
                <a:off x="5763578" y="3399067"/>
                <a:ext cx="37776" cy="32364"/>
                <a:chOff x="5763578" y="3399067"/>
                <a:chExt cx="37776" cy="32364"/>
              </a:xfrm>
            </p:grpSpPr>
            <p:sp>
              <p:nvSpPr>
                <p:cNvPr id="9213" name="Google Shape;9213;p132"/>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32"/>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132"/>
              <p:cNvGrpSpPr/>
              <p:nvPr/>
            </p:nvGrpSpPr>
            <p:grpSpPr>
              <a:xfrm>
                <a:off x="5395858" y="3230952"/>
                <a:ext cx="37776" cy="32364"/>
                <a:chOff x="5395858" y="3230952"/>
                <a:chExt cx="37776" cy="32364"/>
              </a:xfrm>
            </p:grpSpPr>
            <p:sp>
              <p:nvSpPr>
                <p:cNvPr id="9216" name="Google Shape;9216;p132"/>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32"/>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132"/>
              <p:cNvGrpSpPr/>
              <p:nvPr/>
            </p:nvGrpSpPr>
            <p:grpSpPr>
              <a:xfrm>
                <a:off x="5264088" y="3188237"/>
                <a:ext cx="37776" cy="32357"/>
                <a:chOff x="5264088" y="3188237"/>
                <a:chExt cx="37776" cy="32357"/>
              </a:xfrm>
            </p:grpSpPr>
            <p:sp>
              <p:nvSpPr>
                <p:cNvPr id="9219" name="Google Shape;9219;p132"/>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32"/>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1" name="Google Shape;9221;p132"/>
              <p:cNvGrpSpPr/>
              <p:nvPr/>
            </p:nvGrpSpPr>
            <p:grpSpPr>
              <a:xfrm>
                <a:off x="5585758" y="3237425"/>
                <a:ext cx="37878" cy="32357"/>
                <a:chOff x="5585758" y="3237425"/>
                <a:chExt cx="37878" cy="32357"/>
              </a:xfrm>
            </p:grpSpPr>
            <p:sp>
              <p:nvSpPr>
                <p:cNvPr id="9222" name="Google Shape;9222;p132"/>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32"/>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132"/>
              <p:cNvGrpSpPr/>
              <p:nvPr/>
            </p:nvGrpSpPr>
            <p:grpSpPr>
              <a:xfrm>
                <a:off x="4874196" y="3291088"/>
                <a:ext cx="37878" cy="32451"/>
                <a:chOff x="4874196" y="3291088"/>
                <a:chExt cx="37878" cy="32451"/>
              </a:xfrm>
            </p:grpSpPr>
            <p:sp>
              <p:nvSpPr>
                <p:cNvPr id="9225" name="Google Shape;9225;p132"/>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32"/>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132"/>
              <p:cNvGrpSpPr/>
              <p:nvPr/>
            </p:nvGrpSpPr>
            <p:grpSpPr>
              <a:xfrm>
                <a:off x="5197770" y="3785466"/>
                <a:ext cx="37783" cy="32427"/>
                <a:chOff x="5197770" y="3785466"/>
                <a:chExt cx="37783" cy="32427"/>
              </a:xfrm>
            </p:grpSpPr>
            <p:sp>
              <p:nvSpPr>
                <p:cNvPr id="9228" name="Google Shape;9228;p132"/>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32"/>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132"/>
              <p:cNvGrpSpPr/>
              <p:nvPr/>
            </p:nvGrpSpPr>
            <p:grpSpPr>
              <a:xfrm>
                <a:off x="5177699" y="3492117"/>
                <a:ext cx="37776" cy="32357"/>
                <a:chOff x="5177699" y="3492117"/>
                <a:chExt cx="37776" cy="32357"/>
              </a:xfrm>
            </p:grpSpPr>
            <p:sp>
              <p:nvSpPr>
                <p:cNvPr id="9231" name="Google Shape;9231;p132"/>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32"/>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132"/>
              <p:cNvGrpSpPr/>
              <p:nvPr/>
            </p:nvGrpSpPr>
            <p:grpSpPr>
              <a:xfrm>
                <a:off x="5349431" y="3622346"/>
                <a:ext cx="37870" cy="32380"/>
                <a:chOff x="5349431" y="3622346"/>
                <a:chExt cx="37870" cy="32380"/>
              </a:xfrm>
            </p:grpSpPr>
            <p:sp>
              <p:nvSpPr>
                <p:cNvPr id="9234" name="Google Shape;9234;p132"/>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32"/>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132"/>
              <p:cNvGrpSpPr/>
              <p:nvPr/>
            </p:nvGrpSpPr>
            <p:grpSpPr>
              <a:xfrm>
                <a:off x="5068855" y="3563980"/>
                <a:ext cx="53954" cy="46223"/>
                <a:chOff x="5068855" y="3563980"/>
                <a:chExt cx="53954" cy="46223"/>
              </a:xfrm>
            </p:grpSpPr>
            <p:sp>
              <p:nvSpPr>
                <p:cNvPr id="9237" name="Google Shape;9237;p132"/>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32"/>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132"/>
              <p:cNvGrpSpPr/>
              <p:nvPr/>
            </p:nvGrpSpPr>
            <p:grpSpPr>
              <a:xfrm>
                <a:off x="5037654" y="3392507"/>
                <a:ext cx="37870" cy="32451"/>
                <a:chOff x="5037654" y="3392507"/>
                <a:chExt cx="37870" cy="32451"/>
              </a:xfrm>
            </p:grpSpPr>
            <p:sp>
              <p:nvSpPr>
                <p:cNvPr id="9240" name="Google Shape;9240;p132"/>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32"/>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132"/>
              <p:cNvGrpSpPr/>
              <p:nvPr/>
            </p:nvGrpSpPr>
            <p:grpSpPr>
              <a:xfrm>
                <a:off x="5456560" y="3368629"/>
                <a:ext cx="37870" cy="32451"/>
                <a:chOff x="5456560" y="3368629"/>
                <a:chExt cx="37870" cy="32451"/>
              </a:xfrm>
            </p:grpSpPr>
            <p:sp>
              <p:nvSpPr>
                <p:cNvPr id="9243" name="Google Shape;9243;p132"/>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32"/>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5" name="Google Shape;9245;p132"/>
              <p:cNvGrpSpPr/>
              <p:nvPr/>
            </p:nvGrpSpPr>
            <p:grpSpPr>
              <a:xfrm>
                <a:off x="4755749" y="3501516"/>
                <a:ext cx="46246" cy="39608"/>
                <a:chOff x="4755749" y="3501516"/>
                <a:chExt cx="46246" cy="39608"/>
              </a:xfrm>
            </p:grpSpPr>
            <p:sp>
              <p:nvSpPr>
                <p:cNvPr id="9246" name="Google Shape;9246;p132"/>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32"/>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8" name="Google Shape;9248;p132"/>
              <p:cNvGrpSpPr/>
              <p:nvPr/>
            </p:nvGrpSpPr>
            <p:grpSpPr>
              <a:xfrm>
                <a:off x="4681346" y="3485582"/>
                <a:ext cx="37783" cy="32427"/>
                <a:chOff x="4681346" y="3485582"/>
                <a:chExt cx="37783" cy="32427"/>
              </a:xfrm>
            </p:grpSpPr>
            <p:sp>
              <p:nvSpPr>
                <p:cNvPr id="9249" name="Google Shape;9249;p132"/>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32"/>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1" name="Google Shape;9251;p132"/>
              <p:cNvGrpSpPr/>
              <p:nvPr/>
            </p:nvGrpSpPr>
            <p:grpSpPr>
              <a:xfrm>
                <a:off x="4767067" y="3291088"/>
                <a:ext cx="37878" cy="32451"/>
                <a:chOff x="4767067" y="3291088"/>
                <a:chExt cx="37878" cy="32451"/>
              </a:xfrm>
            </p:grpSpPr>
            <p:sp>
              <p:nvSpPr>
                <p:cNvPr id="9252" name="Google Shape;9252;p132"/>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32"/>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132"/>
              <p:cNvGrpSpPr/>
              <p:nvPr/>
            </p:nvGrpSpPr>
            <p:grpSpPr>
              <a:xfrm>
                <a:off x="4687819" y="3405539"/>
                <a:ext cx="37776" cy="32451"/>
                <a:chOff x="4687819" y="3405539"/>
                <a:chExt cx="37776" cy="32451"/>
              </a:xfrm>
            </p:grpSpPr>
            <p:sp>
              <p:nvSpPr>
                <p:cNvPr id="9255" name="Google Shape;9255;p132"/>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32"/>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7" name="Google Shape;9257;p132"/>
              <p:cNvGrpSpPr/>
              <p:nvPr/>
            </p:nvGrpSpPr>
            <p:grpSpPr>
              <a:xfrm>
                <a:off x="4923101" y="3444809"/>
                <a:ext cx="52813" cy="45318"/>
                <a:chOff x="4923101" y="3444809"/>
                <a:chExt cx="52813" cy="45318"/>
              </a:xfrm>
            </p:grpSpPr>
            <p:sp>
              <p:nvSpPr>
                <p:cNvPr id="9258" name="Google Shape;9258;p132"/>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32"/>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0" name="Google Shape;9260;p132"/>
              <p:cNvGrpSpPr/>
              <p:nvPr/>
            </p:nvGrpSpPr>
            <p:grpSpPr>
              <a:xfrm>
                <a:off x="4846040" y="3654750"/>
                <a:ext cx="31405" cy="26993"/>
                <a:chOff x="4846040" y="3654750"/>
                <a:chExt cx="31405" cy="26993"/>
              </a:xfrm>
            </p:grpSpPr>
            <p:sp>
              <p:nvSpPr>
                <p:cNvPr id="9261" name="Google Shape;9261;p132"/>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32"/>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132"/>
              <p:cNvGrpSpPr/>
              <p:nvPr/>
            </p:nvGrpSpPr>
            <p:grpSpPr>
              <a:xfrm>
                <a:off x="4925673" y="3691700"/>
                <a:ext cx="40253" cy="34472"/>
                <a:chOff x="4925673" y="3691700"/>
                <a:chExt cx="40253" cy="34472"/>
              </a:xfrm>
            </p:grpSpPr>
            <p:sp>
              <p:nvSpPr>
                <p:cNvPr id="9264" name="Google Shape;9264;p132"/>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32"/>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6" name="Google Shape;9266;p132"/>
              <p:cNvGrpSpPr/>
              <p:nvPr/>
            </p:nvGrpSpPr>
            <p:grpSpPr>
              <a:xfrm>
                <a:off x="4894653" y="3740848"/>
                <a:ext cx="31405" cy="26906"/>
                <a:chOff x="4894653" y="3740848"/>
                <a:chExt cx="31405" cy="26906"/>
              </a:xfrm>
            </p:grpSpPr>
            <p:sp>
              <p:nvSpPr>
                <p:cNvPr id="9267" name="Google Shape;9267;p132"/>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32"/>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132"/>
              <p:cNvGrpSpPr/>
              <p:nvPr/>
            </p:nvGrpSpPr>
            <p:grpSpPr>
              <a:xfrm>
                <a:off x="4962300" y="3696348"/>
                <a:ext cx="38255" cy="32773"/>
                <a:chOff x="4962300" y="3696348"/>
                <a:chExt cx="38255" cy="32773"/>
              </a:xfrm>
            </p:grpSpPr>
            <p:sp>
              <p:nvSpPr>
                <p:cNvPr id="9270" name="Google Shape;9270;p132"/>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32"/>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132"/>
              <p:cNvGrpSpPr/>
              <p:nvPr/>
            </p:nvGrpSpPr>
            <p:grpSpPr>
              <a:xfrm>
                <a:off x="4980185" y="3743349"/>
                <a:ext cx="31499" cy="26969"/>
                <a:chOff x="4980185" y="3743349"/>
                <a:chExt cx="31499" cy="26969"/>
              </a:xfrm>
            </p:grpSpPr>
            <p:sp>
              <p:nvSpPr>
                <p:cNvPr id="9273" name="Google Shape;9273;p132"/>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32"/>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5" name="Google Shape;9275;p132"/>
              <p:cNvGrpSpPr/>
              <p:nvPr/>
            </p:nvGrpSpPr>
            <p:grpSpPr>
              <a:xfrm>
                <a:off x="5013768" y="3734312"/>
                <a:ext cx="31499" cy="26969"/>
                <a:chOff x="5013768" y="3734312"/>
                <a:chExt cx="31499" cy="26969"/>
              </a:xfrm>
            </p:grpSpPr>
            <p:sp>
              <p:nvSpPr>
                <p:cNvPr id="9276" name="Google Shape;9276;p132"/>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32"/>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8" name="Google Shape;9278;p132"/>
              <p:cNvGrpSpPr/>
              <p:nvPr/>
            </p:nvGrpSpPr>
            <p:grpSpPr>
              <a:xfrm>
                <a:off x="5036703" y="3764545"/>
                <a:ext cx="31499" cy="26898"/>
                <a:chOff x="5036703" y="3764545"/>
                <a:chExt cx="31499" cy="26898"/>
              </a:xfrm>
            </p:grpSpPr>
            <p:sp>
              <p:nvSpPr>
                <p:cNvPr id="9279" name="Google Shape;9279;p132"/>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32"/>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132"/>
              <p:cNvGrpSpPr/>
              <p:nvPr/>
            </p:nvGrpSpPr>
            <p:grpSpPr>
              <a:xfrm>
                <a:off x="4953546" y="3768352"/>
                <a:ext cx="31405" cy="26898"/>
                <a:chOff x="4953546" y="3768352"/>
                <a:chExt cx="31405" cy="26898"/>
              </a:xfrm>
            </p:grpSpPr>
            <p:sp>
              <p:nvSpPr>
                <p:cNvPr id="9282" name="Google Shape;9282;p132"/>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32"/>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4" name="Google Shape;9284;p132"/>
              <p:cNvGrpSpPr/>
              <p:nvPr/>
            </p:nvGrpSpPr>
            <p:grpSpPr>
              <a:xfrm>
                <a:off x="4964770" y="3814016"/>
                <a:ext cx="31499" cy="26993"/>
                <a:chOff x="4964770" y="3814016"/>
                <a:chExt cx="31499" cy="26993"/>
              </a:xfrm>
            </p:grpSpPr>
            <p:sp>
              <p:nvSpPr>
                <p:cNvPr id="9285" name="Google Shape;9285;p132"/>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32"/>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132"/>
              <p:cNvGrpSpPr/>
              <p:nvPr/>
            </p:nvGrpSpPr>
            <p:grpSpPr>
              <a:xfrm>
                <a:off x="4923290" y="3800504"/>
                <a:ext cx="31468" cy="26898"/>
                <a:chOff x="4923290" y="3800504"/>
                <a:chExt cx="31468" cy="26898"/>
              </a:xfrm>
            </p:grpSpPr>
            <p:sp>
              <p:nvSpPr>
                <p:cNvPr id="9288" name="Google Shape;9288;p132"/>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32"/>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0" name="Google Shape;9290;p132"/>
              <p:cNvGrpSpPr/>
              <p:nvPr/>
            </p:nvGrpSpPr>
            <p:grpSpPr>
              <a:xfrm>
                <a:off x="5108534" y="3650943"/>
                <a:ext cx="31405" cy="26993"/>
                <a:chOff x="5108534" y="3650943"/>
                <a:chExt cx="31405" cy="26993"/>
              </a:xfrm>
            </p:grpSpPr>
            <p:sp>
              <p:nvSpPr>
                <p:cNvPr id="9291" name="Google Shape;9291;p132"/>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32"/>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132"/>
              <p:cNvGrpSpPr/>
              <p:nvPr/>
            </p:nvGrpSpPr>
            <p:grpSpPr>
              <a:xfrm>
                <a:off x="5119380" y="3760739"/>
                <a:ext cx="31499" cy="26993"/>
                <a:chOff x="5119380" y="3760739"/>
                <a:chExt cx="31499" cy="26993"/>
              </a:xfrm>
            </p:grpSpPr>
            <p:sp>
              <p:nvSpPr>
                <p:cNvPr id="9294" name="Google Shape;9294;p132"/>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32"/>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6" name="Google Shape;9296;p132"/>
              <p:cNvGrpSpPr/>
              <p:nvPr/>
            </p:nvGrpSpPr>
            <p:grpSpPr>
              <a:xfrm>
                <a:off x="5119380" y="3788235"/>
                <a:ext cx="31499" cy="26993"/>
                <a:chOff x="5119380" y="3788235"/>
                <a:chExt cx="31499" cy="26993"/>
              </a:xfrm>
            </p:grpSpPr>
            <p:sp>
              <p:nvSpPr>
                <p:cNvPr id="9297" name="Google Shape;9297;p132"/>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32"/>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132"/>
              <p:cNvGrpSpPr/>
              <p:nvPr/>
            </p:nvGrpSpPr>
            <p:grpSpPr>
              <a:xfrm>
                <a:off x="5158005" y="3875284"/>
                <a:ext cx="31405" cy="27001"/>
                <a:chOff x="5158005" y="3875284"/>
                <a:chExt cx="31405" cy="27001"/>
              </a:xfrm>
            </p:grpSpPr>
            <p:sp>
              <p:nvSpPr>
                <p:cNvPr id="9300" name="Google Shape;9300;p132"/>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32"/>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2" name="Google Shape;9302;p132"/>
              <p:cNvGrpSpPr/>
              <p:nvPr/>
            </p:nvGrpSpPr>
            <p:grpSpPr>
              <a:xfrm>
                <a:off x="5233163" y="3764545"/>
                <a:ext cx="31499" cy="26898"/>
                <a:chOff x="5233163" y="3764545"/>
                <a:chExt cx="31499" cy="26898"/>
              </a:xfrm>
            </p:grpSpPr>
            <p:sp>
              <p:nvSpPr>
                <p:cNvPr id="9303" name="Google Shape;9303;p132"/>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32"/>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5" name="Google Shape;9305;p132"/>
              <p:cNvGrpSpPr/>
              <p:nvPr/>
            </p:nvGrpSpPr>
            <p:grpSpPr>
              <a:xfrm>
                <a:off x="5276168" y="3805545"/>
                <a:ext cx="31499" cy="26906"/>
                <a:chOff x="5276168" y="3805545"/>
                <a:chExt cx="31499" cy="26906"/>
              </a:xfrm>
            </p:grpSpPr>
            <p:sp>
              <p:nvSpPr>
                <p:cNvPr id="9306" name="Google Shape;9306;p132"/>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32"/>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8" name="Google Shape;9308;p132"/>
              <p:cNvGrpSpPr/>
              <p:nvPr/>
            </p:nvGrpSpPr>
            <p:grpSpPr>
              <a:xfrm>
                <a:off x="5294053" y="3851933"/>
                <a:ext cx="31405" cy="26945"/>
                <a:chOff x="5294053" y="3851933"/>
                <a:chExt cx="31405" cy="26945"/>
              </a:xfrm>
            </p:grpSpPr>
            <p:sp>
              <p:nvSpPr>
                <p:cNvPr id="9309" name="Google Shape;9309;p132"/>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32"/>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1" name="Google Shape;9311;p132"/>
              <p:cNvGrpSpPr/>
              <p:nvPr/>
            </p:nvGrpSpPr>
            <p:grpSpPr>
              <a:xfrm>
                <a:off x="5341723" y="3851902"/>
                <a:ext cx="31405" cy="26977"/>
                <a:chOff x="5341723" y="3851902"/>
                <a:chExt cx="31405" cy="26977"/>
              </a:xfrm>
            </p:grpSpPr>
            <p:sp>
              <p:nvSpPr>
                <p:cNvPr id="9312" name="Google Shape;9312;p132"/>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32"/>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4" name="Google Shape;9314;p132"/>
              <p:cNvGrpSpPr/>
              <p:nvPr/>
            </p:nvGrpSpPr>
            <p:grpSpPr>
              <a:xfrm>
                <a:off x="5054871" y="3507855"/>
                <a:ext cx="31405" cy="26993"/>
                <a:chOff x="5054871" y="3507855"/>
                <a:chExt cx="31405" cy="26993"/>
              </a:xfrm>
            </p:grpSpPr>
            <p:sp>
              <p:nvSpPr>
                <p:cNvPr id="9315" name="Google Shape;9315;p132"/>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32"/>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7" name="Google Shape;9317;p132"/>
              <p:cNvGrpSpPr/>
              <p:nvPr/>
            </p:nvGrpSpPr>
            <p:grpSpPr>
              <a:xfrm>
                <a:off x="4876579" y="3675325"/>
                <a:ext cx="31405" cy="26969"/>
                <a:chOff x="4876579" y="3675325"/>
                <a:chExt cx="31405" cy="26969"/>
              </a:xfrm>
            </p:grpSpPr>
            <p:sp>
              <p:nvSpPr>
                <p:cNvPr id="9318" name="Google Shape;9318;p132"/>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32"/>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0" name="Google Shape;9320;p132"/>
              <p:cNvGrpSpPr/>
              <p:nvPr/>
            </p:nvGrpSpPr>
            <p:grpSpPr>
              <a:xfrm>
                <a:off x="4842233" y="3688333"/>
                <a:ext cx="31405" cy="26993"/>
                <a:chOff x="4842233" y="3688333"/>
                <a:chExt cx="31405" cy="26993"/>
              </a:xfrm>
            </p:grpSpPr>
            <p:sp>
              <p:nvSpPr>
                <p:cNvPr id="9321" name="Google Shape;9321;p132"/>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32"/>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3" name="Google Shape;9323;p132"/>
              <p:cNvGrpSpPr/>
              <p:nvPr/>
            </p:nvGrpSpPr>
            <p:grpSpPr>
              <a:xfrm>
                <a:off x="5187876" y="3608032"/>
                <a:ext cx="31405" cy="27001"/>
                <a:chOff x="5187876" y="3608032"/>
                <a:chExt cx="31405" cy="27001"/>
              </a:xfrm>
            </p:grpSpPr>
            <p:sp>
              <p:nvSpPr>
                <p:cNvPr id="9324" name="Google Shape;9324;p132"/>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32"/>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6" name="Google Shape;9326;p132"/>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32"/>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8" name="Google Shape;9328;p132"/>
              <p:cNvGrpSpPr/>
              <p:nvPr/>
            </p:nvGrpSpPr>
            <p:grpSpPr>
              <a:xfrm>
                <a:off x="5269224" y="3304167"/>
                <a:ext cx="40253" cy="34402"/>
                <a:chOff x="5269224" y="3304167"/>
                <a:chExt cx="40253" cy="34402"/>
              </a:xfrm>
            </p:grpSpPr>
            <p:sp>
              <p:nvSpPr>
                <p:cNvPr id="9329" name="Google Shape;9329;p132"/>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132"/>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132"/>
              <p:cNvGrpSpPr/>
              <p:nvPr/>
            </p:nvGrpSpPr>
            <p:grpSpPr>
              <a:xfrm>
                <a:off x="5327354" y="3476615"/>
                <a:ext cx="49864" cy="42723"/>
                <a:chOff x="5327354" y="3476615"/>
                <a:chExt cx="49864" cy="42723"/>
              </a:xfrm>
            </p:grpSpPr>
            <p:sp>
              <p:nvSpPr>
                <p:cNvPr id="9332" name="Google Shape;9332;p132"/>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32"/>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4" name="Google Shape;9334;p132"/>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32"/>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6" name="Google Shape;9336;p132"/>
              <p:cNvGrpSpPr/>
              <p:nvPr/>
            </p:nvGrpSpPr>
            <p:grpSpPr>
              <a:xfrm>
                <a:off x="5341723" y="3775957"/>
                <a:ext cx="31405" cy="26898"/>
                <a:chOff x="5341723" y="3775957"/>
                <a:chExt cx="31405" cy="26898"/>
              </a:xfrm>
            </p:grpSpPr>
            <p:sp>
              <p:nvSpPr>
                <p:cNvPr id="9337" name="Google Shape;9337;p132"/>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32"/>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9" name="Google Shape;9339;p132"/>
              <p:cNvGrpSpPr/>
              <p:nvPr/>
            </p:nvGrpSpPr>
            <p:grpSpPr>
              <a:xfrm>
                <a:off x="5439053" y="3699274"/>
                <a:ext cx="31405" cy="26898"/>
                <a:chOff x="5439053" y="3699274"/>
                <a:chExt cx="31405" cy="26898"/>
              </a:xfrm>
            </p:grpSpPr>
            <p:sp>
              <p:nvSpPr>
                <p:cNvPr id="9340" name="Google Shape;9340;p132"/>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32"/>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132"/>
              <p:cNvGrpSpPr/>
              <p:nvPr/>
            </p:nvGrpSpPr>
            <p:grpSpPr>
              <a:xfrm>
                <a:off x="5412414" y="3622307"/>
                <a:ext cx="31499" cy="26993"/>
                <a:chOff x="5412414" y="3622307"/>
                <a:chExt cx="31499" cy="26993"/>
              </a:xfrm>
            </p:grpSpPr>
            <p:sp>
              <p:nvSpPr>
                <p:cNvPr id="9343" name="Google Shape;9343;p132"/>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32"/>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5" name="Google Shape;9345;p132"/>
              <p:cNvGrpSpPr/>
              <p:nvPr/>
            </p:nvGrpSpPr>
            <p:grpSpPr>
              <a:xfrm>
                <a:off x="5476254" y="3473949"/>
                <a:ext cx="26835" cy="26930"/>
                <a:chOff x="5476254" y="3473949"/>
                <a:chExt cx="26835" cy="26930"/>
              </a:xfrm>
            </p:grpSpPr>
            <p:sp>
              <p:nvSpPr>
                <p:cNvPr id="9346" name="Google Shape;9346;p132"/>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32"/>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8" name="Google Shape;9348;p132"/>
              <p:cNvGrpSpPr/>
              <p:nvPr/>
            </p:nvGrpSpPr>
            <p:grpSpPr>
              <a:xfrm>
                <a:off x="5564547" y="3481594"/>
                <a:ext cx="31397" cy="26898"/>
                <a:chOff x="5564547" y="3481594"/>
                <a:chExt cx="31397" cy="26898"/>
              </a:xfrm>
            </p:grpSpPr>
            <p:sp>
              <p:nvSpPr>
                <p:cNvPr id="9349" name="Google Shape;9349;p132"/>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32"/>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132"/>
              <p:cNvGrpSpPr/>
              <p:nvPr/>
            </p:nvGrpSpPr>
            <p:grpSpPr>
              <a:xfrm>
                <a:off x="5534101" y="3470174"/>
                <a:ext cx="31397" cy="26906"/>
                <a:chOff x="5534101" y="3470174"/>
                <a:chExt cx="31397" cy="26906"/>
              </a:xfrm>
            </p:grpSpPr>
            <p:sp>
              <p:nvSpPr>
                <p:cNvPr id="9352" name="Google Shape;9352;p132"/>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32"/>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132"/>
              <p:cNvGrpSpPr/>
              <p:nvPr/>
            </p:nvGrpSpPr>
            <p:grpSpPr>
              <a:xfrm>
                <a:off x="5610879" y="3314486"/>
                <a:ext cx="31499" cy="26938"/>
                <a:chOff x="5610879" y="3314486"/>
                <a:chExt cx="31499" cy="26938"/>
              </a:xfrm>
            </p:grpSpPr>
            <p:sp>
              <p:nvSpPr>
                <p:cNvPr id="9355" name="Google Shape;9355;p132"/>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32"/>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132"/>
              <p:cNvGrpSpPr/>
              <p:nvPr/>
            </p:nvGrpSpPr>
            <p:grpSpPr>
              <a:xfrm>
                <a:off x="4834525" y="3501382"/>
                <a:ext cx="31499" cy="26898"/>
                <a:chOff x="4834525" y="3501382"/>
                <a:chExt cx="31499" cy="26898"/>
              </a:xfrm>
            </p:grpSpPr>
            <p:sp>
              <p:nvSpPr>
                <p:cNvPr id="9358" name="Google Shape;9358;p132"/>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32"/>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132"/>
              <p:cNvGrpSpPr/>
              <p:nvPr/>
            </p:nvGrpSpPr>
            <p:grpSpPr>
              <a:xfrm>
                <a:off x="4898460" y="3580158"/>
                <a:ext cx="31405" cy="26898"/>
                <a:chOff x="4898460" y="3580158"/>
                <a:chExt cx="31405" cy="26898"/>
              </a:xfrm>
            </p:grpSpPr>
            <p:sp>
              <p:nvSpPr>
                <p:cNvPr id="9361" name="Google Shape;9361;p132"/>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132"/>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132"/>
              <p:cNvGrpSpPr/>
              <p:nvPr/>
            </p:nvGrpSpPr>
            <p:grpSpPr>
              <a:xfrm>
                <a:off x="4882667" y="3608032"/>
                <a:ext cx="31499" cy="27001"/>
                <a:chOff x="4882667" y="3608032"/>
                <a:chExt cx="31499" cy="27001"/>
              </a:xfrm>
            </p:grpSpPr>
            <p:sp>
              <p:nvSpPr>
                <p:cNvPr id="9364" name="Google Shape;9364;p132"/>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32"/>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132"/>
              <p:cNvGrpSpPr/>
              <p:nvPr/>
            </p:nvGrpSpPr>
            <p:grpSpPr>
              <a:xfrm>
                <a:off x="4843373" y="3631407"/>
                <a:ext cx="16273" cy="16186"/>
                <a:chOff x="4843373" y="3631407"/>
                <a:chExt cx="16273" cy="16186"/>
              </a:xfrm>
            </p:grpSpPr>
            <p:sp>
              <p:nvSpPr>
                <p:cNvPr id="9367" name="Google Shape;9367;p132"/>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32"/>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132"/>
              <p:cNvGrpSpPr/>
              <p:nvPr/>
            </p:nvGrpSpPr>
            <p:grpSpPr>
              <a:xfrm>
                <a:off x="4727773" y="3591578"/>
                <a:ext cx="31499" cy="26898"/>
                <a:chOff x="4727773" y="3591578"/>
                <a:chExt cx="31499" cy="26898"/>
              </a:xfrm>
            </p:grpSpPr>
            <p:sp>
              <p:nvSpPr>
                <p:cNvPr id="9370" name="Google Shape;9370;p132"/>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32"/>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2" name="Google Shape;9372;p132"/>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132"/>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4" name="Google Shape;9374;p132"/>
              <p:cNvGrpSpPr/>
              <p:nvPr/>
            </p:nvGrpSpPr>
            <p:grpSpPr>
              <a:xfrm>
                <a:off x="4609421" y="3577398"/>
                <a:ext cx="31499" cy="27001"/>
                <a:chOff x="4609421" y="3577398"/>
                <a:chExt cx="31499" cy="27001"/>
              </a:xfrm>
            </p:grpSpPr>
            <p:sp>
              <p:nvSpPr>
                <p:cNvPr id="9375" name="Google Shape;9375;p132"/>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32"/>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7" name="Google Shape;9377;p132"/>
              <p:cNvGrpSpPr/>
              <p:nvPr/>
            </p:nvGrpSpPr>
            <p:grpSpPr>
              <a:xfrm>
                <a:off x="4649289" y="3577398"/>
                <a:ext cx="31499" cy="27001"/>
                <a:chOff x="4649289" y="3577398"/>
                <a:chExt cx="31499" cy="27001"/>
              </a:xfrm>
            </p:grpSpPr>
            <p:sp>
              <p:nvSpPr>
                <p:cNvPr id="9378" name="Google Shape;9378;p132"/>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32"/>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132"/>
              <p:cNvGrpSpPr/>
              <p:nvPr/>
            </p:nvGrpSpPr>
            <p:grpSpPr>
              <a:xfrm>
                <a:off x="4605614" y="3639523"/>
                <a:ext cx="31499" cy="26906"/>
                <a:chOff x="4605614" y="3639523"/>
                <a:chExt cx="31499" cy="26906"/>
              </a:xfrm>
            </p:grpSpPr>
            <p:sp>
              <p:nvSpPr>
                <p:cNvPr id="9381" name="Google Shape;9381;p132"/>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32"/>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3" name="Google Shape;9383;p132"/>
              <p:cNvGrpSpPr/>
              <p:nvPr/>
            </p:nvGrpSpPr>
            <p:grpSpPr>
              <a:xfrm>
                <a:off x="4785149" y="3618846"/>
                <a:ext cx="26930" cy="26843"/>
                <a:chOff x="4785149" y="3618846"/>
                <a:chExt cx="26930" cy="26843"/>
              </a:xfrm>
            </p:grpSpPr>
            <p:sp>
              <p:nvSpPr>
                <p:cNvPr id="9384" name="Google Shape;9384;p132"/>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32"/>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132"/>
              <p:cNvGrpSpPr/>
              <p:nvPr/>
            </p:nvGrpSpPr>
            <p:grpSpPr>
              <a:xfrm>
                <a:off x="4810167" y="3601567"/>
                <a:ext cx="31405" cy="26898"/>
                <a:chOff x="4810167" y="3601567"/>
                <a:chExt cx="31405" cy="26898"/>
              </a:xfrm>
            </p:grpSpPr>
            <p:sp>
              <p:nvSpPr>
                <p:cNvPr id="9387" name="Google Shape;9387;p132"/>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32"/>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9" name="Google Shape;9389;p132"/>
              <p:cNvGrpSpPr/>
              <p:nvPr/>
            </p:nvGrpSpPr>
            <p:grpSpPr>
              <a:xfrm>
                <a:off x="4831002" y="3373230"/>
                <a:ext cx="31405" cy="26898"/>
                <a:chOff x="4831002" y="3373230"/>
                <a:chExt cx="31405" cy="26898"/>
              </a:xfrm>
            </p:grpSpPr>
            <p:sp>
              <p:nvSpPr>
                <p:cNvPr id="9390" name="Google Shape;9390;p132"/>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32"/>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132"/>
              <p:cNvGrpSpPr/>
              <p:nvPr/>
            </p:nvGrpSpPr>
            <p:grpSpPr>
              <a:xfrm>
                <a:off x="4719311" y="3355054"/>
                <a:ext cx="31499" cy="27001"/>
                <a:chOff x="4719311" y="3355054"/>
                <a:chExt cx="31499" cy="27001"/>
              </a:xfrm>
            </p:grpSpPr>
            <p:sp>
              <p:nvSpPr>
                <p:cNvPr id="9393" name="Google Shape;9393;p132"/>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32"/>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5" name="Google Shape;9395;p132"/>
              <p:cNvGrpSpPr/>
              <p:nvPr/>
            </p:nvGrpSpPr>
            <p:grpSpPr>
              <a:xfrm>
                <a:off x="4798755" y="3450260"/>
                <a:ext cx="26930" cy="26930"/>
                <a:chOff x="4798755" y="3450260"/>
                <a:chExt cx="26930" cy="26930"/>
              </a:xfrm>
            </p:grpSpPr>
            <p:sp>
              <p:nvSpPr>
                <p:cNvPr id="9396" name="Google Shape;9396;p132"/>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132"/>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8" name="Google Shape;9398;p132"/>
              <p:cNvGrpSpPr/>
              <p:nvPr/>
            </p:nvGrpSpPr>
            <p:grpSpPr>
              <a:xfrm>
                <a:off x="4645576" y="3467555"/>
                <a:ext cx="31405" cy="26953"/>
                <a:chOff x="4645576" y="3467555"/>
                <a:chExt cx="31405" cy="26953"/>
              </a:xfrm>
            </p:grpSpPr>
            <p:sp>
              <p:nvSpPr>
                <p:cNvPr id="9399" name="Google Shape;9399;p132"/>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32"/>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132"/>
              <p:cNvGrpSpPr/>
              <p:nvPr/>
            </p:nvGrpSpPr>
            <p:grpSpPr>
              <a:xfrm>
                <a:off x="4687631" y="3583965"/>
                <a:ext cx="31499" cy="26898"/>
                <a:chOff x="4687631" y="3583965"/>
                <a:chExt cx="31499" cy="26898"/>
              </a:xfrm>
            </p:grpSpPr>
            <p:sp>
              <p:nvSpPr>
                <p:cNvPr id="9402" name="Google Shape;9402;p132"/>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32"/>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4" name="Google Shape;9404;p132"/>
              <p:cNvGrpSpPr/>
              <p:nvPr/>
            </p:nvGrpSpPr>
            <p:grpSpPr>
              <a:xfrm>
                <a:off x="4719311" y="3471314"/>
                <a:ext cx="31499" cy="27001"/>
                <a:chOff x="4719311" y="3471314"/>
                <a:chExt cx="31499" cy="27001"/>
              </a:xfrm>
            </p:grpSpPr>
            <p:sp>
              <p:nvSpPr>
                <p:cNvPr id="9405" name="Google Shape;9405;p132"/>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32"/>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7" name="Google Shape;9407;p132"/>
              <p:cNvGrpSpPr/>
              <p:nvPr/>
            </p:nvGrpSpPr>
            <p:grpSpPr>
              <a:xfrm>
                <a:off x="4719311" y="3434404"/>
                <a:ext cx="31499" cy="26898"/>
                <a:chOff x="4719311" y="3434404"/>
                <a:chExt cx="31499" cy="26898"/>
              </a:xfrm>
            </p:grpSpPr>
            <p:sp>
              <p:nvSpPr>
                <p:cNvPr id="9408" name="Google Shape;9408;p132"/>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32"/>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0" name="Google Shape;9410;p132"/>
              <p:cNvGrpSpPr/>
              <p:nvPr/>
            </p:nvGrpSpPr>
            <p:grpSpPr>
              <a:xfrm>
                <a:off x="4768876" y="3401772"/>
                <a:ext cx="31499" cy="26898"/>
                <a:chOff x="4768876" y="3401772"/>
                <a:chExt cx="31499" cy="26898"/>
              </a:xfrm>
            </p:grpSpPr>
            <p:sp>
              <p:nvSpPr>
                <p:cNvPr id="9411" name="Google Shape;9411;p132"/>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32"/>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3" name="Google Shape;9413;p132"/>
              <p:cNvGrpSpPr/>
              <p:nvPr/>
            </p:nvGrpSpPr>
            <p:grpSpPr>
              <a:xfrm>
                <a:off x="4762214" y="3471377"/>
                <a:ext cx="26938" cy="26938"/>
                <a:chOff x="4762214" y="3471377"/>
                <a:chExt cx="26938" cy="26938"/>
              </a:xfrm>
            </p:grpSpPr>
            <p:sp>
              <p:nvSpPr>
                <p:cNvPr id="9414" name="Google Shape;9414;p132"/>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32"/>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6" name="Google Shape;9416;p132"/>
              <p:cNvGrpSpPr/>
              <p:nvPr/>
            </p:nvGrpSpPr>
            <p:grpSpPr>
              <a:xfrm>
                <a:off x="4790473" y="3344782"/>
                <a:ext cx="31405" cy="26898"/>
                <a:chOff x="4790473" y="3344782"/>
                <a:chExt cx="31405" cy="26898"/>
              </a:xfrm>
            </p:grpSpPr>
            <p:sp>
              <p:nvSpPr>
                <p:cNvPr id="9417" name="Google Shape;9417;p132"/>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32"/>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9" name="Google Shape;9419;p132"/>
              <p:cNvGrpSpPr/>
              <p:nvPr/>
            </p:nvGrpSpPr>
            <p:grpSpPr>
              <a:xfrm>
                <a:off x="4823774" y="3950733"/>
                <a:ext cx="37398" cy="32034"/>
                <a:chOff x="4823774" y="3950733"/>
                <a:chExt cx="37398" cy="32034"/>
              </a:xfrm>
            </p:grpSpPr>
            <p:sp>
              <p:nvSpPr>
                <p:cNvPr id="9420" name="Google Shape;9420;p132"/>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32"/>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132"/>
              <p:cNvGrpSpPr/>
              <p:nvPr/>
            </p:nvGrpSpPr>
            <p:grpSpPr>
              <a:xfrm>
                <a:off x="4823396" y="4110566"/>
                <a:ext cx="31405" cy="26906"/>
                <a:chOff x="4823396" y="4110566"/>
                <a:chExt cx="31405" cy="26906"/>
              </a:xfrm>
            </p:grpSpPr>
            <p:sp>
              <p:nvSpPr>
                <p:cNvPr id="9423" name="Google Shape;9423;p132"/>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132"/>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132"/>
              <p:cNvGrpSpPr/>
              <p:nvPr/>
            </p:nvGrpSpPr>
            <p:grpSpPr>
              <a:xfrm>
                <a:off x="4838332" y="3821150"/>
                <a:ext cx="31499" cy="26898"/>
                <a:chOff x="4838332" y="3821150"/>
                <a:chExt cx="31499" cy="26898"/>
              </a:xfrm>
            </p:grpSpPr>
            <p:sp>
              <p:nvSpPr>
                <p:cNvPr id="9426" name="Google Shape;9426;p132"/>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32"/>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8" name="Google Shape;9428;p132"/>
              <p:cNvGrpSpPr/>
              <p:nvPr/>
            </p:nvGrpSpPr>
            <p:grpSpPr>
              <a:xfrm>
                <a:off x="4661275" y="3815007"/>
                <a:ext cx="36824" cy="31523"/>
                <a:chOff x="4661275" y="3815007"/>
                <a:chExt cx="36824" cy="31523"/>
              </a:xfrm>
            </p:grpSpPr>
            <p:sp>
              <p:nvSpPr>
                <p:cNvPr id="9429" name="Google Shape;9429;p132"/>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132"/>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132"/>
              <p:cNvGrpSpPr/>
              <p:nvPr/>
            </p:nvGrpSpPr>
            <p:grpSpPr>
              <a:xfrm>
                <a:off x="4558998" y="3851037"/>
                <a:ext cx="33591" cy="28699"/>
                <a:chOff x="4558998" y="3851037"/>
                <a:chExt cx="33591" cy="28699"/>
              </a:xfrm>
            </p:grpSpPr>
            <p:sp>
              <p:nvSpPr>
                <p:cNvPr id="9432" name="Google Shape;9432;p132"/>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32"/>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132"/>
              <p:cNvGrpSpPr/>
              <p:nvPr/>
            </p:nvGrpSpPr>
            <p:grpSpPr>
              <a:xfrm>
                <a:off x="4696762" y="3638587"/>
                <a:ext cx="33591" cy="28794"/>
                <a:chOff x="4696762" y="3638587"/>
                <a:chExt cx="33591" cy="28794"/>
              </a:xfrm>
            </p:grpSpPr>
            <p:sp>
              <p:nvSpPr>
                <p:cNvPr id="9435" name="Google Shape;9435;p132"/>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32"/>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7" name="Google Shape;9437;p132"/>
              <p:cNvGrpSpPr/>
              <p:nvPr/>
            </p:nvGrpSpPr>
            <p:grpSpPr>
              <a:xfrm>
                <a:off x="4929479" y="3939140"/>
                <a:ext cx="33497" cy="28692"/>
                <a:chOff x="4929479" y="3939140"/>
                <a:chExt cx="33497" cy="28692"/>
              </a:xfrm>
            </p:grpSpPr>
            <p:sp>
              <p:nvSpPr>
                <p:cNvPr id="9438" name="Google Shape;9438;p132"/>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32"/>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0" name="Google Shape;9440;p132"/>
              <p:cNvGrpSpPr/>
              <p:nvPr/>
            </p:nvGrpSpPr>
            <p:grpSpPr>
              <a:xfrm>
                <a:off x="4907119" y="3986039"/>
                <a:ext cx="33497" cy="28699"/>
                <a:chOff x="4907119" y="3986039"/>
                <a:chExt cx="33497" cy="28699"/>
              </a:xfrm>
            </p:grpSpPr>
            <p:sp>
              <p:nvSpPr>
                <p:cNvPr id="9441" name="Google Shape;9441;p132"/>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132"/>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3" name="Google Shape;9443;p132"/>
              <p:cNvGrpSpPr/>
              <p:nvPr/>
            </p:nvGrpSpPr>
            <p:grpSpPr>
              <a:xfrm>
                <a:off x="4911783" y="4048102"/>
                <a:ext cx="33591" cy="28762"/>
                <a:chOff x="4911783" y="4048102"/>
                <a:chExt cx="33591" cy="28762"/>
              </a:xfrm>
            </p:grpSpPr>
            <p:sp>
              <p:nvSpPr>
                <p:cNvPr id="9444" name="Google Shape;9444;p132"/>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32"/>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6" name="Google Shape;9446;p132"/>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32"/>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8" name="Google Shape;9448;p132"/>
              <p:cNvGrpSpPr/>
              <p:nvPr/>
            </p:nvGrpSpPr>
            <p:grpSpPr>
              <a:xfrm>
                <a:off x="4762623" y="3837847"/>
                <a:ext cx="42416" cy="36273"/>
                <a:chOff x="4762623" y="3837847"/>
                <a:chExt cx="42416" cy="36273"/>
              </a:xfrm>
            </p:grpSpPr>
            <p:sp>
              <p:nvSpPr>
                <p:cNvPr id="9449" name="Google Shape;9449;p132"/>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132"/>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132"/>
              <p:cNvGrpSpPr/>
              <p:nvPr/>
            </p:nvGrpSpPr>
            <p:grpSpPr>
              <a:xfrm>
                <a:off x="4746044" y="4104966"/>
                <a:ext cx="33497" cy="28699"/>
                <a:chOff x="4746044" y="4104966"/>
                <a:chExt cx="33497" cy="28699"/>
              </a:xfrm>
            </p:grpSpPr>
            <p:sp>
              <p:nvSpPr>
                <p:cNvPr id="9452" name="Google Shape;9452;p132"/>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32"/>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4" name="Google Shape;9454;p132"/>
              <p:cNvGrpSpPr/>
              <p:nvPr/>
            </p:nvGrpSpPr>
            <p:grpSpPr>
              <a:xfrm>
                <a:off x="4859646" y="4162554"/>
                <a:ext cx="33591" cy="28762"/>
                <a:chOff x="4859646" y="4162554"/>
                <a:chExt cx="33591" cy="28762"/>
              </a:xfrm>
            </p:grpSpPr>
            <p:sp>
              <p:nvSpPr>
                <p:cNvPr id="9455" name="Google Shape;9455;p132"/>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32"/>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57" name="Google Shape;9457;p132"/>
            <p:cNvGrpSpPr/>
            <p:nvPr/>
          </p:nvGrpSpPr>
          <p:grpSpPr>
            <a:xfrm>
              <a:off x="3597785" y="3274438"/>
              <a:ext cx="855610" cy="1122100"/>
              <a:chOff x="3597785" y="3274438"/>
              <a:chExt cx="855610" cy="1122100"/>
            </a:xfrm>
          </p:grpSpPr>
          <p:grpSp>
            <p:nvGrpSpPr>
              <p:cNvPr id="9458" name="Google Shape;9458;p132"/>
              <p:cNvGrpSpPr/>
              <p:nvPr/>
            </p:nvGrpSpPr>
            <p:grpSpPr>
              <a:xfrm>
                <a:off x="3617857" y="3284717"/>
                <a:ext cx="826785" cy="1099165"/>
                <a:chOff x="3617857" y="3284717"/>
                <a:chExt cx="826785" cy="1099165"/>
              </a:xfrm>
            </p:grpSpPr>
            <p:sp>
              <p:nvSpPr>
                <p:cNvPr id="9459" name="Google Shape;9459;p132"/>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32"/>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32"/>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132"/>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132"/>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32"/>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32"/>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32"/>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32"/>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132"/>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132"/>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32"/>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132"/>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132"/>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32"/>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132"/>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132"/>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132"/>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32"/>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132"/>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132"/>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132"/>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32"/>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32"/>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32"/>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132"/>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132"/>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132"/>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132"/>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132"/>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132"/>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32"/>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32"/>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32"/>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132"/>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132"/>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32"/>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32"/>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32"/>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32"/>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32"/>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32"/>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132"/>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132"/>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32"/>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32"/>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132"/>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132"/>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32"/>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32"/>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32"/>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32"/>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32"/>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32"/>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32"/>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32"/>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132"/>
              <p:cNvGrpSpPr/>
              <p:nvPr/>
            </p:nvGrpSpPr>
            <p:grpSpPr>
              <a:xfrm>
                <a:off x="4180904" y="4251758"/>
                <a:ext cx="37783" cy="32420"/>
                <a:chOff x="4180904" y="4251758"/>
                <a:chExt cx="37783" cy="32420"/>
              </a:xfrm>
            </p:grpSpPr>
            <p:sp>
              <p:nvSpPr>
                <p:cNvPr id="9516" name="Google Shape;9516;p132"/>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32"/>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8" name="Google Shape;9518;p132"/>
              <p:cNvGrpSpPr/>
              <p:nvPr/>
            </p:nvGrpSpPr>
            <p:grpSpPr>
              <a:xfrm>
                <a:off x="4201644" y="4081324"/>
                <a:ext cx="37783" cy="32364"/>
                <a:chOff x="4201644" y="4081324"/>
                <a:chExt cx="37783" cy="32364"/>
              </a:xfrm>
            </p:grpSpPr>
            <p:sp>
              <p:nvSpPr>
                <p:cNvPr id="9519" name="Google Shape;9519;p132"/>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32"/>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132"/>
              <p:cNvGrpSpPr/>
              <p:nvPr/>
            </p:nvGrpSpPr>
            <p:grpSpPr>
              <a:xfrm>
                <a:off x="4284416" y="3887428"/>
                <a:ext cx="37783" cy="32451"/>
                <a:chOff x="4284416" y="3887428"/>
                <a:chExt cx="37783" cy="32451"/>
              </a:xfrm>
            </p:grpSpPr>
            <p:sp>
              <p:nvSpPr>
                <p:cNvPr id="9522" name="Google Shape;9522;p132"/>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32"/>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4" name="Google Shape;9524;p132"/>
              <p:cNvGrpSpPr/>
              <p:nvPr/>
            </p:nvGrpSpPr>
            <p:grpSpPr>
              <a:xfrm>
                <a:off x="4223721" y="3860404"/>
                <a:ext cx="37870" cy="32364"/>
                <a:chOff x="4223721" y="3860404"/>
                <a:chExt cx="37870" cy="32364"/>
              </a:xfrm>
            </p:grpSpPr>
            <p:sp>
              <p:nvSpPr>
                <p:cNvPr id="9525" name="Google Shape;9525;p132"/>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132"/>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7" name="Google Shape;9527;p132"/>
              <p:cNvGrpSpPr/>
              <p:nvPr/>
            </p:nvGrpSpPr>
            <p:grpSpPr>
              <a:xfrm>
                <a:off x="4104889" y="3699242"/>
                <a:ext cx="37776" cy="32357"/>
                <a:chOff x="4104889" y="3699242"/>
                <a:chExt cx="37776" cy="32357"/>
              </a:xfrm>
            </p:grpSpPr>
            <p:sp>
              <p:nvSpPr>
                <p:cNvPr id="9528" name="Google Shape;9528;p132"/>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32"/>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0" name="Google Shape;9530;p132"/>
              <p:cNvGrpSpPr/>
              <p:nvPr/>
            </p:nvGrpSpPr>
            <p:grpSpPr>
              <a:xfrm>
                <a:off x="4143608" y="3475121"/>
                <a:ext cx="37878" cy="32420"/>
                <a:chOff x="4143608" y="3475121"/>
                <a:chExt cx="37878" cy="32420"/>
              </a:xfrm>
            </p:grpSpPr>
            <p:sp>
              <p:nvSpPr>
                <p:cNvPr id="9531" name="Google Shape;9531;p132"/>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32"/>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3" name="Google Shape;9533;p132"/>
              <p:cNvGrpSpPr/>
              <p:nvPr/>
            </p:nvGrpSpPr>
            <p:grpSpPr>
              <a:xfrm>
                <a:off x="4217248" y="3570893"/>
                <a:ext cx="37776" cy="32364"/>
                <a:chOff x="4217248" y="3570893"/>
                <a:chExt cx="37776" cy="32364"/>
              </a:xfrm>
            </p:grpSpPr>
            <p:sp>
              <p:nvSpPr>
                <p:cNvPr id="9534" name="Google Shape;9534;p132"/>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32"/>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6" name="Google Shape;9536;p132"/>
              <p:cNvGrpSpPr/>
              <p:nvPr/>
            </p:nvGrpSpPr>
            <p:grpSpPr>
              <a:xfrm>
                <a:off x="4255307" y="3431612"/>
                <a:ext cx="37776" cy="32451"/>
                <a:chOff x="4255307" y="3431612"/>
                <a:chExt cx="37776" cy="32451"/>
              </a:xfrm>
            </p:grpSpPr>
            <p:sp>
              <p:nvSpPr>
                <p:cNvPr id="9537" name="Google Shape;9537;p132"/>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32"/>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9" name="Google Shape;9539;p132"/>
              <p:cNvGrpSpPr/>
              <p:nvPr/>
            </p:nvGrpSpPr>
            <p:grpSpPr>
              <a:xfrm>
                <a:off x="3853052" y="3577398"/>
                <a:ext cx="37776" cy="32420"/>
                <a:chOff x="3853052" y="3577398"/>
                <a:chExt cx="37776" cy="32420"/>
              </a:xfrm>
            </p:grpSpPr>
            <p:sp>
              <p:nvSpPr>
                <p:cNvPr id="9540" name="Google Shape;9540;p132"/>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32"/>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2" name="Google Shape;9542;p132"/>
              <p:cNvGrpSpPr/>
              <p:nvPr/>
            </p:nvGrpSpPr>
            <p:grpSpPr>
              <a:xfrm>
                <a:off x="4039908" y="3412107"/>
                <a:ext cx="37776" cy="32357"/>
                <a:chOff x="4039908" y="3412107"/>
                <a:chExt cx="37776" cy="32357"/>
              </a:xfrm>
            </p:grpSpPr>
            <p:sp>
              <p:nvSpPr>
                <p:cNvPr id="9543" name="Google Shape;9543;p132"/>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32"/>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5" name="Google Shape;9545;p132"/>
              <p:cNvGrpSpPr/>
              <p:nvPr/>
            </p:nvGrpSpPr>
            <p:grpSpPr>
              <a:xfrm>
                <a:off x="4017360" y="3342061"/>
                <a:ext cx="37870" cy="32380"/>
                <a:chOff x="4017360" y="3342061"/>
                <a:chExt cx="37870" cy="32380"/>
              </a:xfrm>
            </p:grpSpPr>
            <p:sp>
              <p:nvSpPr>
                <p:cNvPr id="9546" name="Google Shape;9546;p132"/>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132"/>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8" name="Google Shape;9548;p132"/>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32"/>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0" name="Google Shape;9550;p132"/>
              <p:cNvGrpSpPr/>
              <p:nvPr/>
            </p:nvGrpSpPr>
            <p:grpSpPr>
              <a:xfrm>
                <a:off x="3750870" y="3418650"/>
                <a:ext cx="37776" cy="32380"/>
                <a:chOff x="3750870" y="3418650"/>
                <a:chExt cx="37776" cy="32380"/>
              </a:xfrm>
            </p:grpSpPr>
            <p:sp>
              <p:nvSpPr>
                <p:cNvPr id="9551" name="Google Shape;9551;p132"/>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32"/>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3" name="Google Shape;9553;p132"/>
              <p:cNvGrpSpPr/>
              <p:nvPr/>
            </p:nvGrpSpPr>
            <p:grpSpPr>
              <a:xfrm>
                <a:off x="3632509" y="3274438"/>
                <a:ext cx="37783" cy="32357"/>
                <a:chOff x="3632509" y="3274438"/>
                <a:chExt cx="37783" cy="32357"/>
              </a:xfrm>
            </p:grpSpPr>
            <p:sp>
              <p:nvSpPr>
                <p:cNvPr id="9554" name="Google Shape;9554;p132"/>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32"/>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6" name="Google Shape;9556;p132"/>
              <p:cNvGrpSpPr/>
              <p:nvPr/>
            </p:nvGrpSpPr>
            <p:grpSpPr>
              <a:xfrm>
                <a:off x="3906424" y="3297561"/>
                <a:ext cx="37776" cy="32451"/>
                <a:chOff x="3906424" y="3297561"/>
                <a:chExt cx="37776" cy="32451"/>
              </a:xfrm>
            </p:grpSpPr>
            <p:sp>
              <p:nvSpPr>
                <p:cNvPr id="9557" name="Google Shape;9557;p132"/>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32"/>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132"/>
              <p:cNvGrpSpPr/>
              <p:nvPr/>
            </p:nvGrpSpPr>
            <p:grpSpPr>
              <a:xfrm>
                <a:off x="3866084" y="3412107"/>
                <a:ext cx="37776" cy="32357"/>
                <a:chOff x="3866084" y="3412107"/>
                <a:chExt cx="37776" cy="32357"/>
              </a:xfrm>
            </p:grpSpPr>
            <p:sp>
              <p:nvSpPr>
                <p:cNvPr id="9560" name="Google Shape;9560;p132"/>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32"/>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2" name="Google Shape;9562;p132"/>
              <p:cNvGrpSpPr/>
              <p:nvPr/>
            </p:nvGrpSpPr>
            <p:grpSpPr>
              <a:xfrm>
                <a:off x="4023919" y="3766409"/>
                <a:ext cx="37783" cy="32357"/>
                <a:chOff x="4023919" y="3766409"/>
                <a:chExt cx="37783" cy="32357"/>
              </a:xfrm>
            </p:grpSpPr>
            <p:sp>
              <p:nvSpPr>
                <p:cNvPr id="9563" name="Google Shape;9563;p132"/>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32"/>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132"/>
              <p:cNvGrpSpPr/>
              <p:nvPr/>
            </p:nvGrpSpPr>
            <p:grpSpPr>
              <a:xfrm>
                <a:off x="3973882" y="3779449"/>
                <a:ext cx="37776" cy="32357"/>
                <a:chOff x="3973882" y="3779449"/>
                <a:chExt cx="37776" cy="32357"/>
              </a:xfrm>
            </p:grpSpPr>
            <p:sp>
              <p:nvSpPr>
                <p:cNvPr id="9566" name="Google Shape;9566;p132"/>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132"/>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132"/>
              <p:cNvGrpSpPr/>
              <p:nvPr/>
            </p:nvGrpSpPr>
            <p:grpSpPr>
              <a:xfrm>
                <a:off x="4073398" y="3838028"/>
                <a:ext cx="37776" cy="32380"/>
                <a:chOff x="4073398" y="3838028"/>
                <a:chExt cx="37776" cy="32380"/>
              </a:xfrm>
            </p:grpSpPr>
            <p:sp>
              <p:nvSpPr>
                <p:cNvPr id="9569" name="Google Shape;9569;p132"/>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132"/>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132"/>
              <p:cNvGrpSpPr/>
              <p:nvPr/>
            </p:nvGrpSpPr>
            <p:grpSpPr>
              <a:xfrm>
                <a:off x="4342672" y="4144496"/>
                <a:ext cx="37752" cy="32364"/>
                <a:chOff x="4342672" y="4144496"/>
                <a:chExt cx="37752" cy="32364"/>
              </a:xfrm>
            </p:grpSpPr>
            <p:sp>
              <p:nvSpPr>
                <p:cNvPr id="9572" name="Google Shape;9572;p132"/>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32"/>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4" name="Google Shape;9574;p132"/>
              <p:cNvGrpSpPr/>
              <p:nvPr/>
            </p:nvGrpSpPr>
            <p:grpSpPr>
              <a:xfrm>
                <a:off x="4406386" y="4056872"/>
                <a:ext cx="37783" cy="32364"/>
                <a:chOff x="4406386" y="4056872"/>
                <a:chExt cx="37783" cy="32364"/>
              </a:xfrm>
            </p:grpSpPr>
            <p:sp>
              <p:nvSpPr>
                <p:cNvPr id="9575" name="Google Shape;9575;p132"/>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132"/>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132"/>
              <p:cNvGrpSpPr/>
              <p:nvPr/>
            </p:nvGrpSpPr>
            <p:grpSpPr>
              <a:xfrm>
                <a:off x="4284416" y="4245254"/>
                <a:ext cx="37783" cy="32357"/>
                <a:chOff x="4284416" y="4245254"/>
                <a:chExt cx="37783" cy="32357"/>
              </a:xfrm>
            </p:grpSpPr>
            <p:sp>
              <p:nvSpPr>
                <p:cNvPr id="9578" name="Google Shape;9578;p132"/>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132"/>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0" name="Google Shape;9580;p132"/>
              <p:cNvGrpSpPr/>
              <p:nvPr/>
            </p:nvGrpSpPr>
            <p:grpSpPr>
              <a:xfrm>
                <a:off x="4219057" y="4331258"/>
                <a:ext cx="37776" cy="32364"/>
                <a:chOff x="4219057" y="4331258"/>
                <a:chExt cx="37776" cy="32364"/>
              </a:xfrm>
            </p:grpSpPr>
            <p:sp>
              <p:nvSpPr>
                <p:cNvPr id="9581" name="Google Shape;9581;p132"/>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132"/>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132"/>
              <p:cNvGrpSpPr/>
              <p:nvPr/>
            </p:nvGrpSpPr>
            <p:grpSpPr>
              <a:xfrm>
                <a:off x="4204122" y="4141688"/>
                <a:ext cx="33497" cy="28699"/>
                <a:chOff x="4204122" y="4141688"/>
                <a:chExt cx="33497" cy="28699"/>
              </a:xfrm>
            </p:grpSpPr>
            <p:sp>
              <p:nvSpPr>
                <p:cNvPr id="9584" name="Google Shape;9584;p132"/>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132"/>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132"/>
              <p:cNvGrpSpPr/>
              <p:nvPr/>
            </p:nvGrpSpPr>
            <p:grpSpPr>
              <a:xfrm>
                <a:off x="4301546" y="4003869"/>
                <a:ext cx="38916" cy="33324"/>
                <a:chOff x="4301546" y="4003869"/>
                <a:chExt cx="38916" cy="33324"/>
              </a:xfrm>
            </p:grpSpPr>
            <p:sp>
              <p:nvSpPr>
                <p:cNvPr id="9587" name="Google Shape;9587;p132"/>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32"/>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132"/>
              <p:cNvGrpSpPr/>
              <p:nvPr/>
            </p:nvGrpSpPr>
            <p:grpSpPr>
              <a:xfrm>
                <a:off x="4210681" y="3924669"/>
                <a:ext cx="36549" cy="31366"/>
                <a:chOff x="4210681" y="3924669"/>
                <a:chExt cx="36549" cy="31366"/>
              </a:xfrm>
            </p:grpSpPr>
            <p:sp>
              <p:nvSpPr>
                <p:cNvPr id="9590" name="Google Shape;9590;p132"/>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132"/>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132"/>
              <p:cNvGrpSpPr/>
              <p:nvPr/>
            </p:nvGrpSpPr>
            <p:grpSpPr>
              <a:xfrm>
                <a:off x="3987771" y="3628874"/>
                <a:ext cx="31499" cy="26993"/>
                <a:chOff x="3987771" y="3628874"/>
                <a:chExt cx="31499" cy="26993"/>
              </a:xfrm>
            </p:grpSpPr>
            <p:sp>
              <p:nvSpPr>
                <p:cNvPr id="9593" name="Google Shape;9593;p132"/>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32"/>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132"/>
              <p:cNvGrpSpPr/>
              <p:nvPr/>
            </p:nvGrpSpPr>
            <p:grpSpPr>
              <a:xfrm>
                <a:off x="4087382" y="3775674"/>
                <a:ext cx="31405" cy="26898"/>
                <a:chOff x="4087382" y="3775674"/>
                <a:chExt cx="31405" cy="26898"/>
              </a:xfrm>
            </p:grpSpPr>
            <p:sp>
              <p:nvSpPr>
                <p:cNvPr id="9596" name="Google Shape;9596;p132"/>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32"/>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8" name="Google Shape;9598;p132"/>
              <p:cNvGrpSpPr/>
              <p:nvPr/>
            </p:nvGrpSpPr>
            <p:grpSpPr>
              <a:xfrm>
                <a:off x="4118873" y="3856637"/>
                <a:ext cx="31405" cy="26906"/>
                <a:chOff x="4118873" y="3856637"/>
                <a:chExt cx="31405" cy="26906"/>
              </a:xfrm>
            </p:grpSpPr>
            <p:sp>
              <p:nvSpPr>
                <p:cNvPr id="9599" name="Google Shape;9599;p132"/>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32"/>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1" name="Google Shape;9601;p132"/>
              <p:cNvGrpSpPr/>
              <p:nvPr/>
            </p:nvGrpSpPr>
            <p:grpSpPr>
              <a:xfrm>
                <a:off x="4168541" y="3639523"/>
                <a:ext cx="31499" cy="26906"/>
                <a:chOff x="4168541" y="3639523"/>
                <a:chExt cx="31499" cy="26906"/>
              </a:xfrm>
            </p:grpSpPr>
            <p:sp>
              <p:nvSpPr>
                <p:cNvPr id="9602" name="Google Shape;9602;p132"/>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32"/>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4" name="Google Shape;9604;p132"/>
              <p:cNvGrpSpPr/>
              <p:nvPr/>
            </p:nvGrpSpPr>
            <p:grpSpPr>
              <a:xfrm>
                <a:off x="3965789" y="3393545"/>
                <a:ext cx="31405" cy="26945"/>
                <a:chOff x="3965789" y="3393545"/>
                <a:chExt cx="31405" cy="26945"/>
              </a:xfrm>
            </p:grpSpPr>
            <p:sp>
              <p:nvSpPr>
                <p:cNvPr id="9605" name="Google Shape;9605;p132"/>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32"/>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7" name="Google Shape;9607;p132"/>
              <p:cNvGrpSpPr/>
              <p:nvPr/>
            </p:nvGrpSpPr>
            <p:grpSpPr>
              <a:xfrm>
                <a:off x="3925166" y="3491008"/>
                <a:ext cx="31405" cy="27001"/>
                <a:chOff x="3925166" y="3491008"/>
                <a:chExt cx="31405" cy="27001"/>
              </a:xfrm>
            </p:grpSpPr>
            <p:sp>
              <p:nvSpPr>
                <p:cNvPr id="9608" name="Google Shape;9608;p132"/>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132"/>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0" name="Google Shape;9610;p132"/>
              <p:cNvGrpSpPr/>
              <p:nvPr/>
            </p:nvGrpSpPr>
            <p:grpSpPr>
              <a:xfrm>
                <a:off x="3682845" y="3340976"/>
                <a:ext cx="31397" cy="26898"/>
                <a:chOff x="3682845" y="3340976"/>
                <a:chExt cx="31397" cy="26898"/>
              </a:xfrm>
            </p:grpSpPr>
            <p:sp>
              <p:nvSpPr>
                <p:cNvPr id="9611" name="Google Shape;9611;p132"/>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132"/>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3" name="Google Shape;9613;p132"/>
              <p:cNvGrpSpPr/>
              <p:nvPr/>
            </p:nvGrpSpPr>
            <p:grpSpPr>
              <a:xfrm>
                <a:off x="3795393" y="3353725"/>
                <a:ext cx="31499" cy="26993"/>
                <a:chOff x="3795393" y="3353725"/>
                <a:chExt cx="31499" cy="26993"/>
              </a:xfrm>
            </p:grpSpPr>
            <p:sp>
              <p:nvSpPr>
                <p:cNvPr id="9614" name="Google Shape;9614;p132"/>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32"/>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6" name="Google Shape;9616;p132"/>
              <p:cNvGrpSpPr/>
              <p:nvPr/>
            </p:nvGrpSpPr>
            <p:grpSpPr>
              <a:xfrm>
                <a:off x="4176909" y="4363221"/>
                <a:ext cx="38924" cy="33316"/>
                <a:chOff x="4176909" y="4363221"/>
                <a:chExt cx="38924" cy="33316"/>
              </a:xfrm>
            </p:grpSpPr>
            <p:sp>
              <p:nvSpPr>
                <p:cNvPr id="9617" name="Google Shape;9617;p132"/>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132"/>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132"/>
              <p:cNvGrpSpPr/>
              <p:nvPr/>
            </p:nvGrpSpPr>
            <p:grpSpPr>
              <a:xfrm>
                <a:off x="4226191" y="4007660"/>
                <a:ext cx="33560" cy="28770"/>
                <a:chOff x="4226191" y="4007660"/>
                <a:chExt cx="33560" cy="28770"/>
              </a:xfrm>
            </p:grpSpPr>
            <p:sp>
              <p:nvSpPr>
                <p:cNvPr id="9620" name="Google Shape;9620;p132"/>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132"/>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2" name="Google Shape;9622;p132"/>
              <p:cNvGrpSpPr/>
              <p:nvPr/>
            </p:nvGrpSpPr>
            <p:grpSpPr>
              <a:xfrm>
                <a:off x="3597785" y="3377045"/>
                <a:ext cx="33591" cy="28699"/>
                <a:chOff x="3597785" y="3377045"/>
                <a:chExt cx="33591" cy="28699"/>
              </a:xfrm>
            </p:grpSpPr>
            <p:sp>
              <p:nvSpPr>
                <p:cNvPr id="9623" name="Google Shape;9623;p132"/>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132"/>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132"/>
              <p:cNvGrpSpPr/>
              <p:nvPr/>
            </p:nvGrpSpPr>
            <p:grpSpPr>
              <a:xfrm>
                <a:off x="3887870" y="3669796"/>
                <a:ext cx="33591" cy="28692"/>
                <a:chOff x="3887870" y="3669796"/>
                <a:chExt cx="33591" cy="28692"/>
              </a:xfrm>
            </p:grpSpPr>
            <p:sp>
              <p:nvSpPr>
                <p:cNvPr id="9626" name="Google Shape;9626;p132"/>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132"/>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8" name="Google Shape;9628;p132"/>
              <p:cNvGrpSpPr/>
              <p:nvPr/>
            </p:nvGrpSpPr>
            <p:grpSpPr>
              <a:xfrm>
                <a:off x="3818320" y="3481625"/>
                <a:ext cx="33497" cy="28770"/>
                <a:chOff x="3818320" y="3481625"/>
                <a:chExt cx="33497" cy="28770"/>
              </a:xfrm>
            </p:grpSpPr>
            <p:sp>
              <p:nvSpPr>
                <p:cNvPr id="9629" name="Google Shape;9629;p132"/>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132"/>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1" name="Google Shape;9631;p132"/>
              <p:cNvGrpSpPr/>
              <p:nvPr/>
            </p:nvGrpSpPr>
            <p:grpSpPr>
              <a:xfrm>
                <a:off x="4278139" y="4120948"/>
                <a:ext cx="37492" cy="32129"/>
                <a:chOff x="4278139" y="4120948"/>
                <a:chExt cx="37492" cy="32129"/>
              </a:xfrm>
            </p:grpSpPr>
            <p:sp>
              <p:nvSpPr>
                <p:cNvPr id="9632" name="Google Shape;9632;p132"/>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132"/>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4" name="Google Shape;9634;p132"/>
              <p:cNvGrpSpPr/>
              <p:nvPr/>
            </p:nvGrpSpPr>
            <p:grpSpPr>
              <a:xfrm>
                <a:off x="4419898" y="3977388"/>
                <a:ext cx="33497" cy="28692"/>
                <a:chOff x="4419898" y="3977388"/>
                <a:chExt cx="33497" cy="28692"/>
              </a:xfrm>
            </p:grpSpPr>
            <p:sp>
              <p:nvSpPr>
                <p:cNvPr id="9635" name="Google Shape;9635;p132"/>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132"/>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7" name="Google Shape;9637;p132"/>
              <p:cNvGrpSpPr/>
              <p:nvPr/>
            </p:nvGrpSpPr>
            <p:grpSpPr>
              <a:xfrm>
                <a:off x="4158930" y="4034684"/>
                <a:ext cx="33497" cy="28762"/>
                <a:chOff x="4158930" y="4034684"/>
                <a:chExt cx="33497" cy="28762"/>
              </a:xfrm>
            </p:grpSpPr>
            <p:sp>
              <p:nvSpPr>
                <p:cNvPr id="9638" name="Google Shape;9638;p132"/>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132"/>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0" name="Google Shape;9640;p132"/>
              <p:cNvGrpSpPr/>
              <p:nvPr/>
            </p:nvGrpSpPr>
            <p:grpSpPr>
              <a:xfrm>
                <a:off x="4134949" y="3957049"/>
                <a:ext cx="33497" cy="28770"/>
                <a:chOff x="4134949" y="3957049"/>
                <a:chExt cx="33497" cy="28770"/>
              </a:xfrm>
            </p:grpSpPr>
            <p:sp>
              <p:nvSpPr>
                <p:cNvPr id="9641" name="Google Shape;9641;p132"/>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132"/>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3" name="Google Shape;9643;p132"/>
              <p:cNvGrpSpPr/>
              <p:nvPr/>
            </p:nvGrpSpPr>
            <p:grpSpPr>
              <a:xfrm>
                <a:off x="4193653" y="4184403"/>
                <a:ext cx="43580" cy="37264"/>
                <a:chOff x="4193653" y="4184403"/>
                <a:chExt cx="43580" cy="37264"/>
              </a:xfrm>
            </p:grpSpPr>
            <p:sp>
              <p:nvSpPr>
                <p:cNvPr id="9644" name="Google Shape;9644;p132"/>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132"/>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6" name="Google Shape;9646;p132"/>
              <p:cNvGrpSpPr/>
              <p:nvPr/>
            </p:nvGrpSpPr>
            <p:grpSpPr>
              <a:xfrm>
                <a:off x="4343600" y="3943844"/>
                <a:ext cx="43580" cy="37312"/>
                <a:chOff x="4343600" y="3943844"/>
                <a:chExt cx="43580" cy="37312"/>
              </a:xfrm>
            </p:grpSpPr>
            <p:sp>
              <p:nvSpPr>
                <p:cNvPr id="9647" name="Google Shape;9647;p132"/>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132"/>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9" name="Google Shape;9649;p132"/>
              <p:cNvGrpSpPr/>
              <p:nvPr/>
            </p:nvGrpSpPr>
            <p:grpSpPr>
              <a:xfrm>
                <a:off x="4172339" y="3381693"/>
                <a:ext cx="31499" cy="27001"/>
                <a:chOff x="4172339" y="3381693"/>
                <a:chExt cx="31499" cy="27001"/>
              </a:xfrm>
            </p:grpSpPr>
            <p:sp>
              <p:nvSpPr>
                <p:cNvPr id="9650" name="Google Shape;9650;p132"/>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132"/>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BIOLOGIST - meaning in the Cambridge English Dictionary">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4664659" y="566665"/>
            <a:ext cx="457200" cy="457200"/>
          </a:xfrm>
          <a:prstGeom prst="rect">
            <a:avLst/>
          </a:prstGeom>
        </p:spPr>
      </p:pic>
      <p:sp>
        <p:nvSpPr>
          <p:cNvPr id="5" name="Title 1"/>
          <p:cNvSpPr txBox="1">
            <a:spLocks/>
          </p:cNvSpPr>
          <p:nvPr/>
        </p:nvSpPr>
        <p:spPr>
          <a:xfrm>
            <a:off x="260775" y="3144873"/>
            <a:ext cx="8622450" cy="1571462"/>
          </a:xfrm>
          <a:prstGeom prst="rect">
            <a:avLst/>
          </a:prstGeom>
          <a:solidFill>
            <a:schemeClr val="bg2">
              <a:lumMod val="20000"/>
              <a:lumOff val="80000"/>
              <a:alpha val="78824"/>
            </a:schemeClr>
          </a:solidFill>
        </p:spPr>
        <p:txBody>
          <a:bodyPr vert="horz" lIns="68580" tIns="34290" rIns="68580" bIns="34290" rtlCol="1" anchor="ct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405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cs typeface="Aharoni" pitchFamily="2" charset="-79"/>
              </a:rPr>
              <a:t>A </a:t>
            </a:r>
            <a:r>
              <a:rPr lang="en-US" sz="4050" b="1" dirty="0">
                <a:ln>
                  <a:solidFill>
                    <a:schemeClr val="bg1"/>
                  </a:solidFill>
                </a:ln>
                <a:solidFill>
                  <a:srgbClr val="FFFF00"/>
                </a:solidFill>
                <a:effectLst>
                  <a:outerShdw blurRad="38100" dist="38100" dir="2700000" algn="tl">
                    <a:srgbClr val="000000">
                      <a:alpha val="43137"/>
                    </a:srgbClr>
                  </a:outerShdw>
                </a:effectLst>
                <a:latin typeface="Garamond" panose="02020404030301010803" pitchFamily="18" charset="0"/>
                <a:cs typeface="Aharoni" pitchFamily="2" charset="-79"/>
              </a:rPr>
              <a:t>marine biologist is </a:t>
            </a:r>
            <a:r>
              <a:rPr lang="en-US" sz="4050" b="1" dirty="0">
                <a:ln>
                  <a:solidFill>
                    <a:schemeClr val="bg1"/>
                  </a:solidFill>
                </a:ln>
                <a:solidFill>
                  <a:schemeClr val="bg1"/>
                </a:solidFill>
                <a:effectLst>
                  <a:outerShdw blurRad="38100" dist="38100" dir="2700000" algn="tl">
                    <a:srgbClr val="000000">
                      <a:alpha val="43137"/>
                    </a:srgbClr>
                  </a:outerShdw>
                </a:effectLst>
                <a:latin typeface="Garamond" panose="02020404030301010803" pitchFamily="18" charset="0"/>
                <a:cs typeface="Aharoni" pitchFamily="2" charset="-79"/>
              </a:rPr>
              <a:t>someone who studies the sea and sea animals.</a:t>
            </a:r>
            <a:endParaRPr lang="ar-KW" sz="1800" b="1" dirty="0">
              <a:ln>
                <a:solidFill>
                  <a:schemeClr val="bg1"/>
                </a:solidFill>
              </a:ln>
              <a:solidFill>
                <a:srgbClr val="7030A0"/>
              </a:solidFill>
              <a:effectLst>
                <a:outerShdw blurRad="38100" dist="38100" dir="2700000" algn="tl">
                  <a:srgbClr val="000000">
                    <a:alpha val="43137"/>
                  </a:srgbClr>
                </a:outerShdw>
              </a:effectLst>
              <a:latin typeface="Garamond" panose="02020404030301010803" pitchFamily="18" charset="0"/>
            </a:endParaRPr>
          </a:p>
        </p:txBody>
      </p:sp>
      <p:sp>
        <p:nvSpPr>
          <p:cNvPr id="4" name="Title 1"/>
          <p:cNvSpPr txBox="1">
            <a:spLocks/>
          </p:cNvSpPr>
          <p:nvPr/>
        </p:nvSpPr>
        <p:spPr>
          <a:xfrm>
            <a:off x="226749" y="30028"/>
            <a:ext cx="4573851" cy="1073274"/>
          </a:xfrm>
          <a:prstGeom prst="rect">
            <a:avLst/>
          </a:prstGeom>
          <a:noFill/>
        </p:spPr>
        <p:txBody>
          <a:bodyPr>
            <a:noAutofit/>
          </a:bodyPr>
          <a:lstStyle>
            <a:lvl1pPr algn="ctr" defTabSz="914400" rtl="1" eaLnBrk="1" latinLnBrk="0" hangingPunct="1">
              <a:spcBef>
                <a:spcPct val="0"/>
              </a:spcBef>
              <a:buNone/>
              <a:defRPr sz="4400" kern="1200">
                <a:solidFill>
                  <a:schemeClr val="tx1"/>
                </a:solidFill>
                <a:latin typeface="+mj-lt"/>
                <a:ea typeface="+mj-ea"/>
                <a:cs typeface="+mj-cs"/>
              </a:defRPr>
            </a:lvl1pPr>
          </a:lstStyle>
          <a:p>
            <a:r>
              <a:rPr lang="en-US" sz="6000" b="1" dirty="0">
                <a:solidFill>
                  <a:schemeClr val="bg1"/>
                </a:solidFill>
                <a:latin typeface="Garamond" panose="02020404030301010803" pitchFamily="18" charset="0"/>
                <a:cs typeface="Aharoni" panose="02010803020104030203" pitchFamily="2" charset="-79"/>
              </a:rPr>
              <a:t>biologist (n)</a:t>
            </a:r>
          </a:p>
        </p:txBody>
      </p:sp>
      <p:pic>
        <p:nvPicPr>
          <p:cNvPr id="2050" name="Picture 2" descr="Man Biologist Stock Illustrations – 434 Man Biologist Stock Illustrations,  Vectors &amp; Clipart - Dreamstime">
            <a:extLst>
              <a:ext uri="{FF2B5EF4-FFF2-40B4-BE49-F238E27FC236}">
                <a16:creationId xmlns:a16="http://schemas.microsoft.com/office/drawing/2014/main" id="{417316D2-E8E3-49D7-9D1B-E8AF763A0EC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6746" y="207409"/>
            <a:ext cx="2754306" cy="275430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82600238"/>
      </p:ext>
    </p:extLst>
  </p:cSld>
  <p:clrMapOvr>
    <a:masterClrMapping/>
  </p:clrMapOvr>
  <mc:AlternateContent xmlns:mc="http://schemas.openxmlformats.org/markup-compatibility/2006" xmlns:p14="http://schemas.microsoft.com/office/powerpoint/2010/main">
    <mc:Choice Requires="p14">
      <p:transition spd="slow" p14:dur="2000">
        <p14:doors dir="ver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6"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wipe(down)">
                                      <p:cBhvr>
                                        <p:cTn id="14" dur="580">
                                          <p:stCondLst>
                                            <p:cond delay="0"/>
                                          </p:stCondLst>
                                        </p:cTn>
                                        <p:tgtEl>
                                          <p:spTgt spid="4"/>
                                        </p:tgtEl>
                                      </p:cBhvr>
                                    </p:animEffect>
                                    <p:anim calcmode="lin" valueType="num">
                                      <p:cBhvr>
                                        <p:cTn id="15" dur="1822" tmFilter="0,0; 0.14,0.36; 0.43,0.73; 0.71,0.91; 1.0,1.0">
                                          <p:stCondLst>
                                            <p:cond delay="0"/>
                                          </p:stCondLst>
                                        </p:cTn>
                                        <p:tgtEl>
                                          <p:spTgt spid="4"/>
                                        </p:tgtEl>
                                        <p:attrNameLst>
                                          <p:attrName>ppt_x</p:attrName>
                                        </p:attrNameLst>
                                      </p:cBhvr>
                                      <p:tavLst>
                                        <p:tav tm="0">
                                          <p:val>
                                            <p:strVal val="#ppt_x-0.25"/>
                                          </p:val>
                                        </p:tav>
                                        <p:tav tm="100000">
                                          <p:val>
                                            <p:strVal val="#ppt_x"/>
                                          </p:val>
                                        </p:tav>
                                      </p:tavLst>
                                    </p:anim>
                                    <p:anim calcmode="lin" valueType="num">
                                      <p:cBhvr>
                                        <p:cTn id="16" dur="664" tmFilter="0.0,0.0; 0.25,0.07; 0.50,0.2; 0.75,0.467; 1.0,1.0">
                                          <p:stCondLst>
                                            <p:cond delay="0"/>
                                          </p:stCondLst>
                                        </p:cTn>
                                        <p:tgtEl>
                                          <p:spTgt spid="4"/>
                                        </p:tgtEl>
                                        <p:attrNameLst>
                                          <p:attrName>ppt_y</p:attrName>
                                        </p:attrNameLst>
                                      </p:cBhvr>
                                      <p:tavLst>
                                        <p:tav tm="0" fmla="#ppt_y-sin(pi*$)/3">
                                          <p:val>
                                            <p:fltVal val="0.5"/>
                                          </p:val>
                                        </p:tav>
                                        <p:tav tm="100000">
                                          <p:val>
                                            <p:fltVal val="1"/>
                                          </p:val>
                                        </p:tav>
                                      </p:tavLst>
                                    </p:anim>
                                    <p:anim calcmode="lin" valueType="num">
                                      <p:cBhvr>
                                        <p:cTn id="17" dur="664" tmFilter="0, 0; 0.125,0.2665; 0.25,0.4; 0.375,0.465; 0.5,0.5;  0.625,0.535; 0.75,0.6; 0.875,0.7335; 1,1">
                                          <p:stCondLst>
                                            <p:cond delay="664"/>
                                          </p:stCondLst>
                                        </p:cTn>
                                        <p:tgtEl>
                                          <p:spTgt spid="4"/>
                                        </p:tgtEl>
                                        <p:attrNameLst>
                                          <p:attrName>ppt_y</p:attrName>
                                        </p:attrNameLst>
                                      </p:cBhvr>
                                      <p:tavLst>
                                        <p:tav tm="0" fmla="#ppt_y-sin(pi*$)/9">
                                          <p:val>
                                            <p:fltVal val="0"/>
                                          </p:val>
                                        </p:tav>
                                        <p:tav tm="100000">
                                          <p:val>
                                            <p:fltVal val="1"/>
                                          </p:val>
                                        </p:tav>
                                      </p:tavLst>
                                    </p:anim>
                                    <p:anim calcmode="lin" valueType="num">
                                      <p:cBhvr>
                                        <p:cTn id="18" dur="332" tmFilter="0, 0; 0.125,0.2665; 0.25,0.4; 0.375,0.465; 0.5,0.5;  0.625,0.535; 0.75,0.6; 0.875,0.7335; 1,1">
                                          <p:stCondLst>
                                            <p:cond delay="1324"/>
                                          </p:stCondLst>
                                        </p:cTn>
                                        <p:tgtEl>
                                          <p:spTgt spid="4"/>
                                        </p:tgtEl>
                                        <p:attrNameLst>
                                          <p:attrName>ppt_y</p:attrName>
                                        </p:attrNameLst>
                                      </p:cBhvr>
                                      <p:tavLst>
                                        <p:tav tm="0" fmla="#ppt_y-sin(pi*$)/27">
                                          <p:val>
                                            <p:fltVal val="0"/>
                                          </p:val>
                                        </p:tav>
                                        <p:tav tm="100000">
                                          <p:val>
                                            <p:fltVal val="1"/>
                                          </p:val>
                                        </p:tav>
                                      </p:tavLst>
                                    </p:anim>
                                    <p:anim calcmode="lin" valueType="num">
                                      <p:cBhvr>
                                        <p:cTn id="19" dur="164" tmFilter="0, 0; 0.125,0.2665; 0.25,0.4; 0.375,0.465; 0.5,0.5;  0.625,0.535; 0.75,0.6; 0.875,0.7335; 1,1">
                                          <p:stCondLst>
                                            <p:cond delay="1656"/>
                                          </p:stCondLst>
                                        </p:cTn>
                                        <p:tgtEl>
                                          <p:spTgt spid="4"/>
                                        </p:tgtEl>
                                        <p:attrNameLst>
                                          <p:attrName>ppt_y</p:attrName>
                                        </p:attrNameLst>
                                      </p:cBhvr>
                                      <p:tavLst>
                                        <p:tav tm="0" fmla="#ppt_y-sin(pi*$)/81">
                                          <p:val>
                                            <p:fltVal val="0"/>
                                          </p:val>
                                        </p:tav>
                                        <p:tav tm="100000">
                                          <p:val>
                                            <p:fltVal val="1"/>
                                          </p:val>
                                        </p:tav>
                                      </p:tavLst>
                                    </p:anim>
                                    <p:animScale>
                                      <p:cBhvr>
                                        <p:cTn id="20" dur="26">
                                          <p:stCondLst>
                                            <p:cond delay="650"/>
                                          </p:stCondLst>
                                        </p:cTn>
                                        <p:tgtEl>
                                          <p:spTgt spid="4"/>
                                        </p:tgtEl>
                                      </p:cBhvr>
                                      <p:to x="100000" y="60000"/>
                                    </p:animScale>
                                    <p:animScale>
                                      <p:cBhvr>
                                        <p:cTn id="21" dur="166" decel="50000">
                                          <p:stCondLst>
                                            <p:cond delay="676"/>
                                          </p:stCondLst>
                                        </p:cTn>
                                        <p:tgtEl>
                                          <p:spTgt spid="4"/>
                                        </p:tgtEl>
                                      </p:cBhvr>
                                      <p:to x="100000" y="100000"/>
                                    </p:animScale>
                                    <p:animScale>
                                      <p:cBhvr>
                                        <p:cTn id="22" dur="26">
                                          <p:stCondLst>
                                            <p:cond delay="1312"/>
                                          </p:stCondLst>
                                        </p:cTn>
                                        <p:tgtEl>
                                          <p:spTgt spid="4"/>
                                        </p:tgtEl>
                                      </p:cBhvr>
                                      <p:to x="100000" y="80000"/>
                                    </p:animScale>
                                    <p:animScale>
                                      <p:cBhvr>
                                        <p:cTn id="23" dur="166" decel="50000">
                                          <p:stCondLst>
                                            <p:cond delay="1338"/>
                                          </p:stCondLst>
                                        </p:cTn>
                                        <p:tgtEl>
                                          <p:spTgt spid="4"/>
                                        </p:tgtEl>
                                      </p:cBhvr>
                                      <p:to x="100000" y="100000"/>
                                    </p:animScale>
                                    <p:animScale>
                                      <p:cBhvr>
                                        <p:cTn id="24" dur="26">
                                          <p:stCondLst>
                                            <p:cond delay="1642"/>
                                          </p:stCondLst>
                                        </p:cTn>
                                        <p:tgtEl>
                                          <p:spTgt spid="4"/>
                                        </p:tgtEl>
                                      </p:cBhvr>
                                      <p:to x="100000" y="90000"/>
                                    </p:animScale>
                                    <p:animScale>
                                      <p:cBhvr>
                                        <p:cTn id="25" dur="166" decel="50000">
                                          <p:stCondLst>
                                            <p:cond delay="1668"/>
                                          </p:stCondLst>
                                        </p:cTn>
                                        <p:tgtEl>
                                          <p:spTgt spid="4"/>
                                        </p:tgtEl>
                                      </p:cBhvr>
                                      <p:to x="100000" y="100000"/>
                                    </p:animScale>
                                    <p:animScale>
                                      <p:cBhvr>
                                        <p:cTn id="26" dur="26">
                                          <p:stCondLst>
                                            <p:cond delay="1808"/>
                                          </p:stCondLst>
                                        </p:cTn>
                                        <p:tgtEl>
                                          <p:spTgt spid="4"/>
                                        </p:tgtEl>
                                      </p:cBhvr>
                                      <p:to x="100000" y="95000"/>
                                    </p:animScale>
                                    <p:animScale>
                                      <p:cBhvr>
                                        <p:cTn id="27" dur="166" decel="50000">
                                          <p:stCondLst>
                                            <p:cond delay="1834"/>
                                          </p:stCondLst>
                                        </p:cTn>
                                        <p:tgtEl>
                                          <p:spTgt spid="4"/>
                                        </p:tgtEl>
                                      </p:cBhvr>
                                      <p:to x="100000" y="100000"/>
                                    </p:animScale>
                                  </p:childTnLst>
                                </p:cTn>
                              </p:par>
                            </p:childTnLst>
                          </p:cTn>
                        </p:par>
                        <p:par>
                          <p:cTn id="28" fill="hold">
                            <p:stCondLst>
                              <p:cond delay="2000"/>
                            </p:stCondLst>
                            <p:childTnLst>
                              <p:par>
                                <p:cTn id="29" presetID="1" presetClass="mediacall" presetSubtype="0" fill="hold" nodeType="afterEffect">
                                  <p:stCondLst>
                                    <p:cond delay="0"/>
                                  </p:stCondLst>
                                  <p:childTnLst>
                                    <p:cmd type="call" cmd="playFrom(0.0)">
                                      <p:cBhvr>
                                        <p:cTn id="30" dur="1080"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31" fill="hold" display="0">
                  <p:stCondLst>
                    <p:cond delay="indefinite"/>
                  </p:stCondLst>
                  <p:endCondLst>
                    <p:cond evt="onStopAudio" delay="0">
                      <p:tgtEl>
                        <p:sldTgt/>
                      </p:tgtEl>
                    </p:cond>
                  </p:endCondLst>
                </p:cTn>
                <p:tgtEl>
                  <p:spTgt spid="3"/>
                </p:tgtEl>
              </p:cMediaNode>
            </p:audio>
          </p:childTnLst>
        </p:cTn>
      </p:par>
    </p:tnLst>
    <p:bldLst>
      <p:bldP spid="5" grpId="0" animBg="1"/>
      <p:bldP spid="4"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9655"/>
        <p:cNvGrpSpPr/>
        <p:nvPr/>
      </p:nvGrpSpPr>
      <p:grpSpPr>
        <a:xfrm>
          <a:off x="0" y="0"/>
          <a:ext cx="0" cy="0"/>
          <a:chOff x="0" y="0"/>
          <a:chExt cx="0" cy="0"/>
        </a:xfrm>
      </p:grpSpPr>
      <p:grpSp>
        <p:nvGrpSpPr>
          <p:cNvPr id="9656" name="Google Shape;9656;p133"/>
          <p:cNvGrpSpPr/>
          <p:nvPr/>
        </p:nvGrpSpPr>
        <p:grpSpPr>
          <a:xfrm>
            <a:off x="2126623" y="3607908"/>
            <a:ext cx="1102891" cy="760337"/>
            <a:chOff x="4967783" y="2151471"/>
            <a:chExt cx="3920692" cy="2702940"/>
          </a:xfrm>
        </p:grpSpPr>
        <p:grpSp>
          <p:nvGrpSpPr>
            <p:cNvPr id="9657" name="Google Shape;9657;p133"/>
            <p:cNvGrpSpPr/>
            <p:nvPr/>
          </p:nvGrpSpPr>
          <p:grpSpPr>
            <a:xfrm>
              <a:off x="5045709" y="2252109"/>
              <a:ext cx="3761071" cy="2501708"/>
              <a:chOff x="2691784" y="1805334"/>
              <a:chExt cx="3761071" cy="2501708"/>
            </a:xfrm>
          </p:grpSpPr>
          <p:sp>
            <p:nvSpPr>
              <p:cNvPr id="9658" name="Google Shape;9658;p133"/>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33"/>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33"/>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33"/>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133"/>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133"/>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133"/>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5" name="Google Shape;9665;p133"/>
            <p:cNvGrpSpPr/>
            <p:nvPr/>
          </p:nvGrpSpPr>
          <p:grpSpPr>
            <a:xfrm>
              <a:off x="4967783" y="2151471"/>
              <a:ext cx="3920692" cy="2702940"/>
              <a:chOff x="2613858" y="1704696"/>
              <a:chExt cx="3920692" cy="2702940"/>
            </a:xfrm>
          </p:grpSpPr>
          <p:sp>
            <p:nvSpPr>
              <p:cNvPr id="9666" name="Google Shape;9666;p133"/>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33"/>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33"/>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33"/>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33"/>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71" name="Google Shape;9671;p133"/>
          <p:cNvGrpSpPr/>
          <p:nvPr/>
        </p:nvGrpSpPr>
        <p:grpSpPr>
          <a:xfrm>
            <a:off x="3530532" y="1496185"/>
            <a:ext cx="1561911" cy="708580"/>
            <a:chOff x="3530532" y="1496185"/>
            <a:chExt cx="1561911" cy="708580"/>
          </a:xfrm>
        </p:grpSpPr>
        <p:grpSp>
          <p:nvGrpSpPr>
            <p:cNvPr id="9672" name="Google Shape;9672;p133"/>
            <p:cNvGrpSpPr/>
            <p:nvPr/>
          </p:nvGrpSpPr>
          <p:grpSpPr>
            <a:xfrm>
              <a:off x="3720318" y="1857562"/>
              <a:ext cx="1372125" cy="54"/>
              <a:chOff x="3720318" y="1857562"/>
              <a:chExt cx="1372125" cy="54"/>
            </a:xfrm>
          </p:grpSpPr>
          <p:cxnSp>
            <p:nvCxnSpPr>
              <p:cNvPr id="9673" name="Google Shape;9673;p133"/>
              <p:cNvCxnSpPr>
                <a:endCxn id="9674"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675" name="Google Shape;9675;p133"/>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676" name="Google Shape;9676;p133"/>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677" name="Google Shape;9677;p133"/>
              <p:cNvCxnSpPr>
                <a:stCxn id="9674"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9678" name="Google Shape;9678;p133"/>
            <p:cNvGrpSpPr/>
            <p:nvPr/>
          </p:nvGrpSpPr>
          <p:grpSpPr>
            <a:xfrm>
              <a:off x="3567462" y="1496185"/>
              <a:ext cx="286500" cy="272914"/>
              <a:chOff x="3567462" y="1496185"/>
              <a:chExt cx="286500" cy="272914"/>
            </a:xfrm>
          </p:grpSpPr>
          <p:cxnSp>
            <p:nvCxnSpPr>
              <p:cNvPr id="9679" name="Google Shape;9679;p133"/>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680" name="Google Shape;9680;p133"/>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1" name="Google Shape;9681;p133"/>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33"/>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3" name="Google Shape;9683;p133"/>
            <p:cNvGrpSpPr/>
            <p:nvPr/>
          </p:nvGrpSpPr>
          <p:grpSpPr>
            <a:xfrm>
              <a:off x="3929014" y="1960574"/>
              <a:ext cx="286500" cy="242342"/>
              <a:chOff x="3929014" y="1960574"/>
              <a:chExt cx="286500" cy="242342"/>
            </a:xfrm>
          </p:grpSpPr>
          <p:cxnSp>
            <p:nvCxnSpPr>
              <p:cNvPr id="9684" name="Google Shape;9684;p133"/>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9685" name="Google Shape;9685;p133"/>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6" name="Google Shape;9686;p133"/>
            <p:cNvGrpSpPr/>
            <p:nvPr/>
          </p:nvGrpSpPr>
          <p:grpSpPr>
            <a:xfrm>
              <a:off x="4290828" y="1496185"/>
              <a:ext cx="286500" cy="272914"/>
              <a:chOff x="4290828" y="1496185"/>
              <a:chExt cx="286500" cy="272914"/>
            </a:xfrm>
          </p:grpSpPr>
          <p:cxnSp>
            <p:nvCxnSpPr>
              <p:cNvPr id="9687" name="Google Shape;9687;p133"/>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688" name="Google Shape;9688;p133"/>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9" name="Google Shape;9689;p133"/>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33"/>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0" name="Google Shape;9690;p133"/>
            <p:cNvGrpSpPr/>
            <p:nvPr/>
          </p:nvGrpSpPr>
          <p:grpSpPr>
            <a:xfrm>
              <a:off x="4657726" y="1959674"/>
              <a:ext cx="286500" cy="245092"/>
              <a:chOff x="4657726" y="1959674"/>
              <a:chExt cx="286500" cy="245092"/>
            </a:xfrm>
          </p:grpSpPr>
          <p:cxnSp>
            <p:nvCxnSpPr>
              <p:cNvPr id="9691" name="Google Shape;9691;p133"/>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9692" name="Google Shape;9692;p133"/>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93" name="Google Shape;9693;p133"/>
          <p:cNvGrpSpPr/>
          <p:nvPr/>
        </p:nvGrpSpPr>
        <p:grpSpPr>
          <a:xfrm>
            <a:off x="3512551" y="2358282"/>
            <a:ext cx="1597032" cy="378649"/>
            <a:chOff x="3512551" y="2358282"/>
            <a:chExt cx="1597032" cy="378649"/>
          </a:xfrm>
        </p:grpSpPr>
        <p:grpSp>
          <p:nvGrpSpPr>
            <p:cNvPr id="9694" name="Google Shape;9694;p133"/>
            <p:cNvGrpSpPr/>
            <p:nvPr/>
          </p:nvGrpSpPr>
          <p:grpSpPr>
            <a:xfrm>
              <a:off x="3738198" y="2553002"/>
              <a:ext cx="1145834" cy="117"/>
              <a:chOff x="3738198" y="2553002"/>
              <a:chExt cx="1145834" cy="117"/>
            </a:xfrm>
          </p:grpSpPr>
          <p:cxnSp>
            <p:nvCxnSpPr>
              <p:cNvPr id="9695" name="Google Shape;9695;p133"/>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696" name="Google Shape;9696;p133"/>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697" name="Google Shape;9697;p133"/>
              <p:cNvCxnSpPr>
                <a:stCxn id="9698" idx="6"/>
                <a:endCxn id="9699"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9700" name="Google Shape;9700;p133"/>
            <p:cNvGrpSpPr/>
            <p:nvPr/>
          </p:nvGrpSpPr>
          <p:grpSpPr>
            <a:xfrm>
              <a:off x="3969644" y="2440153"/>
              <a:ext cx="225900" cy="296779"/>
              <a:chOff x="3969644" y="2440153"/>
              <a:chExt cx="225900" cy="296779"/>
            </a:xfrm>
          </p:grpSpPr>
          <p:cxnSp>
            <p:nvCxnSpPr>
              <p:cNvPr id="9701" name="Google Shape;9701;p133"/>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9699" name="Google Shape;9699;p133"/>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133"/>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3" name="Google Shape;9703;p133"/>
            <p:cNvGrpSpPr/>
            <p:nvPr/>
          </p:nvGrpSpPr>
          <p:grpSpPr>
            <a:xfrm>
              <a:off x="4426818" y="2358282"/>
              <a:ext cx="225600" cy="307471"/>
              <a:chOff x="4426818" y="2358282"/>
              <a:chExt cx="225600" cy="307471"/>
            </a:xfrm>
          </p:grpSpPr>
          <p:cxnSp>
            <p:nvCxnSpPr>
              <p:cNvPr id="9704" name="Google Shape;9704;p133"/>
              <p:cNvCxnSpPr>
                <a:stCxn id="9705"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9706" name="Google Shape;9706;p133"/>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33"/>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7" name="Google Shape;9707;p133"/>
            <p:cNvGrpSpPr/>
            <p:nvPr/>
          </p:nvGrpSpPr>
          <p:grpSpPr>
            <a:xfrm>
              <a:off x="4883984" y="2440153"/>
              <a:ext cx="225600" cy="296479"/>
              <a:chOff x="4883984" y="2440153"/>
              <a:chExt cx="225600" cy="296479"/>
            </a:xfrm>
          </p:grpSpPr>
          <p:cxnSp>
            <p:nvCxnSpPr>
              <p:cNvPr id="9708" name="Google Shape;9708;p133"/>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9709" name="Google Shape;9709;p133"/>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33"/>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1" name="Google Shape;9711;p133"/>
            <p:cNvGrpSpPr/>
            <p:nvPr/>
          </p:nvGrpSpPr>
          <p:grpSpPr>
            <a:xfrm>
              <a:off x="3512551" y="2358356"/>
              <a:ext cx="225647" cy="307629"/>
              <a:chOff x="2182679" y="2005014"/>
              <a:chExt cx="792300" cy="1080158"/>
            </a:xfrm>
          </p:grpSpPr>
          <p:cxnSp>
            <p:nvCxnSpPr>
              <p:cNvPr id="9712" name="Google Shape;9712;p133"/>
              <p:cNvCxnSpPr>
                <a:stCxn id="9713"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9698" name="Google Shape;9698;p133"/>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133"/>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14" name="Google Shape;9714;p133"/>
          <p:cNvGrpSpPr/>
          <p:nvPr/>
        </p:nvGrpSpPr>
        <p:grpSpPr>
          <a:xfrm>
            <a:off x="6872633" y="1182079"/>
            <a:ext cx="1559809" cy="722610"/>
            <a:chOff x="634175" y="2986275"/>
            <a:chExt cx="3147949" cy="1458344"/>
          </a:xfrm>
        </p:grpSpPr>
        <p:cxnSp>
          <p:nvCxnSpPr>
            <p:cNvPr id="9715" name="Google Shape;9715;p133"/>
            <p:cNvCxnSpPr>
              <a:stCxn id="9716" idx="4"/>
              <a:endCxn id="9717"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9718" name="Google Shape;9718;p133"/>
            <p:cNvCxnSpPr>
              <a:stCxn id="9717" idx="0"/>
              <a:endCxn id="9719"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720" name="Google Shape;9720;p133"/>
            <p:cNvCxnSpPr>
              <a:stCxn id="9719" idx="4"/>
              <a:endCxn id="9721"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722" name="Google Shape;9722;p133"/>
            <p:cNvCxnSpPr>
              <a:stCxn id="9721" idx="0"/>
              <a:endCxn id="9723"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9723" name="Google Shape;9723;p133"/>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719" name="Google Shape;9719;p133"/>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716" name="Google Shape;9716;p133"/>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721" name="Google Shape;9721;p133"/>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717" name="Google Shape;9717;p133"/>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724" name="Google Shape;9724;p133"/>
          <p:cNvGrpSpPr/>
          <p:nvPr/>
        </p:nvGrpSpPr>
        <p:grpSpPr>
          <a:xfrm>
            <a:off x="3526424" y="2891987"/>
            <a:ext cx="1570719" cy="294123"/>
            <a:chOff x="998425" y="1182125"/>
            <a:chExt cx="1065400" cy="199500"/>
          </a:xfrm>
        </p:grpSpPr>
        <p:sp>
          <p:nvSpPr>
            <p:cNvPr id="9725" name="Google Shape;9725;p13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3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3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13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13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0" name="Google Shape;9730;p133"/>
          <p:cNvGrpSpPr/>
          <p:nvPr/>
        </p:nvGrpSpPr>
        <p:grpSpPr>
          <a:xfrm>
            <a:off x="6869680" y="2009474"/>
            <a:ext cx="1565716" cy="366729"/>
            <a:chOff x="1247650" y="2075423"/>
            <a:chExt cx="6648477" cy="1557238"/>
          </a:xfrm>
        </p:grpSpPr>
        <p:sp>
          <p:nvSpPr>
            <p:cNvPr id="9731" name="Google Shape;9731;p13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13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13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13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3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3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133"/>
          <p:cNvGrpSpPr/>
          <p:nvPr/>
        </p:nvGrpSpPr>
        <p:grpSpPr>
          <a:xfrm>
            <a:off x="6853992" y="3158289"/>
            <a:ext cx="1597061" cy="663440"/>
            <a:chOff x="6796238" y="3158297"/>
            <a:chExt cx="1630319" cy="677257"/>
          </a:xfrm>
        </p:grpSpPr>
        <p:cxnSp>
          <p:nvCxnSpPr>
            <p:cNvPr id="9738" name="Google Shape;9738;p133"/>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739" name="Google Shape;9739;p133"/>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740" name="Google Shape;9740;p133"/>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9741" name="Google Shape;9741;p133"/>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9742" name="Google Shape;9742;p133"/>
            <p:cNvGrpSpPr/>
            <p:nvPr/>
          </p:nvGrpSpPr>
          <p:grpSpPr>
            <a:xfrm>
              <a:off x="6796238" y="3311904"/>
              <a:ext cx="1630319" cy="377697"/>
              <a:chOff x="6796238" y="3311904"/>
              <a:chExt cx="1630319" cy="377697"/>
            </a:xfrm>
          </p:grpSpPr>
          <p:sp>
            <p:nvSpPr>
              <p:cNvPr id="9743" name="Google Shape;9743;p133"/>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33"/>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133"/>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46" name="Google Shape;9746;p133"/>
          <p:cNvGrpSpPr/>
          <p:nvPr/>
        </p:nvGrpSpPr>
        <p:grpSpPr>
          <a:xfrm>
            <a:off x="5375130" y="1179681"/>
            <a:ext cx="1368606" cy="1593805"/>
            <a:chOff x="1839112" y="2209163"/>
            <a:chExt cx="1918159" cy="2233784"/>
          </a:xfrm>
        </p:grpSpPr>
        <p:sp>
          <p:nvSpPr>
            <p:cNvPr id="9747" name="Google Shape;9747;p133"/>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133"/>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133"/>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50" name="Google Shape;9750;p133"/>
            <p:cNvCxnSpPr>
              <a:stCxn id="9747" idx="6"/>
              <a:endCxn id="9748"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751" name="Google Shape;9751;p133"/>
            <p:cNvCxnSpPr>
              <a:stCxn id="9748" idx="4"/>
              <a:endCxn id="9752"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753" name="Google Shape;9753;p133"/>
            <p:cNvCxnSpPr>
              <a:stCxn id="9752" idx="6"/>
              <a:endCxn id="9749"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754" name="Google Shape;9754;p133"/>
            <p:cNvCxnSpPr>
              <a:stCxn id="9749" idx="4"/>
              <a:endCxn id="9755"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752" name="Google Shape;9752;p133"/>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33"/>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133"/>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57" name="Google Shape;9757;p133"/>
            <p:cNvCxnSpPr>
              <a:endCxn id="9756"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758" name="Google Shape;9758;p133"/>
          <p:cNvGrpSpPr/>
          <p:nvPr/>
        </p:nvGrpSpPr>
        <p:grpSpPr>
          <a:xfrm>
            <a:off x="3507503" y="1185917"/>
            <a:ext cx="1637968" cy="154942"/>
            <a:chOff x="238125" y="2506075"/>
            <a:chExt cx="7115411" cy="673075"/>
          </a:xfrm>
        </p:grpSpPr>
        <p:sp>
          <p:nvSpPr>
            <p:cNvPr id="9759" name="Google Shape;9759;p13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13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13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13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13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4" name="Google Shape;9764;p133"/>
          <p:cNvGrpSpPr/>
          <p:nvPr/>
        </p:nvGrpSpPr>
        <p:grpSpPr>
          <a:xfrm>
            <a:off x="746187" y="1507514"/>
            <a:ext cx="2476762" cy="91743"/>
            <a:chOff x="1464850" y="436376"/>
            <a:chExt cx="6001362" cy="222300"/>
          </a:xfrm>
        </p:grpSpPr>
        <p:sp>
          <p:nvSpPr>
            <p:cNvPr id="9765" name="Google Shape;9765;p133"/>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133"/>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133"/>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133"/>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133"/>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70" name="Google Shape;9770;p133"/>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771" name="Google Shape;9771;p133"/>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772" name="Google Shape;9772;p133"/>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773" name="Google Shape;9773;p133"/>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774" name="Google Shape;9774;p133"/>
          <p:cNvGrpSpPr/>
          <p:nvPr/>
        </p:nvGrpSpPr>
        <p:grpSpPr>
          <a:xfrm>
            <a:off x="732455" y="2742980"/>
            <a:ext cx="1452710" cy="651923"/>
            <a:chOff x="803162" y="2667727"/>
            <a:chExt cx="1411906" cy="633611"/>
          </a:xfrm>
        </p:grpSpPr>
        <p:cxnSp>
          <p:nvCxnSpPr>
            <p:cNvPr id="9775" name="Google Shape;9775;p133"/>
            <p:cNvCxnSpPr>
              <a:stCxn id="9776" idx="2"/>
              <a:endCxn id="9777"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78" name="Google Shape;9778;p133"/>
            <p:cNvCxnSpPr>
              <a:stCxn id="9779" idx="0"/>
              <a:endCxn id="9776"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80" name="Google Shape;9780;p133"/>
            <p:cNvCxnSpPr>
              <a:stCxn id="9779" idx="2"/>
              <a:endCxn id="9781"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82" name="Google Shape;9782;p133"/>
            <p:cNvCxnSpPr>
              <a:stCxn id="9783" idx="0"/>
              <a:endCxn id="9779"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84" name="Google Shape;9784;p133"/>
            <p:cNvCxnSpPr>
              <a:stCxn id="9777" idx="2"/>
              <a:endCxn id="9785"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786" name="Google Shape;9786;p133"/>
            <p:cNvCxnSpPr>
              <a:stCxn id="9787" idx="0"/>
              <a:endCxn id="9777"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783" name="Google Shape;9783;p133"/>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81" name="Google Shape;9781;p133"/>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87" name="Google Shape;9787;p133"/>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85" name="Google Shape;9785;p133"/>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77" name="Google Shape;9777;p133"/>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79" name="Google Shape;9779;p133"/>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776" name="Google Shape;9776;p133"/>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788" name="Google Shape;9788;p133"/>
          <p:cNvGrpSpPr/>
          <p:nvPr/>
        </p:nvGrpSpPr>
        <p:grpSpPr>
          <a:xfrm>
            <a:off x="732456" y="1178518"/>
            <a:ext cx="2518541" cy="209309"/>
            <a:chOff x="803163" y="1111966"/>
            <a:chExt cx="2447800" cy="203430"/>
          </a:xfrm>
        </p:grpSpPr>
        <p:grpSp>
          <p:nvGrpSpPr>
            <p:cNvPr id="9789" name="Google Shape;9789;p133"/>
            <p:cNvGrpSpPr/>
            <p:nvPr/>
          </p:nvGrpSpPr>
          <p:grpSpPr>
            <a:xfrm>
              <a:off x="1958180" y="1111966"/>
              <a:ext cx="588019" cy="121396"/>
              <a:chOff x="4808316" y="2800065"/>
              <a:chExt cx="1999386" cy="412910"/>
            </a:xfrm>
          </p:grpSpPr>
          <p:sp>
            <p:nvSpPr>
              <p:cNvPr id="9790" name="Google Shape;9790;p133"/>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1" name="Google Shape;9791;p133"/>
              <p:cNvGrpSpPr/>
              <p:nvPr/>
            </p:nvGrpSpPr>
            <p:grpSpPr>
              <a:xfrm>
                <a:off x="4808316" y="2800065"/>
                <a:ext cx="92400" cy="411825"/>
                <a:chOff x="845575" y="2563700"/>
                <a:chExt cx="92400" cy="411825"/>
              </a:xfrm>
            </p:grpSpPr>
            <p:cxnSp>
              <p:nvCxnSpPr>
                <p:cNvPr id="9792" name="Google Shape;9792;p13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793" name="Google Shape;9793;p13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794" name="Google Shape;9794;p133"/>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795" name="Google Shape;9795;p133"/>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6" name="Google Shape;9796;p133"/>
            <p:cNvGrpSpPr/>
            <p:nvPr/>
          </p:nvGrpSpPr>
          <p:grpSpPr>
            <a:xfrm>
              <a:off x="803163" y="1111974"/>
              <a:ext cx="591158" cy="121545"/>
              <a:chOff x="803163" y="1111974"/>
              <a:chExt cx="591158" cy="121545"/>
            </a:xfrm>
          </p:grpSpPr>
          <p:grpSp>
            <p:nvGrpSpPr>
              <p:cNvPr id="9797" name="Google Shape;9797;p133"/>
              <p:cNvGrpSpPr/>
              <p:nvPr/>
            </p:nvGrpSpPr>
            <p:grpSpPr>
              <a:xfrm>
                <a:off x="803163" y="1111974"/>
                <a:ext cx="27175" cy="121077"/>
                <a:chOff x="845575" y="2563700"/>
                <a:chExt cx="92400" cy="411825"/>
              </a:xfrm>
            </p:grpSpPr>
            <p:cxnSp>
              <p:nvCxnSpPr>
                <p:cNvPr id="9798" name="Google Shape;9798;p13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799" name="Google Shape;9799;p13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0" name="Google Shape;9800;p133"/>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1" name="Google Shape;9801;p133"/>
            <p:cNvGrpSpPr/>
            <p:nvPr/>
          </p:nvGrpSpPr>
          <p:grpSpPr>
            <a:xfrm>
              <a:off x="1381910" y="1194219"/>
              <a:ext cx="588341" cy="121177"/>
              <a:chOff x="1381910" y="1194219"/>
              <a:chExt cx="588341" cy="121177"/>
            </a:xfrm>
          </p:grpSpPr>
          <p:grpSp>
            <p:nvGrpSpPr>
              <p:cNvPr id="9802" name="Google Shape;9802;p133"/>
              <p:cNvGrpSpPr/>
              <p:nvPr/>
            </p:nvGrpSpPr>
            <p:grpSpPr>
              <a:xfrm rot="10800000">
                <a:off x="1381910" y="1194319"/>
                <a:ext cx="27175" cy="121077"/>
                <a:chOff x="2070100" y="2563700"/>
                <a:chExt cx="92400" cy="411825"/>
              </a:xfrm>
            </p:grpSpPr>
            <p:cxnSp>
              <p:nvCxnSpPr>
                <p:cNvPr id="9803" name="Google Shape;9803;p13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804" name="Google Shape;9804;p13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5" name="Google Shape;9805;p133"/>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133"/>
            <p:cNvGrpSpPr/>
            <p:nvPr/>
          </p:nvGrpSpPr>
          <p:grpSpPr>
            <a:xfrm>
              <a:off x="2532079" y="1194219"/>
              <a:ext cx="704927" cy="121177"/>
              <a:chOff x="2532079" y="1194219"/>
              <a:chExt cx="704927" cy="121177"/>
            </a:xfrm>
          </p:grpSpPr>
          <p:grpSp>
            <p:nvGrpSpPr>
              <p:cNvPr id="9807" name="Google Shape;9807;p133"/>
              <p:cNvGrpSpPr/>
              <p:nvPr/>
            </p:nvGrpSpPr>
            <p:grpSpPr>
              <a:xfrm rot="10800000">
                <a:off x="2532079" y="1194319"/>
                <a:ext cx="27175" cy="121077"/>
                <a:chOff x="2070100" y="2563700"/>
                <a:chExt cx="92400" cy="411825"/>
              </a:xfrm>
            </p:grpSpPr>
            <p:cxnSp>
              <p:nvCxnSpPr>
                <p:cNvPr id="9808" name="Google Shape;9808;p13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809" name="Google Shape;9809;p13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0" name="Google Shape;9810;p133"/>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11" name="Google Shape;9811;p133"/>
          <p:cNvGrpSpPr/>
          <p:nvPr/>
        </p:nvGrpSpPr>
        <p:grpSpPr>
          <a:xfrm>
            <a:off x="3525467" y="3875150"/>
            <a:ext cx="1567778" cy="491677"/>
            <a:chOff x="5194708" y="3484366"/>
            <a:chExt cx="3148148" cy="987304"/>
          </a:xfrm>
        </p:grpSpPr>
        <p:grpSp>
          <p:nvGrpSpPr>
            <p:cNvPr id="9812" name="Google Shape;9812;p133"/>
            <p:cNvGrpSpPr/>
            <p:nvPr/>
          </p:nvGrpSpPr>
          <p:grpSpPr>
            <a:xfrm>
              <a:off x="7531521" y="3484366"/>
              <a:ext cx="811335" cy="987304"/>
              <a:chOff x="3379425" y="1617275"/>
              <a:chExt cx="1090650" cy="1327200"/>
            </a:xfrm>
          </p:grpSpPr>
          <p:sp>
            <p:nvSpPr>
              <p:cNvPr id="9813" name="Google Shape;9813;p13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3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3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133"/>
            <p:cNvGrpSpPr/>
            <p:nvPr/>
          </p:nvGrpSpPr>
          <p:grpSpPr>
            <a:xfrm>
              <a:off x="6752546" y="3484366"/>
              <a:ext cx="811428" cy="987304"/>
              <a:chOff x="2332275" y="1617275"/>
              <a:chExt cx="1090775" cy="1327200"/>
            </a:xfrm>
          </p:grpSpPr>
          <p:sp>
            <p:nvSpPr>
              <p:cNvPr id="9817" name="Google Shape;9817;p13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13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13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133"/>
            <p:cNvGrpSpPr/>
            <p:nvPr/>
          </p:nvGrpSpPr>
          <p:grpSpPr>
            <a:xfrm>
              <a:off x="5973664" y="3484366"/>
              <a:ext cx="811335" cy="987304"/>
              <a:chOff x="1285250" y="1617275"/>
              <a:chExt cx="1090650" cy="1327200"/>
            </a:xfrm>
          </p:grpSpPr>
          <p:sp>
            <p:nvSpPr>
              <p:cNvPr id="9821" name="Google Shape;9821;p13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3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13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133"/>
            <p:cNvGrpSpPr/>
            <p:nvPr/>
          </p:nvGrpSpPr>
          <p:grpSpPr>
            <a:xfrm>
              <a:off x="5194708" y="3484366"/>
              <a:ext cx="811409" cy="987304"/>
              <a:chOff x="238125" y="1617275"/>
              <a:chExt cx="1090750" cy="1327200"/>
            </a:xfrm>
          </p:grpSpPr>
          <p:sp>
            <p:nvSpPr>
              <p:cNvPr id="9825" name="Google Shape;9825;p13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3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13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28" name="Google Shape;9828;p133"/>
          <p:cNvGrpSpPr/>
          <p:nvPr/>
        </p:nvGrpSpPr>
        <p:grpSpPr>
          <a:xfrm>
            <a:off x="3486076" y="3355561"/>
            <a:ext cx="1616964" cy="346256"/>
            <a:chOff x="1808063" y="4294338"/>
            <a:chExt cx="3370782" cy="721817"/>
          </a:xfrm>
        </p:grpSpPr>
        <p:sp>
          <p:nvSpPr>
            <p:cNvPr id="9829" name="Google Shape;9829;p13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13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13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3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13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13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3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13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13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3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133"/>
          <p:cNvGrpSpPr/>
          <p:nvPr/>
        </p:nvGrpSpPr>
        <p:grpSpPr>
          <a:xfrm>
            <a:off x="764288" y="3641590"/>
            <a:ext cx="1295882" cy="646587"/>
            <a:chOff x="834100" y="3642869"/>
            <a:chExt cx="1259483" cy="628426"/>
          </a:xfrm>
        </p:grpSpPr>
        <p:sp>
          <p:nvSpPr>
            <p:cNvPr id="9840" name="Google Shape;9840;p133"/>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133"/>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133"/>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133"/>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133"/>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133"/>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133"/>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33"/>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133"/>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133"/>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33"/>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33"/>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33"/>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33"/>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133"/>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133"/>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33"/>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33"/>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133"/>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133"/>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133"/>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133"/>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33"/>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133"/>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33"/>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5" name="Google Shape;9865;p133"/>
            <p:cNvGrpSpPr/>
            <p:nvPr/>
          </p:nvGrpSpPr>
          <p:grpSpPr>
            <a:xfrm>
              <a:off x="1360364" y="3847835"/>
              <a:ext cx="208119" cy="224359"/>
              <a:chOff x="1360769" y="3847100"/>
              <a:chExt cx="208119" cy="224359"/>
            </a:xfrm>
          </p:grpSpPr>
          <p:sp>
            <p:nvSpPr>
              <p:cNvPr id="9866" name="Google Shape;9866;p133"/>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133"/>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133"/>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133"/>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133"/>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133"/>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133"/>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133"/>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133"/>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133"/>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133"/>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133"/>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133"/>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133"/>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133"/>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133"/>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133"/>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33"/>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33"/>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33"/>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86" name="Google Shape;9886;p133"/>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133"/>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133"/>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133"/>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133"/>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133"/>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133"/>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133"/>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133"/>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133"/>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133"/>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133"/>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133"/>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133"/>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133"/>
          <p:cNvGrpSpPr/>
          <p:nvPr/>
        </p:nvGrpSpPr>
        <p:grpSpPr>
          <a:xfrm rot="5400000">
            <a:off x="5977401" y="3438087"/>
            <a:ext cx="164064" cy="1414916"/>
            <a:chOff x="4428249" y="1369375"/>
            <a:chExt cx="36905" cy="429569"/>
          </a:xfrm>
        </p:grpSpPr>
        <p:sp>
          <p:nvSpPr>
            <p:cNvPr id="9901" name="Google Shape;9901;p133"/>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133"/>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133"/>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133"/>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133"/>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133"/>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133"/>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133"/>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133"/>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133"/>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133"/>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133"/>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133"/>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133"/>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133"/>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133"/>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133"/>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133"/>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133"/>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133"/>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133"/>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133"/>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133"/>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133"/>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133"/>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133"/>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133"/>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133"/>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133"/>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133"/>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133"/>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133"/>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3" name="Google Shape;9933;p133"/>
          <p:cNvGrpSpPr/>
          <p:nvPr/>
        </p:nvGrpSpPr>
        <p:grpSpPr>
          <a:xfrm rot="10800000" flipH="1">
            <a:off x="5349830" y="3026630"/>
            <a:ext cx="1419207" cy="24808"/>
            <a:chOff x="219558" y="4738465"/>
            <a:chExt cx="5852400" cy="102300"/>
          </a:xfrm>
        </p:grpSpPr>
        <p:cxnSp>
          <p:nvCxnSpPr>
            <p:cNvPr id="9934" name="Google Shape;9934;p133"/>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935" name="Google Shape;9935;p133"/>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133"/>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133"/>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133"/>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133"/>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133"/>
          <p:cNvGrpSpPr/>
          <p:nvPr/>
        </p:nvGrpSpPr>
        <p:grpSpPr>
          <a:xfrm>
            <a:off x="5361148" y="3399694"/>
            <a:ext cx="1396570" cy="385016"/>
            <a:chOff x="5286284" y="2966544"/>
            <a:chExt cx="1396570" cy="385016"/>
          </a:xfrm>
        </p:grpSpPr>
        <p:cxnSp>
          <p:nvCxnSpPr>
            <p:cNvPr id="9941" name="Google Shape;9941;p133"/>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942" name="Google Shape;9942;p133"/>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943" name="Google Shape;9943;p133"/>
            <p:cNvGrpSpPr/>
            <p:nvPr/>
          </p:nvGrpSpPr>
          <p:grpSpPr>
            <a:xfrm>
              <a:off x="5287688" y="3173364"/>
              <a:ext cx="1395166" cy="74100"/>
              <a:chOff x="5287688" y="3173364"/>
              <a:chExt cx="1395166" cy="74100"/>
            </a:xfrm>
          </p:grpSpPr>
          <p:cxnSp>
            <p:nvCxnSpPr>
              <p:cNvPr id="9944" name="Google Shape;9944;p133"/>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945" name="Google Shape;9945;p133"/>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946" name="Google Shape;9946;p133"/>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47" name="Google Shape;9947;p133"/>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48" name="Google Shape;9948;p133"/>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49" name="Google Shape;9949;p133"/>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50" name="Google Shape;9950;p133"/>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951" name="Google Shape;9951;p133"/>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952" name="Google Shape;9952;p133"/>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953" name="Google Shape;9953;p133"/>
          <p:cNvGrpSpPr/>
          <p:nvPr/>
        </p:nvGrpSpPr>
        <p:grpSpPr>
          <a:xfrm>
            <a:off x="2047214" y="1818470"/>
            <a:ext cx="1182276" cy="662027"/>
            <a:chOff x="2029517" y="1732295"/>
            <a:chExt cx="1149068" cy="643432"/>
          </a:xfrm>
        </p:grpSpPr>
        <p:grpSp>
          <p:nvGrpSpPr>
            <p:cNvPr id="9954" name="Google Shape;9954;p133"/>
            <p:cNvGrpSpPr/>
            <p:nvPr/>
          </p:nvGrpSpPr>
          <p:grpSpPr>
            <a:xfrm>
              <a:off x="2708660" y="1746937"/>
              <a:ext cx="455427" cy="244429"/>
              <a:chOff x="2700693" y="1746937"/>
              <a:chExt cx="455427" cy="244429"/>
            </a:xfrm>
          </p:grpSpPr>
          <p:grpSp>
            <p:nvGrpSpPr>
              <p:cNvPr id="9955" name="Google Shape;9955;p133"/>
              <p:cNvGrpSpPr/>
              <p:nvPr/>
            </p:nvGrpSpPr>
            <p:grpSpPr>
              <a:xfrm>
                <a:off x="2905682" y="1782817"/>
                <a:ext cx="250438" cy="208549"/>
                <a:chOff x="2905682" y="1782817"/>
                <a:chExt cx="250438" cy="208549"/>
              </a:xfrm>
            </p:grpSpPr>
            <p:cxnSp>
              <p:nvCxnSpPr>
                <p:cNvPr id="9956" name="Google Shape;9956;p133"/>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957" name="Google Shape;9957;p133"/>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8" name="Google Shape;9958;p133"/>
              <p:cNvGrpSpPr/>
              <p:nvPr/>
            </p:nvGrpSpPr>
            <p:grpSpPr>
              <a:xfrm>
                <a:off x="2700693" y="1746937"/>
                <a:ext cx="449967" cy="72374"/>
                <a:chOff x="2700693" y="1746937"/>
                <a:chExt cx="449967" cy="72374"/>
              </a:xfrm>
            </p:grpSpPr>
            <p:cxnSp>
              <p:nvCxnSpPr>
                <p:cNvPr id="9959" name="Google Shape;9959;p133"/>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960" name="Google Shape;9960;p133"/>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61" name="Google Shape;9961;p133"/>
            <p:cNvGrpSpPr/>
            <p:nvPr/>
          </p:nvGrpSpPr>
          <p:grpSpPr>
            <a:xfrm>
              <a:off x="2029517" y="1732295"/>
              <a:ext cx="1149068" cy="643432"/>
              <a:chOff x="2029517" y="1732295"/>
              <a:chExt cx="1149068" cy="643432"/>
            </a:xfrm>
          </p:grpSpPr>
          <p:grpSp>
            <p:nvGrpSpPr>
              <p:cNvPr id="9962" name="Google Shape;9962;p133"/>
              <p:cNvGrpSpPr/>
              <p:nvPr/>
            </p:nvGrpSpPr>
            <p:grpSpPr>
              <a:xfrm>
                <a:off x="2703618" y="2103152"/>
                <a:ext cx="474966" cy="260017"/>
                <a:chOff x="2703618" y="2103152"/>
                <a:chExt cx="474966" cy="260017"/>
              </a:xfrm>
            </p:grpSpPr>
            <p:grpSp>
              <p:nvGrpSpPr>
                <p:cNvPr id="9963" name="Google Shape;9963;p133"/>
                <p:cNvGrpSpPr/>
                <p:nvPr/>
              </p:nvGrpSpPr>
              <p:grpSpPr>
                <a:xfrm>
                  <a:off x="2703618" y="2290640"/>
                  <a:ext cx="450291" cy="72529"/>
                  <a:chOff x="2703618" y="2290640"/>
                  <a:chExt cx="450291" cy="72529"/>
                </a:xfrm>
              </p:grpSpPr>
              <p:cxnSp>
                <p:nvCxnSpPr>
                  <p:cNvPr id="9964" name="Google Shape;9964;p133"/>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965" name="Google Shape;9965;p133"/>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6" name="Google Shape;9966;p133"/>
                <p:cNvGrpSpPr/>
                <p:nvPr/>
              </p:nvGrpSpPr>
              <p:grpSpPr>
                <a:xfrm>
                  <a:off x="2908607" y="2103152"/>
                  <a:ext cx="269977" cy="223538"/>
                  <a:chOff x="2908607" y="2103152"/>
                  <a:chExt cx="269977" cy="223538"/>
                </a:xfrm>
              </p:grpSpPr>
              <p:cxnSp>
                <p:nvCxnSpPr>
                  <p:cNvPr id="9967" name="Google Shape;9967;p133"/>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968" name="Google Shape;9968;p133"/>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69" name="Google Shape;9969;p133"/>
              <p:cNvGrpSpPr/>
              <p:nvPr/>
            </p:nvGrpSpPr>
            <p:grpSpPr>
              <a:xfrm>
                <a:off x="2029517" y="1732295"/>
                <a:ext cx="685827" cy="643432"/>
                <a:chOff x="2029517" y="1732295"/>
                <a:chExt cx="685827" cy="643432"/>
              </a:xfrm>
            </p:grpSpPr>
            <p:sp>
              <p:nvSpPr>
                <p:cNvPr id="9970" name="Google Shape;9970;p133"/>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1" name="Google Shape;9971;p133"/>
                <p:cNvGrpSpPr/>
                <p:nvPr/>
              </p:nvGrpSpPr>
              <p:grpSpPr>
                <a:xfrm>
                  <a:off x="2158948" y="1732295"/>
                  <a:ext cx="556396" cy="333108"/>
                  <a:chOff x="2158948" y="1732295"/>
                  <a:chExt cx="556396" cy="333108"/>
                </a:xfrm>
              </p:grpSpPr>
              <p:cxnSp>
                <p:nvCxnSpPr>
                  <p:cNvPr id="9972" name="Google Shape;9972;p133"/>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973" name="Google Shape;9973;p133"/>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4" name="Google Shape;9974;p133"/>
                <p:cNvGrpSpPr/>
                <p:nvPr/>
              </p:nvGrpSpPr>
              <p:grpSpPr>
                <a:xfrm>
                  <a:off x="2159908" y="2065057"/>
                  <a:ext cx="550884" cy="310670"/>
                  <a:chOff x="2159908" y="2065057"/>
                  <a:chExt cx="550884" cy="310670"/>
                </a:xfrm>
              </p:grpSpPr>
              <p:cxnSp>
                <p:nvCxnSpPr>
                  <p:cNvPr id="9975" name="Google Shape;9975;p133"/>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976" name="Google Shape;9976;p133"/>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977" name="Google Shape;9977;p133"/>
          <p:cNvGrpSpPr/>
          <p:nvPr/>
        </p:nvGrpSpPr>
        <p:grpSpPr>
          <a:xfrm>
            <a:off x="732462" y="1766083"/>
            <a:ext cx="962651" cy="810058"/>
            <a:chOff x="732462" y="1766083"/>
            <a:chExt cx="962651" cy="810058"/>
          </a:xfrm>
        </p:grpSpPr>
        <p:grpSp>
          <p:nvGrpSpPr>
            <p:cNvPr id="9978" name="Google Shape;9978;p133"/>
            <p:cNvGrpSpPr/>
            <p:nvPr/>
          </p:nvGrpSpPr>
          <p:grpSpPr>
            <a:xfrm>
              <a:off x="732462" y="1908333"/>
              <a:ext cx="339369" cy="524756"/>
              <a:chOff x="844912" y="1819635"/>
              <a:chExt cx="329836" cy="510016"/>
            </a:xfrm>
          </p:grpSpPr>
          <p:sp>
            <p:nvSpPr>
              <p:cNvPr id="9979" name="Google Shape;9979;p133"/>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33"/>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133"/>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133"/>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133"/>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33"/>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133"/>
            <p:cNvGrpSpPr/>
            <p:nvPr/>
          </p:nvGrpSpPr>
          <p:grpSpPr>
            <a:xfrm>
              <a:off x="1184858" y="2256650"/>
              <a:ext cx="510255" cy="319491"/>
              <a:chOff x="1284601" y="2158168"/>
              <a:chExt cx="495923" cy="310517"/>
            </a:xfrm>
          </p:grpSpPr>
          <p:sp>
            <p:nvSpPr>
              <p:cNvPr id="9986" name="Google Shape;9986;p133"/>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7" name="Google Shape;9987;p133"/>
              <p:cNvGrpSpPr/>
              <p:nvPr/>
            </p:nvGrpSpPr>
            <p:grpSpPr>
              <a:xfrm>
                <a:off x="1507666" y="2158168"/>
                <a:ext cx="272858" cy="310517"/>
                <a:chOff x="1507666" y="2158168"/>
                <a:chExt cx="272858" cy="310517"/>
              </a:xfrm>
            </p:grpSpPr>
            <p:grpSp>
              <p:nvGrpSpPr>
                <p:cNvPr id="9988" name="Google Shape;9988;p133"/>
                <p:cNvGrpSpPr/>
                <p:nvPr/>
              </p:nvGrpSpPr>
              <p:grpSpPr>
                <a:xfrm>
                  <a:off x="1507666" y="2176104"/>
                  <a:ext cx="166395" cy="273149"/>
                  <a:chOff x="1507666" y="2176104"/>
                  <a:chExt cx="166395" cy="273149"/>
                </a:xfrm>
              </p:grpSpPr>
              <p:sp>
                <p:nvSpPr>
                  <p:cNvPr id="9989" name="Google Shape;9989;p133"/>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133"/>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133"/>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33"/>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33"/>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33"/>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133"/>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6" name="Google Shape;9996;p133"/>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33"/>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98" name="Google Shape;9998;p133"/>
            <p:cNvGrpSpPr/>
            <p:nvPr/>
          </p:nvGrpSpPr>
          <p:grpSpPr>
            <a:xfrm>
              <a:off x="1184858" y="1766083"/>
              <a:ext cx="510255" cy="319491"/>
              <a:chOff x="1284601" y="1681380"/>
              <a:chExt cx="495923" cy="310517"/>
            </a:xfrm>
          </p:grpSpPr>
          <p:sp>
            <p:nvSpPr>
              <p:cNvPr id="9999" name="Google Shape;9999;p133"/>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0" name="Google Shape;10000;p133"/>
              <p:cNvGrpSpPr/>
              <p:nvPr/>
            </p:nvGrpSpPr>
            <p:grpSpPr>
              <a:xfrm>
                <a:off x="1507666" y="1681380"/>
                <a:ext cx="272858" cy="310517"/>
                <a:chOff x="1507666" y="1681380"/>
                <a:chExt cx="272858" cy="310517"/>
              </a:xfrm>
            </p:grpSpPr>
            <p:grpSp>
              <p:nvGrpSpPr>
                <p:cNvPr id="10001" name="Google Shape;10001;p133"/>
                <p:cNvGrpSpPr/>
                <p:nvPr/>
              </p:nvGrpSpPr>
              <p:grpSpPr>
                <a:xfrm>
                  <a:off x="1507666" y="1700120"/>
                  <a:ext cx="166395" cy="272984"/>
                  <a:chOff x="1507666" y="1700120"/>
                  <a:chExt cx="166395" cy="272984"/>
                </a:xfrm>
              </p:grpSpPr>
              <p:sp>
                <p:nvSpPr>
                  <p:cNvPr id="10002" name="Google Shape;10002;p133"/>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33"/>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33"/>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133"/>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133"/>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133"/>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133"/>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9" name="Google Shape;10009;p133"/>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133"/>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011" name="Google Shape;10011;p133"/>
          <p:cNvGrpSpPr/>
          <p:nvPr/>
        </p:nvGrpSpPr>
        <p:grpSpPr>
          <a:xfrm>
            <a:off x="6841403" y="2533512"/>
            <a:ext cx="1622269" cy="552443"/>
            <a:chOff x="6894650" y="2574740"/>
            <a:chExt cx="1445100" cy="492111"/>
          </a:xfrm>
        </p:grpSpPr>
        <p:sp>
          <p:nvSpPr>
            <p:cNvPr id="10012" name="Google Shape;10012;p133"/>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133"/>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133"/>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133"/>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133"/>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17" name="Google Shape;10017;p133"/>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0018" name="Google Shape;10018;p133"/>
          <p:cNvGrpSpPr/>
          <p:nvPr/>
        </p:nvGrpSpPr>
        <p:grpSpPr>
          <a:xfrm>
            <a:off x="6860946" y="3907768"/>
            <a:ext cx="1583206" cy="475705"/>
            <a:chOff x="6953919" y="3907920"/>
            <a:chExt cx="1377300" cy="475705"/>
          </a:xfrm>
        </p:grpSpPr>
        <p:cxnSp>
          <p:nvCxnSpPr>
            <p:cNvPr id="10019" name="Google Shape;10019;p133"/>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020" name="Google Shape;10020;p133"/>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0021" name="Google Shape;10021;p133"/>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022" name="Google Shape;10022;p133"/>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0023" name="Google Shape;10023;p133"/>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0024" name="Google Shape;10024;p133"/>
          <p:cNvGrpSpPr/>
          <p:nvPr/>
        </p:nvGrpSpPr>
        <p:grpSpPr>
          <a:xfrm>
            <a:off x="2364534" y="2668913"/>
            <a:ext cx="836286" cy="824529"/>
            <a:chOff x="2389399" y="2595741"/>
            <a:chExt cx="812796" cy="801369"/>
          </a:xfrm>
        </p:grpSpPr>
        <p:grpSp>
          <p:nvGrpSpPr>
            <p:cNvPr id="10025" name="Google Shape;10025;p133"/>
            <p:cNvGrpSpPr/>
            <p:nvPr/>
          </p:nvGrpSpPr>
          <p:grpSpPr>
            <a:xfrm>
              <a:off x="2492145" y="2881565"/>
              <a:ext cx="607300" cy="229751"/>
              <a:chOff x="2492145" y="2881565"/>
              <a:chExt cx="607300" cy="229751"/>
            </a:xfrm>
          </p:grpSpPr>
          <p:sp>
            <p:nvSpPr>
              <p:cNvPr id="10026" name="Google Shape;10026;p133"/>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133"/>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133"/>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133"/>
            <p:cNvGrpSpPr/>
            <p:nvPr/>
          </p:nvGrpSpPr>
          <p:grpSpPr>
            <a:xfrm>
              <a:off x="2389399" y="2595741"/>
              <a:ext cx="812796" cy="296825"/>
              <a:chOff x="2389399" y="2595741"/>
              <a:chExt cx="812796" cy="296825"/>
            </a:xfrm>
          </p:grpSpPr>
          <p:grpSp>
            <p:nvGrpSpPr>
              <p:cNvPr id="10030" name="Google Shape;10030;p133"/>
              <p:cNvGrpSpPr/>
              <p:nvPr/>
            </p:nvGrpSpPr>
            <p:grpSpPr>
              <a:xfrm>
                <a:off x="2389399" y="2595741"/>
                <a:ext cx="363638" cy="296825"/>
                <a:chOff x="2389399" y="2595741"/>
                <a:chExt cx="363638" cy="296825"/>
              </a:xfrm>
            </p:grpSpPr>
            <p:grpSp>
              <p:nvGrpSpPr>
                <p:cNvPr id="10031" name="Google Shape;10031;p133"/>
                <p:cNvGrpSpPr/>
                <p:nvPr/>
              </p:nvGrpSpPr>
              <p:grpSpPr>
                <a:xfrm>
                  <a:off x="2493852" y="2794333"/>
                  <a:ext cx="259185" cy="98232"/>
                  <a:chOff x="2493852" y="2794333"/>
                  <a:chExt cx="259185" cy="98232"/>
                </a:xfrm>
              </p:grpSpPr>
              <p:sp>
                <p:nvSpPr>
                  <p:cNvPr id="10032" name="Google Shape;10032;p133"/>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133"/>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133"/>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133"/>
                <p:cNvGrpSpPr/>
                <p:nvPr/>
              </p:nvGrpSpPr>
              <p:grpSpPr>
                <a:xfrm>
                  <a:off x="2389399" y="2595741"/>
                  <a:ext cx="224343" cy="182054"/>
                  <a:chOff x="2389399" y="2595741"/>
                  <a:chExt cx="224343" cy="182054"/>
                </a:xfrm>
              </p:grpSpPr>
              <p:sp>
                <p:nvSpPr>
                  <p:cNvPr id="10036" name="Google Shape;10036;p133"/>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33"/>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38" name="Google Shape;10038;p133"/>
              <p:cNvGrpSpPr/>
              <p:nvPr/>
            </p:nvGrpSpPr>
            <p:grpSpPr>
              <a:xfrm>
                <a:off x="2683630" y="2595741"/>
                <a:ext cx="224334" cy="296825"/>
                <a:chOff x="2683630" y="2595741"/>
                <a:chExt cx="224334" cy="296825"/>
              </a:xfrm>
            </p:grpSpPr>
            <p:grpSp>
              <p:nvGrpSpPr>
                <p:cNvPr id="10039" name="Google Shape;10039;p133"/>
                <p:cNvGrpSpPr/>
                <p:nvPr/>
              </p:nvGrpSpPr>
              <p:grpSpPr>
                <a:xfrm>
                  <a:off x="2788083" y="2794333"/>
                  <a:ext cx="15356" cy="98232"/>
                  <a:chOff x="2788083" y="2794333"/>
                  <a:chExt cx="15356" cy="98232"/>
                </a:xfrm>
              </p:grpSpPr>
              <p:sp>
                <p:nvSpPr>
                  <p:cNvPr id="10040" name="Google Shape;10040;p133"/>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33"/>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133"/>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133"/>
                <p:cNvGrpSpPr/>
                <p:nvPr/>
              </p:nvGrpSpPr>
              <p:grpSpPr>
                <a:xfrm>
                  <a:off x="2683630" y="2595741"/>
                  <a:ext cx="224334" cy="182054"/>
                  <a:chOff x="2683630" y="2595741"/>
                  <a:chExt cx="224334" cy="182054"/>
                </a:xfrm>
              </p:grpSpPr>
              <p:sp>
                <p:nvSpPr>
                  <p:cNvPr id="10044" name="Google Shape;10044;p133"/>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33"/>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46" name="Google Shape;10046;p133"/>
              <p:cNvGrpSpPr/>
              <p:nvPr/>
            </p:nvGrpSpPr>
            <p:grpSpPr>
              <a:xfrm>
                <a:off x="2838475" y="2595741"/>
                <a:ext cx="363719" cy="296825"/>
                <a:chOff x="2838475" y="2595741"/>
                <a:chExt cx="363719" cy="296825"/>
              </a:xfrm>
            </p:grpSpPr>
            <p:grpSp>
              <p:nvGrpSpPr>
                <p:cNvPr id="10047" name="Google Shape;10047;p133"/>
                <p:cNvGrpSpPr/>
                <p:nvPr/>
              </p:nvGrpSpPr>
              <p:grpSpPr>
                <a:xfrm>
                  <a:off x="2838475" y="2794333"/>
                  <a:ext cx="259185" cy="98232"/>
                  <a:chOff x="2838475" y="2794333"/>
                  <a:chExt cx="259185" cy="98232"/>
                </a:xfrm>
              </p:grpSpPr>
              <p:sp>
                <p:nvSpPr>
                  <p:cNvPr id="10048" name="Google Shape;10048;p133"/>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33"/>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33"/>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1" name="Google Shape;10051;p133"/>
                <p:cNvGrpSpPr/>
                <p:nvPr/>
              </p:nvGrpSpPr>
              <p:grpSpPr>
                <a:xfrm>
                  <a:off x="2977852" y="2595741"/>
                  <a:ext cx="224343" cy="182054"/>
                  <a:chOff x="2977852" y="2595741"/>
                  <a:chExt cx="224343" cy="182054"/>
                </a:xfrm>
              </p:grpSpPr>
              <p:sp>
                <p:nvSpPr>
                  <p:cNvPr id="10052" name="Google Shape;10052;p133"/>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133"/>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054" name="Google Shape;10054;p133"/>
            <p:cNvGrpSpPr/>
            <p:nvPr/>
          </p:nvGrpSpPr>
          <p:grpSpPr>
            <a:xfrm>
              <a:off x="2389399" y="3100241"/>
              <a:ext cx="812796" cy="296869"/>
              <a:chOff x="2389399" y="3100241"/>
              <a:chExt cx="812796" cy="296869"/>
            </a:xfrm>
          </p:grpSpPr>
          <p:grpSp>
            <p:nvGrpSpPr>
              <p:cNvPr id="10055" name="Google Shape;10055;p133"/>
              <p:cNvGrpSpPr/>
              <p:nvPr/>
            </p:nvGrpSpPr>
            <p:grpSpPr>
              <a:xfrm>
                <a:off x="2683630" y="3100241"/>
                <a:ext cx="224334" cy="296869"/>
                <a:chOff x="2683630" y="3100241"/>
                <a:chExt cx="224334" cy="296869"/>
              </a:xfrm>
            </p:grpSpPr>
            <p:grpSp>
              <p:nvGrpSpPr>
                <p:cNvPr id="10056" name="Google Shape;10056;p133"/>
                <p:cNvGrpSpPr/>
                <p:nvPr/>
              </p:nvGrpSpPr>
              <p:grpSpPr>
                <a:xfrm>
                  <a:off x="2788083" y="3100241"/>
                  <a:ext cx="15356" cy="98237"/>
                  <a:chOff x="2788083" y="3100241"/>
                  <a:chExt cx="15356" cy="98237"/>
                </a:xfrm>
              </p:grpSpPr>
              <p:sp>
                <p:nvSpPr>
                  <p:cNvPr id="10057" name="Google Shape;10057;p133"/>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133"/>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33"/>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0" name="Google Shape;10060;p133"/>
                <p:cNvGrpSpPr/>
                <p:nvPr/>
              </p:nvGrpSpPr>
              <p:grpSpPr>
                <a:xfrm>
                  <a:off x="2683630" y="3215065"/>
                  <a:ext cx="224334" cy="182045"/>
                  <a:chOff x="2683630" y="3215065"/>
                  <a:chExt cx="224334" cy="182045"/>
                </a:xfrm>
              </p:grpSpPr>
              <p:sp>
                <p:nvSpPr>
                  <p:cNvPr id="10061" name="Google Shape;10061;p133"/>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133"/>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63" name="Google Shape;10063;p133"/>
              <p:cNvGrpSpPr/>
              <p:nvPr/>
            </p:nvGrpSpPr>
            <p:grpSpPr>
              <a:xfrm>
                <a:off x="2389399" y="3100241"/>
                <a:ext cx="363638" cy="296869"/>
                <a:chOff x="2389399" y="3100241"/>
                <a:chExt cx="363638" cy="296869"/>
              </a:xfrm>
            </p:grpSpPr>
            <p:grpSp>
              <p:nvGrpSpPr>
                <p:cNvPr id="10064" name="Google Shape;10064;p133"/>
                <p:cNvGrpSpPr/>
                <p:nvPr/>
              </p:nvGrpSpPr>
              <p:grpSpPr>
                <a:xfrm>
                  <a:off x="2493852" y="3100241"/>
                  <a:ext cx="259185" cy="98237"/>
                  <a:chOff x="2493852" y="3100241"/>
                  <a:chExt cx="259185" cy="98237"/>
                </a:xfrm>
              </p:grpSpPr>
              <p:sp>
                <p:nvSpPr>
                  <p:cNvPr id="10065" name="Google Shape;10065;p133"/>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133"/>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133"/>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8" name="Google Shape;10068;p133"/>
                <p:cNvGrpSpPr/>
                <p:nvPr/>
              </p:nvGrpSpPr>
              <p:grpSpPr>
                <a:xfrm>
                  <a:off x="2389399" y="3215065"/>
                  <a:ext cx="224343" cy="182045"/>
                  <a:chOff x="2389399" y="3215065"/>
                  <a:chExt cx="224343" cy="182045"/>
                </a:xfrm>
              </p:grpSpPr>
              <p:sp>
                <p:nvSpPr>
                  <p:cNvPr id="10069" name="Google Shape;10069;p133"/>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33"/>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71" name="Google Shape;10071;p133"/>
              <p:cNvGrpSpPr/>
              <p:nvPr/>
            </p:nvGrpSpPr>
            <p:grpSpPr>
              <a:xfrm>
                <a:off x="2838475" y="3100241"/>
                <a:ext cx="363719" cy="296869"/>
                <a:chOff x="2838475" y="3100241"/>
                <a:chExt cx="363719" cy="296869"/>
              </a:xfrm>
            </p:grpSpPr>
            <p:grpSp>
              <p:nvGrpSpPr>
                <p:cNvPr id="10072" name="Google Shape;10072;p133"/>
                <p:cNvGrpSpPr/>
                <p:nvPr/>
              </p:nvGrpSpPr>
              <p:grpSpPr>
                <a:xfrm>
                  <a:off x="2838475" y="3100241"/>
                  <a:ext cx="259185" cy="98237"/>
                  <a:chOff x="2838475" y="3100241"/>
                  <a:chExt cx="259185" cy="98237"/>
                </a:xfrm>
              </p:grpSpPr>
              <p:sp>
                <p:nvSpPr>
                  <p:cNvPr id="10073" name="Google Shape;10073;p133"/>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133"/>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33"/>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6" name="Google Shape;10076;p133"/>
                <p:cNvGrpSpPr/>
                <p:nvPr/>
              </p:nvGrpSpPr>
              <p:grpSpPr>
                <a:xfrm>
                  <a:off x="2977852" y="3215065"/>
                  <a:ext cx="224343" cy="182045"/>
                  <a:chOff x="2977852" y="3215065"/>
                  <a:chExt cx="224343" cy="182045"/>
                </a:xfrm>
              </p:grpSpPr>
              <p:sp>
                <p:nvSpPr>
                  <p:cNvPr id="10077" name="Google Shape;10077;p133"/>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33"/>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10082"/>
        <p:cNvGrpSpPr/>
        <p:nvPr/>
      </p:nvGrpSpPr>
      <p:grpSpPr>
        <a:xfrm>
          <a:off x="0" y="0"/>
          <a:ext cx="0" cy="0"/>
          <a:chOff x="0" y="0"/>
          <a:chExt cx="0" cy="0"/>
        </a:xfrm>
      </p:grpSpPr>
      <p:grpSp>
        <p:nvGrpSpPr>
          <p:cNvPr id="10083" name="Google Shape;10083;p134"/>
          <p:cNvGrpSpPr/>
          <p:nvPr/>
        </p:nvGrpSpPr>
        <p:grpSpPr>
          <a:xfrm>
            <a:off x="718875" y="3363288"/>
            <a:ext cx="2390414" cy="1024800"/>
            <a:chOff x="728925" y="3296613"/>
            <a:chExt cx="2390414" cy="1024800"/>
          </a:xfrm>
        </p:grpSpPr>
        <p:grpSp>
          <p:nvGrpSpPr>
            <p:cNvPr id="10084" name="Google Shape;10084;p134"/>
            <p:cNvGrpSpPr/>
            <p:nvPr/>
          </p:nvGrpSpPr>
          <p:grpSpPr>
            <a:xfrm>
              <a:off x="728925" y="3619800"/>
              <a:ext cx="2390414" cy="500893"/>
              <a:chOff x="728925" y="3619800"/>
              <a:chExt cx="2390414" cy="500893"/>
            </a:xfrm>
          </p:grpSpPr>
          <p:sp>
            <p:nvSpPr>
              <p:cNvPr id="10085" name="Google Shape;10085;p134"/>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86" name="Google Shape;10086;p134"/>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087" name="Google Shape;10087;p134"/>
            <p:cNvGrpSpPr/>
            <p:nvPr/>
          </p:nvGrpSpPr>
          <p:grpSpPr>
            <a:xfrm>
              <a:off x="1348050" y="3296613"/>
              <a:ext cx="1706152" cy="1024800"/>
              <a:chOff x="1348050" y="3296613"/>
              <a:chExt cx="1706152" cy="1024800"/>
            </a:xfrm>
          </p:grpSpPr>
          <p:sp>
            <p:nvSpPr>
              <p:cNvPr id="10088" name="Google Shape;10088;p134"/>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89" name="Google Shape;10089;p134"/>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90" name="Google Shape;10090;p134"/>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91" name="Google Shape;10091;p134"/>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092" name="Google Shape;10092;p134"/>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093" name="Google Shape;10093;p134"/>
            <p:cNvGrpSpPr/>
            <p:nvPr/>
          </p:nvGrpSpPr>
          <p:grpSpPr>
            <a:xfrm>
              <a:off x="1455707" y="3654858"/>
              <a:ext cx="1491150" cy="417657"/>
              <a:chOff x="1455707" y="3654858"/>
              <a:chExt cx="1491150" cy="417657"/>
            </a:xfrm>
          </p:grpSpPr>
          <p:sp>
            <p:nvSpPr>
              <p:cNvPr id="10094" name="Google Shape;10094;p134"/>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134"/>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134"/>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34"/>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34"/>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134"/>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134"/>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34"/>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34"/>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34"/>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34"/>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34"/>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134"/>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134"/>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134"/>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34"/>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134"/>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134"/>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34"/>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134"/>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114" name="Google Shape;10114;p134"/>
          <p:cNvGraphicFramePr/>
          <p:nvPr/>
        </p:nvGraphicFramePr>
        <p:xfrm>
          <a:off x="5954575" y="2361200"/>
          <a:ext cx="3000000" cy="3000000"/>
        </p:xfrm>
        <a:graphic>
          <a:graphicData uri="http://schemas.openxmlformats.org/drawingml/2006/table">
            <a:tbl>
              <a:tblPr>
                <a:noFill/>
                <a:tableStyleId>{734A4EDB-40B4-40D5-B4A1-E11E2BFB0B27}</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0115" name="Google Shape;10115;p134"/>
          <p:cNvGrpSpPr/>
          <p:nvPr/>
        </p:nvGrpSpPr>
        <p:grpSpPr>
          <a:xfrm>
            <a:off x="727251" y="1188964"/>
            <a:ext cx="2396505" cy="976502"/>
            <a:chOff x="749309" y="1112739"/>
            <a:chExt cx="2371603" cy="976502"/>
          </a:xfrm>
        </p:grpSpPr>
        <p:grpSp>
          <p:nvGrpSpPr>
            <p:cNvPr id="10116" name="Google Shape;10116;p134"/>
            <p:cNvGrpSpPr/>
            <p:nvPr/>
          </p:nvGrpSpPr>
          <p:grpSpPr>
            <a:xfrm>
              <a:off x="1092126" y="1112739"/>
              <a:ext cx="2028786" cy="975464"/>
              <a:chOff x="1092126" y="1112739"/>
              <a:chExt cx="2028786" cy="975464"/>
            </a:xfrm>
          </p:grpSpPr>
          <p:sp>
            <p:nvSpPr>
              <p:cNvPr id="10117" name="Google Shape;10117;p134"/>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34"/>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134"/>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134"/>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134"/>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134"/>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134"/>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134"/>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134"/>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134"/>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134"/>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134"/>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134"/>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134"/>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134"/>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134"/>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134"/>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134"/>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134"/>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134"/>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134"/>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134"/>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34"/>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134"/>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1" name="Google Shape;10141;p134"/>
            <p:cNvGrpSpPr/>
            <p:nvPr/>
          </p:nvGrpSpPr>
          <p:grpSpPr>
            <a:xfrm>
              <a:off x="749309" y="1112739"/>
              <a:ext cx="314700" cy="975464"/>
              <a:chOff x="749309" y="1112739"/>
              <a:chExt cx="314700" cy="975464"/>
            </a:xfrm>
          </p:grpSpPr>
          <p:sp>
            <p:nvSpPr>
              <p:cNvPr id="10142" name="Google Shape;10142;p134"/>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34"/>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34"/>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34"/>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6" name="Google Shape;10146;p13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3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3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3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0150" name="Google Shape;10150;p134"/>
          <p:cNvGraphicFramePr/>
          <p:nvPr/>
        </p:nvGraphicFramePr>
        <p:xfrm>
          <a:off x="5954600" y="1188950"/>
          <a:ext cx="3000000" cy="3000000"/>
        </p:xfrm>
        <a:graphic>
          <a:graphicData uri="http://schemas.openxmlformats.org/drawingml/2006/table">
            <a:tbl>
              <a:tblPr>
                <a:noFill/>
                <a:tableStyleId>{734A4EDB-40B4-40D5-B4A1-E11E2BFB0B27}</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0151" name="Google Shape;10151;p134"/>
          <p:cNvGraphicFramePr/>
          <p:nvPr/>
        </p:nvGraphicFramePr>
        <p:xfrm>
          <a:off x="3375463" y="2361200"/>
          <a:ext cx="3000000" cy="3000000"/>
        </p:xfrm>
        <a:graphic>
          <a:graphicData uri="http://schemas.openxmlformats.org/drawingml/2006/table">
            <a:tbl>
              <a:tblPr>
                <a:noFill/>
                <a:tableStyleId>{734A4EDB-40B4-40D5-B4A1-E11E2BFB0B27}</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152" name="Google Shape;10152;p134"/>
          <p:cNvGrpSpPr/>
          <p:nvPr/>
        </p:nvGrpSpPr>
        <p:grpSpPr>
          <a:xfrm>
            <a:off x="3377449" y="3352160"/>
            <a:ext cx="2363377" cy="1047062"/>
            <a:chOff x="3358399" y="3285485"/>
            <a:chExt cx="2363377" cy="1047062"/>
          </a:xfrm>
        </p:grpSpPr>
        <p:grpSp>
          <p:nvGrpSpPr>
            <p:cNvPr id="10153" name="Google Shape;10153;p134"/>
            <p:cNvGrpSpPr/>
            <p:nvPr/>
          </p:nvGrpSpPr>
          <p:grpSpPr>
            <a:xfrm>
              <a:off x="3358412" y="3285485"/>
              <a:ext cx="2363244" cy="139500"/>
              <a:chOff x="3358412" y="3285485"/>
              <a:chExt cx="2363244" cy="139500"/>
            </a:xfrm>
          </p:grpSpPr>
          <p:sp>
            <p:nvSpPr>
              <p:cNvPr id="10154" name="Google Shape;10154;p134"/>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134"/>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134"/>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34"/>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134"/>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9" name="Google Shape;10159;p134"/>
            <p:cNvGrpSpPr/>
            <p:nvPr/>
          </p:nvGrpSpPr>
          <p:grpSpPr>
            <a:xfrm>
              <a:off x="3358412" y="3466996"/>
              <a:ext cx="2363244" cy="139500"/>
              <a:chOff x="3358412" y="3466996"/>
              <a:chExt cx="2363244" cy="139500"/>
            </a:xfrm>
          </p:grpSpPr>
          <p:sp>
            <p:nvSpPr>
              <p:cNvPr id="10160" name="Google Shape;10160;p134"/>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134"/>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134"/>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34"/>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34"/>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5" name="Google Shape;10165;p134"/>
            <p:cNvGrpSpPr/>
            <p:nvPr/>
          </p:nvGrpSpPr>
          <p:grpSpPr>
            <a:xfrm>
              <a:off x="3358412" y="3648507"/>
              <a:ext cx="2363244" cy="139500"/>
              <a:chOff x="3358412" y="3648507"/>
              <a:chExt cx="2363244" cy="139500"/>
            </a:xfrm>
          </p:grpSpPr>
          <p:sp>
            <p:nvSpPr>
              <p:cNvPr id="10166" name="Google Shape;10166;p134"/>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134"/>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34"/>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34"/>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34"/>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134"/>
            <p:cNvGrpSpPr/>
            <p:nvPr/>
          </p:nvGrpSpPr>
          <p:grpSpPr>
            <a:xfrm>
              <a:off x="3358412" y="3830018"/>
              <a:ext cx="2363244" cy="139500"/>
              <a:chOff x="3358412" y="3830018"/>
              <a:chExt cx="2363244" cy="139500"/>
            </a:xfrm>
          </p:grpSpPr>
          <p:sp>
            <p:nvSpPr>
              <p:cNvPr id="10172" name="Google Shape;10172;p134"/>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134"/>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134"/>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34"/>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34"/>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134"/>
            <p:cNvGrpSpPr/>
            <p:nvPr/>
          </p:nvGrpSpPr>
          <p:grpSpPr>
            <a:xfrm>
              <a:off x="3358399" y="4011514"/>
              <a:ext cx="2363377" cy="139537"/>
              <a:chOff x="3294800" y="4134603"/>
              <a:chExt cx="2638876" cy="152400"/>
            </a:xfrm>
          </p:grpSpPr>
          <p:sp>
            <p:nvSpPr>
              <p:cNvPr id="10178" name="Google Shape;10178;p13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3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13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13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3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3" name="Google Shape;10183;p134"/>
            <p:cNvGrpSpPr/>
            <p:nvPr/>
          </p:nvGrpSpPr>
          <p:grpSpPr>
            <a:xfrm>
              <a:off x="3358399" y="4193010"/>
              <a:ext cx="2363377" cy="139537"/>
              <a:chOff x="3294800" y="4134603"/>
              <a:chExt cx="2638876" cy="152400"/>
            </a:xfrm>
          </p:grpSpPr>
          <p:sp>
            <p:nvSpPr>
              <p:cNvPr id="10184" name="Google Shape;10184;p13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3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3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3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13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189" name="Google Shape;10189;p134"/>
          <p:cNvGraphicFramePr/>
          <p:nvPr/>
        </p:nvGraphicFramePr>
        <p:xfrm>
          <a:off x="728250" y="2361200"/>
          <a:ext cx="3000000" cy="3000000"/>
        </p:xfrm>
        <a:graphic>
          <a:graphicData uri="http://schemas.openxmlformats.org/drawingml/2006/table">
            <a:tbl>
              <a:tblPr>
                <a:noFill/>
                <a:tableStyleId>{734A4EDB-40B4-40D5-B4A1-E11E2BFB0B27}</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190" name="Google Shape;10190;p134"/>
          <p:cNvGrpSpPr/>
          <p:nvPr/>
        </p:nvGrpSpPr>
        <p:grpSpPr>
          <a:xfrm>
            <a:off x="4177919" y="2765014"/>
            <a:ext cx="1302095" cy="60959"/>
            <a:chOff x="3558802" y="4011427"/>
            <a:chExt cx="1866000" cy="111300"/>
          </a:xfrm>
        </p:grpSpPr>
        <p:sp>
          <p:nvSpPr>
            <p:cNvPr id="10191" name="Google Shape;10191;p13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3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134"/>
          <p:cNvGrpSpPr/>
          <p:nvPr/>
        </p:nvGrpSpPr>
        <p:grpSpPr>
          <a:xfrm>
            <a:off x="4723407" y="3047174"/>
            <a:ext cx="914340" cy="60959"/>
            <a:chOff x="3558802" y="4011427"/>
            <a:chExt cx="1866000" cy="111300"/>
          </a:xfrm>
        </p:grpSpPr>
        <p:sp>
          <p:nvSpPr>
            <p:cNvPr id="10194" name="Google Shape;10194;p13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13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134"/>
          <p:cNvGrpSpPr/>
          <p:nvPr/>
        </p:nvGrpSpPr>
        <p:grpSpPr>
          <a:xfrm>
            <a:off x="5926924" y="3381697"/>
            <a:ext cx="2519825" cy="1001454"/>
            <a:chOff x="1906114" y="789980"/>
            <a:chExt cx="1487676" cy="606868"/>
          </a:xfrm>
        </p:grpSpPr>
        <p:cxnSp>
          <p:nvCxnSpPr>
            <p:cNvPr id="10197" name="Google Shape;10197;p13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198" name="Google Shape;10198;p13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199" name="Google Shape;10199;p13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0200" name="Google Shape;10200;p134"/>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0201" name="Google Shape;10201;p134"/>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0202" name="Google Shape;10202;p134"/>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0203" name="Google Shape;10203;p134"/>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0204" name="Google Shape;10204;p13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3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13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3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3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3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34"/>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0211" name="Google Shape;10211;p134"/>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212" name="Google Shape;10212;p134"/>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213" name="Google Shape;10213;p13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4" name="Google Shape;10214;p134"/>
          <p:cNvGrpSpPr/>
          <p:nvPr/>
        </p:nvGrpSpPr>
        <p:grpSpPr>
          <a:xfrm>
            <a:off x="3372612" y="1159008"/>
            <a:ext cx="2363393" cy="1005865"/>
            <a:chOff x="3292400" y="1193188"/>
            <a:chExt cx="2615240" cy="1131075"/>
          </a:xfrm>
        </p:grpSpPr>
        <p:sp>
          <p:nvSpPr>
            <p:cNvPr id="10215" name="Google Shape;10215;p134"/>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16" name="Google Shape;10216;p134"/>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17" name="Google Shape;10217;p134"/>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0218" name="Google Shape;10218;p134"/>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0219" name="Google Shape;10219;p134"/>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0220" name="Google Shape;10220;p134"/>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0221" name="Google Shape;10221;p134"/>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0222" name="Google Shape;10222;p134"/>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0223" name="Google Shape;10223;p134"/>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0224" name="Google Shape;10224;p134"/>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0225" name="Google Shape;10225;p134"/>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226" name="Google Shape;10226;p134"/>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227" name="Google Shape;10227;p134"/>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228" name="Google Shape;10228;p134"/>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229" name="Google Shape;10229;p134"/>
            <p:cNvGrpSpPr/>
            <p:nvPr/>
          </p:nvGrpSpPr>
          <p:grpSpPr>
            <a:xfrm>
              <a:off x="3748438" y="1378608"/>
              <a:ext cx="2159202" cy="903971"/>
              <a:chOff x="1683525" y="2179850"/>
              <a:chExt cx="4519050" cy="2134525"/>
            </a:xfrm>
          </p:grpSpPr>
          <p:sp>
            <p:nvSpPr>
              <p:cNvPr id="10230" name="Google Shape;10230;p13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1" name="Google Shape;10231;p13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2" name="Google Shape;10232;p13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3" name="Google Shape;10233;p13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4" name="Google Shape;10234;p13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5" name="Google Shape;10235;p13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6" name="Google Shape;10236;p13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7" name="Google Shape;10237;p13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8" name="Google Shape;10238;p13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39" name="Google Shape;10239;p13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40" name="Google Shape;10240;p13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241" name="Google Shape;10241;p13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10245"/>
        <p:cNvGrpSpPr/>
        <p:nvPr/>
      </p:nvGrpSpPr>
      <p:grpSpPr>
        <a:xfrm>
          <a:off x="0" y="0"/>
          <a:ext cx="0" cy="0"/>
          <a:chOff x="0" y="0"/>
          <a:chExt cx="0" cy="0"/>
        </a:xfrm>
      </p:grpSpPr>
      <p:grpSp>
        <p:nvGrpSpPr>
          <p:cNvPr id="10246" name="Google Shape;10246;p135"/>
          <p:cNvGrpSpPr/>
          <p:nvPr/>
        </p:nvGrpSpPr>
        <p:grpSpPr>
          <a:xfrm>
            <a:off x="4814684" y="1191441"/>
            <a:ext cx="745431" cy="718863"/>
            <a:chOff x="4249973" y="1201875"/>
            <a:chExt cx="1958568" cy="1888762"/>
          </a:xfrm>
        </p:grpSpPr>
        <p:sp>
          <p:nvSpPr>
            <p:cNvPr id="10247" name="Google Shape;10247;p135"/>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8" name="Google Shape;10248;p135"/>
            <p:cNvGrpSpPr/>
            <p:nvPr/>
          </p:nvGrpSpPr>
          <p:grpSpPr>
            <a:xfrm>
              <a:off x="5853086" y="1789142"/>
              <a:ext cx="355454" cy="1048099"/>
              <a:chOff x="5576108" y="2016725"/>
              <a:chExt cx="565200" cy="1666560"/>
            </a:xfrm>
          </p:grpSpPr>
          <p:sp>
            <p:nvSpPr>
              <p:cNvPr id="10249" name="Google Shape;10249;p135"/>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250" name="Google Shape;10250;p13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135"/>
            <p:cNvGrpSpPr/>
            <p:nvPr/>
          </p:nvGrpSpPr>
          <p:grpSpPr>
            <a:xfrm>
              <a:off x="4869455" y="2691676"/>
              <a:ext cx="1013897" cy="398961"/>
              <a:chOff x="4012057" y="3451825"/>
              <a:chExt cx="1612175" cy="634379"/>
            </a:xfrm>
          </p:grpSpPr>
          <p:sp>
            <p:nvSpPr>
              <p:cNvPr id="10252" name="Google Shape;10252;p135"/>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253" name="Google Shape;10253;p13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135"/>
            <p:cNvGrpSpPr/>
            <p:nvPr/>
          </p:nvGrpSpPr>
          <p:grpSpPr>
            <a:xfrm>
              <a:off x="4276937" y="2155961"/>
              <a:ext cx="651965" cy="891358"/>
              <a:chOff x="3069908" y="2599997"/>
              <a:chExt cx="1036675" cy="1417328"/>
            </a:xfrm>
          </p:grpSpPr>
          <p:sp>
            <p:nvSpPr>
              <p:cNvPr id="10255" name="Google Shape;10255;p135"/>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256" name="Google Shape;10256;p13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135"/>
            <p:cNvGrpSpPr/>
            <p:nvPr/>
          </p:nvGrpSpPr>
          <p:grpSpPr>
            <a:xfrm>
              <a:off x="5054918" y="1201875"/>
              <a:ext cx="999548" cy="602711"/>
              <a:chOff x="4306958" y="1082925"/>
              <a:chExt cx="1589359" cy="958358"/>
            </a:xfrm>
          </p:grpSpPr>
          <p:sp>
            <p:nvSpPr>
              <p:cNvPr id="10258" name="Google Shape;10258;p135"/>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259" name="Google Shape;10259;p13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0" name="Google Shape;10260;p135"/>
            <p:cNvGrpSpPr/>
            <p:nvPr/>
          </p:nvGrpSpPr>
          <p:grpSpPr>
            <a:xfrm>
              <a:off x="4249973" y="1303451"/>
              <a:ext cx="799317" cy="841334"/>
              <a:chOff x="3027033" y="1244439"/>
              <a:chExt cx="1270977" cy="1337786"/>
            </a:xfrm>
          </p:grpSpPr>
          <p:sp>
            <p:nvSpPr>
              <p:cNvPr id="10261" name="Google Shape;10261;p135"/>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262" name="Google Shape;10262;p13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63" name="Google Shape;10263;p135"/>
          <p:cNvGrpSpPr/>
          <p:nvPr/>
        </p:nvGrpSpPr>
        <p:grpSpPr>
          <a:xfrm>
            <a:off x="731057" y="2069890"/>
            <a:ext cx="761767" cy="729896"/>
            <a:chOff x="2657744" y="2337745"/>
            <a:chExt cx="832987" cy="798137"/>
          </a:xfrm>
        </p:grpSpPr>
        <p:sp>
          <p:nvSpPr>
            <p:cNvPr id="10264" name="Google Shape;10264;p135"/>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35"/>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3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35"/>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13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13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135"/>
          <p:cNvGrpSpPr/>
          <p:nvPr/>
        </p:nvGrpSpPr>
        <p:grpSpPr>
          <a:xfrm>
            <a:off x="3242022" y="2073097"/>
            <a:ext cx="685569" cy="723586"/>
            <a:chOff x="3398134" y="2057755"/>
            <a:chExt cx="704087" cy="743130"/>
          </a:xfrm>
        </p:grpSpPr>
        <p:grpSp>
          <p:nvGrpSpPr>
            <p:cNvPr id="10271" name="Google Shape;10271;p135"/>
            <p:cNvGrpSpPr/>
            <p:nvPr/>
          </p:nvGrpSpPr>
          <p:grpSpPr>
            <a:xfrm>
              <a:off x="3398134" y="2290183"/>
              <a:ext cx="315300" cy="219900"/>
              <a:chOff x="3398134" y="2290183"/>
              <a:chExt cx="315300" cy="219900"/>
            </a:xfrm>
          </p:grpSpPr>
          <p:sp>
            <p:nvSpPr>
              <p:cNvPr id="10272" name="Google Shape;10272;p135"/>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273" name="Google Shape;10273;p135"/>
              <p:cNvCxnSpPr>
                <a:stCxn id="10272"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0274" name="Google Shape;10274;p135"/>
            <p:cNvGrpSpPr/>
            <p:nvPr/>
          </p:nvGrpSpPr>
          <p:grpSpPr>
            <a:xfrm>
              <a:off x="3547823" y="2467358"/>
              <a:ext cx="219900" cy="333527"/>
              <a:chOff x="3547823" y="2467358"/>
              <a:chExt cx="219900" cy="333527"/>
            </a:xfrm>
          </p:grpSpPr>
          <p:sp>
            <p:nvSpPr>
              <p:cNvPr id="10275" name="Google Shape;10275;p135"/>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276" name="Google Shape;10276;p135"/>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0277" name="Google Shape;10277;p135"/>
            <p:cNvGrpSpPr/>
            <p:nvPr/>
          </p:nvGrpSpPr>
          <p:grpSpPr>
            <a:xfrm>
              <a:off x="3734138" y="2467358"/>
              <a:ext cx="219900" cy="333527"/>
              <a:chOff x="3734138" y="2467358"/>
              <a:chExt cx="219900" cy="333527"/>
            </a:xfrm>
          </p:grpSpPr>
          <p:sp>
            <p:nvSpPr>
              <p:cNvPr id="10278" name="Google Shape;10278;p135"/>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279" name="Google Shape;10279;p135"/>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0280" name="Google Shape;10280;p135"/>
            <p:cNvGrpSpPr/>
            <p:nvPr/>
          </p:nvGrpSpPr>
          <p:grpSpPr>
            <a:xfrm>
              <a:off x="3787560" y="2288011"/>
              <a:ext cx="314661" cy="219900"/>
              <a:chOff x="3787560" y="2288011"/>
              <a:chExt cx="314661" cy="219900"/>
            </a:xfrm>
          </p:grpSpPr>
          <p:sp>
            <p:nvSpPr>
              <p:cNvPr id="10281" name="Google Shape;10281;p135"/>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282" name="Google Shape;10282;p135"/>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0283" name="Google Shape;10283;p135"/>
            <p:cNvGrpSpPr/>
            <p:nvPr/>
          </p:nvGrpSpPr>
          <p:grpSpPr>
            <a:xfrm>
              <a:off x="3637290" y="2057755"/>
              <a:ext cx="219900" cy="335499"/>
              <a:chOff x="3637290" y="2057755"/>
              <a:chExt cx="219900" cy="335499"/>
            </a:xfrm>
          </p:grpSpPr>
          <p:sp>
            <p:nvSpPr>
              <p:cNvPr id="10284" name="Google Shape;10284;p135"/>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0285" name="Google Shape;10285;p135"/>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0286" name="Google Shape;10286;p135"/>
          <p:cNvGrpSpPr/>
          <p:nvPr/>
        </p:nvGrpSpPr>
        <p:grpSpPr>
          <a:xfrm>
            <a:off x="4917244" y="2079792"/>
            <a:ext cx="710153" cy="710153"/>
            <a:chOff x="5007123" y="2079403"/>
            <a:chExt cx="687600" cy="687600"/>
          </a:xfrm>
        </p:grpSpPr>
        <p:sp>
          <p:nvSpPr>
            <p:cNvPr id="10287" name="Google Shape;10287;p135"/>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135"/>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135"/>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135"/>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1" name="Google Shape;10291;p135"/>
          <p:cNvGrpSpPr/>
          <p:nvPr/>
        </p:nvGrpSpPr>
        <p:grpSpPr>
          <a:xfrm>
            <a:off x="5726681" y="2074299"/>
            <a:ext cx="720998" cy="721183"/>
            <a:chOff x="5797446" y="2063053"/>
            <a:chExt cx="698100" cy="698280"/>
          </a:xfrm>
        </p:grpSpPr>
        <p:sp>
          <p:nvSpPr>
            <p:cNvPr id="10292" name="Google Shape;10292;p135"/>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135"/>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135"/>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35"/>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6" name="Google Shape;10296;p135"/>
          <p:cNvGrpSpPr/>
          <p:nvPr/>
        </p:nvGrpSpPr>
        <p:grpSpPr>
          <a:xfrm>
            <a:off x="8171828" y="3719904"/>
            <a:ext cx="280585" cy="673164"/>
            <a:chOff x="8075075" y="3754290"/>
            <a:chExt cx="255612" cy="613194"/>
          </a:xfrm>
        </p:grpSpPr>
        <p:grpSp>
          <p:nvGrpSpPr>
            <p:cNvPr id="10297" name="Google Shape;10297;p135"/>
            <p:cNvGrpSpPr/>
            <p:nvPr/>
          </p:nvGrpSpPr>
          <p:grpSpPr>
            <a:xfrm>
              <a:off x="8075075" y="3754290"/>
              <a:ext cx="255612" cy="613194"/>
              <a:chOff x="8075075" y="3754290"/>
              <a:chExt cx="255612" cy="613194"/>
            </a:xfrm>
          </p:grpSpPr>
          <p:sp>
            <p:nvSpPr>
              <p:cNvPr id="10298" name="Google Shape;10298;p135"/>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35"/>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0" name="Google Shape;10300;p135"/>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1" name="Google Shape;10301;p135"/>
          <p:cNvGrpSpPr/>
          <p:nvPr/>
        </p:nvGrpSpPr>
        <p:grpSpPr>
          <a:xfrm>
            <a:off x="5288887" y="3708700"/>
            <a:ext cx="470352" cy="683745"/>
            <a:chOff x="1697726" y="3244179"/>
            <a:chExt cx="788124" cy="1146069"/>
          </a:xfrm>
        </p:grpSpPr>
        <p:sp>
          <p:nvSpPr>
            <p:cNvPr id="10302" name="Google Shape;10302;p13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3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4" name="Google Shape;10304;p135"/>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5" name="Google Shape;10305;p135"/>
          <p:cNvGrpSpPr/>
          <p:nvPr/>
        </p:nvGrpSpPr>
        <p:grpSpPr>
          <a:xfrm>
            <a:off x="5910037" y="3719902"/>
            <a:ext cx="293891" cy="293845"/>
            <a:chOff x="6134814" y="3754290"/>
            <a:chExt cx="293891" cy="293845"/>
          </a:xfrm>
        </p:grpSpPr>
        <p:sp>
          <p:nvSpPr>
            <p:cNvPr id="10306" name="Google Shape;10306;p135"/>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135"/>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8" name="Google Shape;10308;p135"/>
          <p:cNvGrpSpPr/>
          <p:nvPr/>
        </p:nvGrpSpPr>
        <p:grpSpPr>
          <a:xfrm>
            <a:off x="5910037" y="4098574"/>
            <a:ext cx="293891" cy="293891"/>
            <a:chOff x="6134814" y="4086186"/>
            <a:chExt cx="293891" cy="293891"/>
          </a:xfrm>
        </p:grpSpPr>
        <p:sp>
          <p:nvSpPr>
            <p:cNvPr id="10309" name="Google Shape;10309;p135"/>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135"/>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1" name="Google Shape;10311;p135"/>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35"/>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3" name="Google Shape;10313;p135"/>
          <p:cNvGrpSpPr/>
          <p:nvPr/>
        </p:nvGrpSpPr>
        <p:grpSpPr>
          <a:xfrm>
            <a:off x="7835013" y="2927266"/>
            <a:ext cx="622883" cy="621944"/>
            <a:chOff x="1187048" y="238125"/>
            <a:chExt cx="5256397" cy="5248476"/>
          </a:xfrm>
        </p:grpSpPr>
        <p:sp>
          <p:nvSpPr>
            <p:cNvPr id="10314" name="Google Shape;10314;p13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135"/>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35"/>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135"/>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135"/>
          <p:cNvGrpSpPr/>
          <p:nvPr/>
        </p:nvGrpSpPr>
        <p:grpSpPr>
          <a:xfrm>
            <a:off x="2292118" y="2936875"/>
            <a:ext cx="1310987" cy="612407"/>
            <a:chOff x="238125" y="1188750"/>
            <a:chExt cx="7140450" cy="3335550"/>
          </a:xfrm>
        </p:grpSpPr>
        <p:sp>
          <p:nvSpPr>
            <p:cNvPr id="10319" name="Google Shape;10319;p13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3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13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13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13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4" name="Google Shape;10324;p135"/>
          <p:cNvGrpSpPr/>
          <p:nvPr/>
        </p:nvGrpSpPr>
        <p:grpSpPr>
          <a:xfrm>
            <a:off x="6617990" y="2927430"/>
            <a:ext cx="1110299" cy="621702"/>
            <a:chOff x="238125" y="1335475"/>
            <a:chExt cx="5418735" cy="3034175"/>
          </a:xfrm>
        </p:grpSpPr>
        <p:sp>
          <p:nvSpPr>
            <p:cNvPr id="10325" name="Google Shape;10325;p13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13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13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8" name="Google Shape;10328;p135"/>
          <p:cNvGrpSpPr/>
          <p:nvPr/>
        </p:nvGrpSpPr>
        <p:grpSpPr>
          <a:xfrm>
            <a:off x="5435649" y="2924327"/>
            <a:ext cx="1074451" cy="627181"/>
            <a:chOff x="5359127" y="2910889"/>
            <a:chExt cx="1097723" cy="640831"/>
          </a:xfrm>
        </p:grpSpPr>
        <p:grpSp>
          <p:nvGrpSpPr>
            <p:cNvPr id="10329" name="Google Shape;10329;p135"/>
            <p:cNvGrpSpPr/>
            <p:nvPr/>
          </p:nvGrpSpPr>
          <p:grpSpPr>
            <a:xfrm>
              <a:off x="5929791" y="3263088"/>
              <a:ext cx="527060" cy="287097"/>
              <a:chOff x="5929791" y="3263088"/>
              <a:chExt cx="527060" cy="287097"/>
            </a:xfrm>
          </p:grpSpPr>
          <p:sp>
            <p:nvSpPr>
              <p:cNvPr id="10330" name="Google Shape;10330;p135"/>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31" name="Google Shape;10331;p135"/>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332" name="Google Shape;10332;p135"/>
            <p:cNvGrpSpPr/>
            <p:nvPr/>
          </p:nvGrpSpPr>
          <p:grpSpPr>
            <a:xfrm>
              <a:off x="5359127" y="3263089"/>
              <a:ext cx="526428" cy="288631"/>
              <a:chOff x="5359127" y="3263089"/>
              <a:chExt cx="526428" cy="288631"/>
            </a:xfrm>
          </p:grpSpPr>
          <p:sp>
            <p:nvSpPr>
              <p:cNvPr id="10333" name="Google Shape;10333;p135"/>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34" name="Google Shape;10334;p135"/>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335" name="Google Shape;10335;p135"/>
            <p:cNvGrpSpPr/>
            <p:nvPr/>
          </p:nvGrpSpPr>
          <p:grpSpPr>
            <a:xfrm>
              <a:off x="5551525" y="2910889"/>
              <a:ext cx="520901" cy="610283"/>
              <a:chOff x="5551525" y="2910889"/>
              <a:chExt cx="520901" cy="610283"/>
            </a:xfrm>
          </p:grpSpPr>
          <p:sp>
            <p:nvSpPr>
              <p:cNvPr id="10336" name="Google Shape;10336;p135"/>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37" name="Google Shape;10337;p135"/>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338" name="Google Shape;10338;p135"/>
            <p:cNvGrpSpPr/>
            <p:nvPr/>
          </p:nvGrpSpPr>
          <p:grpSpPr>
            <a:xfrm>
              <a:off x="5743962" y="2919100"/>
              <a:ext cx="623674" cy="284502"/>
              <a:chOff x="5743962" y="2919100"/>
              <a:chExt cx="623674" cy="284502"/>
            </a:xfrm>
          </p:grpSpPr>
          <p:sp>
            <p:nvSpPr>
              <p:cNvPr id="10339" name="Google Shape;10339;p135"/>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340" name="Google Shape;10340;p135"/>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0341" name="Google Shape;10341;p135"/>
          <p:cNvGrpSpPr/>
          <p:nvPr/>
        </p:nvGrpSpPr>
        <p:grpSpPr>
          <a:xfrm>
            <a:off x="7586863" y="2075038"/>
            <a:ext cx="874976" cy="719600"/>
            <a:chOff x="7608988" y="2093194"/>
            <a:chExt cx="817276" cy="672147"/>
          </a:xfrm>
        </p:grpSpPr>
        <p:cxnSp>
          <p:nvCxnSpPr>
            <p:cNvPr id="10342" name="Google Shape;10342;p135"/>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43" name="Google Shape;10343;p135"/>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44" name="Google Shape;10344;p135"/>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45" name="Google Shape;10345;p135"/>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346" name="Google Shape;10346;p135"/>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0347" name="Google Shape;10347;p135"/>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0348" name="Google Shape;10348;p135"/>
            <p:cNvGrpSpPr/>
            <p:nvPr/>
          </p:nvGrpSpPr>
          <p:grpSpPr>
            <a:xfrm>
              <a:off x="7721175" y="2093194"/>
              <a:ext cx="599587" cy="623846"/>
              <a:chOff x="7721175" y="2093194"/>
              <a:chExt cx="599587" cy="623846"/>
            </a:xfrm>
          </p:grpSpPr>
          <p:grpSp>
            <p:nvGrpSpPr>
              <p:cNvPr id="10349" name="Google Shape;10349;p135"/>
              <p:cNvGrpSpPr/>
              <p:nvPr/>
            </p:nvGrpSpPr>
            <p:grpSpPr>
              <a:xfrm>
                <a:off x="7721175" y="2093194"/>
                <a:ext cx="291605" cy="623846"/>
                <a:chOff x="9405575" y="2061418"/>
                <a:chExt cx="291605" cy="623846"/>
              </a:xfrm>
            </p:grpSpPr>
            <p:sp>
              <p:nvSpPr>
                <p:cNvPr id="10350" name="Google Shape;10350;p13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3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13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13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13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3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3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7" name="Google Shape;10357;p135"/>
              <p:cNvGrpSpPr/>
              <p:nvPr/>
            </p:nvGrpSpPr>
            <p:grpSpPr>
              <a:xfrm flipH="1">
                <a:off x="8029157" y="2093194"/>
                <a:ext cx="291605" cy="623846"/>
                <a:chOff x="9405575" y="2061418"/>
                <a:chExt cx="291605" cy="623846"/>
              </a:xfrm>
            </p:grpSpPr>
            <p:sp>
              <p:nvSpPr>
                <p:cNvPr id="10358" name="Google Shape;10358;p13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13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13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13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3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3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3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365" name="Google Shape;10365;p135"/>
          <p:cNvGrpSpPr/>
          <p:nvPr/>
        </p:nvGrpSpPr>
        <p:grpSpPr>
          <a:xfrm>
            <a:off x="4031299" y="1191441"/>
            <a:ext cx="712557" cy="785901"/>
            <a:chOff x="4206459" y="1191441"/>
            <a:chExt cx="712557" cy="785901"/>
          </a:xfrm>
        </p:grpSpPr>
        <p:sp>
          <p:nvSpPr>
            <p:cNvPr id="10366" name="Google Shape;10366;p135"/>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35"/>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35"/>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135"/>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0" name="Google Shape;10370;p135"/>
            <p:cNvGrpSpPr/>
            <p:nvPr/>
          </p:nvGrpSpPr>
          <p:grpSpPr>
            <a:xfrm>
              <a:off x="4644280" y="1290523"/>
              <a:ext cx="143716" cy="29463"/>
              <a:chOff x="4644280" y="1290523"/>
              <a:chExt cx="143716" cy="29463"/>
            </a:xfrm>
          </p:grpSpPr>
          <p:sp>
            <p:nvSpPr>
              <p:cNvPr id="10371" name="Google Shape;10371;p135"/>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35"/>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135"/>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135"/>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5" name="Google Shape;10375;p135"/>
            <p:cNvGrpSpPr/>
            <p:nvPr/>
          </p:nvGrpSpPr>
          <p:grpSpPr>
            <a:xfrm>
              <a:off x="4356567" y="1191441"/>
              <a:ext cx="143690" cy="29488"/>
              <a:chOff x="4356567" y="1191441"/>
              <a:chExt cx="143690" cy="29488"/>
            </a:xfrm>
          </p:grpSpPr>
          <p:sp>
            <p:nvSpPr>
              <p:cNvPr id="10376" name="Google Shape;10376;p135"/>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35"/>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35"/>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135"/>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0" name="Google Shape;10380;p135"/>
            <p:cNvGrpSpPr/>
            <p:nvPr/>
          </p:nvGrpSpPr>
          <p:grpSpPr>
            <a:xfrm>
              <a:off x="4339009" y="1863727"/>
              <a:ext cx="143703" cy="29476"/>
              <a:chOff x="4339009" y="1863727"/>
              <a:chExt cx="143703" cy="29476"/>
            </a:xfrm>
          </p:grpSpPr>
          <p:sp>
            <p:nvSpPr>
              <p:cNvPr id="10381" name="Google Shape;10381;p135"/>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135"/>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35"/>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35"/>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5" name="Google Shape;10385;p135"/>
            <p:cNvGrpSpPr/>
            <p:nvPr/>
          </p:nvGrpSpPr>
          <p:grpSpPr>
            <a:xfrm>
              <a:off x="4206459" y="1607315"/>
              <a:ext cx="29539" cy="142899"/>
              <a:chOff x="4206459" y="1607315"/>
              <a:chExt cx="29539" cy="142899"/>
            </a:xfrm>
          </p:grpSpPr>
          <p:sp>
            <p:nvSpPr>
              <p:cNvPr id="10386" name="Google Shape;10386;p135"/>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35"/>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35"/>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135"/>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0" name="Google Shape;10390;p135"/>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135"/>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135"/>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135"/>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4" name="Google Shape;10394;p135"/>
            <p:cNvGrpSpPr/>
            <p:nvPr/>
          </p:nvGrpSpPr>
          <p:grpSpPr>
            <a:xfrm>
              <a:off x="4889463" y="1423737"/>
              <a:ext cx="29552" cy="142899"/>
              <a:chOff x="4889463" y="1423737"/>
              <a:chExt cx="29552" cy="142899"/>
            </a:xfrm>
          </p:grpSpPr>
          <p:sp>
            <p:nvSpPr>
              <p:cNvPr id="10395" name="Google Shape;10395;p135"/>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135"/>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135"/>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35"/>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135"/>
            <p:cNvGrpSpPr/>
            <p:nvPr/>
          </p:nvGrpSpPr>
          <p:grpSpPr>
            <a:xfrm>
              <a:off x="4771663" y="1876896"/>
              <a:ext cx="108651" cy="100447"/>
              <a:chOff x="4771663" y="1876896"/>
              <a:chExt cx="108651" cy="100447"/>
            </a:xfrm>
          </p:grpSpPr>
          <p:sp>
            <p:nvSpPr>
              <p:cNvPr id="10400" name="Google Shape;10400;p135"/>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35"/>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135"/>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135"/>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04" name="Google Shape;10404;p135"/>
          <p:cNvGrpSpPr/>
          <p:nvPr/>
        </p:nvGrpSpPr>
        <p:grpSpPr>
          <a:xfrm>
            <a:off x="4026774" y="2074664"/>
            <a:ext cx="791287" cy="720350"/>
            <a:chOff x="267375" y="1071875"/>
            <a:chExt cx="470500" cy="428550"/>
          </a:xfrm>
        </p:grpSpPr>
        <p:sp>
          <p:nvSpPr>
            <p:cNvPr id="10405" name="Google Shape;10405;p135"/>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35"/>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135"/>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135"/>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35"/>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35"/>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35"/>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35"/>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135"/>
          <p:cNvGrpSpPr/>
          <p:nvPr/>
        </p:nvGrpSpPr>
        <p:grpSpPr>
          <a:xfrm>
            <a:off x="727269" y="3719294"/>
            <a:ext cx="1408444" cy="673166"/>
            <a:chOff x="712664" y="3693287"/>
            <a:chExt cx="1460738" cy="698160"/>
          </a:xfrm>
        </p:grpSpPr>
        <p:grpSp>
          <p:nvGrpSpPr>
            <p:cNvPr id="10414" name="Google Shape;10414;p135"/>
            <p:cNvGrpSpPr/>
            <p:nvPr/>
          </p:nvGrpSpPr>
          <p:grpSpPr>
            <a:xfrm>
              <a:off x="1380079" y="4133090"/>
              <a:ext cx="234048" cy="258099"/>
              <a:chOff x="1380079" y="4133090"/>
              <a:chExt cx="234048" cy="258099"/>
            </a:xfrm>
          </p:grpSpPr>
          <p:sp>
            <p:nvSpPr>
              <p:cNvPr id="10415" name="Google Shape;10415;p135"/>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135"/>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35"/>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8" name="Google Shape;10418;p135"/>
            <p:cNvGrpSpPr/>
            <p:nvPr/>
          </p:nvGrpSpPr>
          <p:grpSpPr>
            <a:xfrm>
              <a:off x="884610" y="3864082"/>
              <a:ext cx="1118566" cy="527275"/>
              <a:chOff x="890961" y="3865463"/>
              <a:chExt cx="1115221" cy="525698"/>
            </a:xfrm>
          </p:grpSpPr>
          <p:sp>
            <p:nvSpPr>
              <p:cNvPr id="10419" name="Google Shape;10419;p135"/>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135"/>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135"/>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2" name="Google Shape;10422;p135"/>
            <p:cNvGrpSpPr/>
            <p:nvPr/>
          </p:nvGrpSpPr>
          <p:grpSpPr>
            <a:xfrm>
              <a:off x="712664" y="3693287"/>
              <a:ext cx="1460738" cy="698160"/>
              <a:chOff x="712664" y="3693025"/>
              <a:chExt cx="1460738" cy="698160"/>
            </a:xfrm>
          </p:grpSpPr>
          <p:sp>
            <p:nvSpPr>
              <p:cNvPr id="10423" name="Google Shape;10423;p135"/>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135"/>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135"/>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135"/>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35"/>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35"/>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29" name="Google Shape;10429;p135"/>
          <p:cNvGrpSpPr/>
          <p:nvPr/>
        </p:nvGrpSpPr>
        <p:grpSpPr>
          <a:xfrm>
            <a:off x="3164985" y="1191441"/>
            <a:ext cx="795485" cy="738831"/>
            <a:chOff x="3348603" y="1236445"/>
            <a:chExt cx="749256" cy="695894"/>
          </a:xfrm>
        </p:grpSpPr>
        <p:grpSp>
          <p:nvGrpSpPr>
            <p:cNvPr id="10430" name="Google Shape;10430;p135"/>
            <p:cNvGrpSpPr/>
            <p:nvPr/>
          </p:nvGrpSpPr>
          <p:grpSpPr>
            <a:xfrm>
              <a:off x="3583779" y="1236445"/>
              <a:ext cx="293795" cy="285811"/>
              <a:chOff x="3750225" y="1774000"/>
              <a:chExt cx="149575" cy="145525"/>
            </a:xfrm>
          </p:grpSpPr>
          <p:sp>
            <p:nvSpPr>
              <p:cNvPr id="10431" name="Google Shape;10431;p13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3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3" name="Google Shape;10433;p135"/>
            <p:cNvGrpSpPr/>
            <p:nvPr/>
          </p:nvGrpSpPr>
          <p:grpSpPr>
            <a:xfrm>
              <a:off x="3775534" y="1462599"/>
              <a:ext cx="322325" cy="285958"/>
              <a:chOff x="3847850" y="1889150"/>
              <a:chExt cx="164100" cy="145600"/>
            </a:xfrm>
          </p:grpSpPr>
          <p:sp>
            <p:nvSpPr>
              <p:cNvPr id="10434" name="Google Shape;10434;p13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3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135"/>
            <p:cNvGrpSpPr/>
            <p:nvPr/>
          </p:nvGrpSpPr>
          <p:grpSpPr>
            <a:xfrm>
              <a:off x="3545329" y="1646528"/>
              <a:ext cx="293746" cy="285811"/>
              <a:chOff x="3730650" y="1982800"/>
              <a:chExt cx="149550" cy="145525"/>
            </a:xfrm>
          </p:grpSpPr>
          <p:sp>
            <p:nvSpPr>
              <p:cNvPr id="10437" name="Google Shape;10437;p13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13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9" name="Google Shape;10439;p135"/>
            <p:cNvGrpSpPr/>
            <p:nvPr/>
          </p:nvGrpSpPr>
          <p:grpSpPr>
            <a:xfrm>
              <a:off x="3348603" y="1415046"/>
              <a:ext cx="294384" cy="284387"/>
              <a:chOff x="3630494" y="1864938"/>
              <a:chExt cx="149875" cy="144800"/>
            </a:xfrm>
          </p:grpSpPr>
          <p:sp>
            <p:nvSpPr>
              <p:cNvPr id="10440" name="Google Shape;10440;p135"/>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35"/>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42" name="Google Shape;10442;p135"/>
          <p:cNvGrpSpPr/>
          <p:nvPr/>
        </p:nvGrpSpPr>
        <p:grpSpPr>
          <a:xfrm>
            <a:off x="2286512" y="3714337"/>
            <a:ext cx="1324924" cy="678083"/>
            <a:chOff x="2413923" y="3711366"/>
            <a:chExt cx="1374117" cy="703260"/>
          </a:xfrm>
        </p:grpSpPr>
        <p:grpSp>
          <p:nvGrpSpPr>
            <p:cNvPr id="10443" name="Google Shape;10443;p135"/>
            <p:cNvGrpSpPr/>
            <p:nvPr/>
          </p:nvGrpSpPr>
          <p:grpSpPr>
            <a:xfrm>
              <a:off x="2413923" y="3711366"/>
              <a:ext cx="1374117" cy="703260"/>
              <a:chOff x="2413923" y="3711366"/>
              <a:chExt cx="1374117" cy="703260"/>
            </a:xfrm>
          </p:grpSpPr>
          <p:sp>
            <p:nvSpPr>
              <p:cNvPr id="10444" name="Google Shape;10444;p135"/>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5" name="Google Shape;10445;p135"/>
              <p:cNvGrpSpPr/>
              <p:nvPr/>
            </p:nvGrpSpPr>
            <p:grpSpPr>
              <a:xfrm>
                <a:off x="2600284" y="3808654"/>
                <a:ext cx="234506" cy="138009"/>
                <a:chOff x="2600284" y="3808654"/>
                <a:chExt cx="234506" cy="138009"/>
              </a:xfrm>
            </p:grpSpPr>
            <p:sp>
              <p:nvSpPr>
                <p:cNvPr id="10446" name="Google Shape;10446;p135"/>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47" name="Google Shape;10447;p135"/>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448" name="Google Shape;10448;p135"/>
              <p:cNvGrpSpPr/>
              <p:nvPr/>
            </p:nvGrpSpPr>
            <p:grpSpPr>
              <a:xfrm>
                <a:off x="3359659" y="3805664"/>
                <a:ext cx="232294" cy="141000"/>
                <a:chOff x="3359659" y="3805664"/>
                <a:chExt cx="232294" cy="141000"/>
              </a:xfrm>
            </p:grpSpPr>
            <p:sp>
              <p:nvSpPr>
                <p:cNvPr id="10449" name="Google Shape;10449;p135"/>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50" name="Google Shape;10450;p135"/>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451" name="Google Shape;10451;p135"/>
              <p:cNvGrpSpPr/>
              <p:nvPr/>
            </p:nvGrpSpPr>
            <p:grpSpPr>
              <a:xfrm>
                <a:off x="3067316" y="3711366"/>
                <a:ext cx="66900" cy="166809"/>
                <a:chOff x="3067316" y="3711366"/>
                <a:chExt cx="66900" cy="166809"/>
              </a:xfrm>
            </p:grpSpPr>
            <p:sp>
              <p:nvSpPr>
                <p:cNvPr id="10452" name="Google Shape;10452;p135"/>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53" name="Google Shape;10453;p135"/>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454" name="Google Shape;10454;p135"/>
              <p:cNvGrpSpPr/>
              <p:nvPr/>
            </p:nvGrpSpPr>
            <p:grpSpPr>
              <a:xfrm>
                <a:off x="2413923" y="4058666"/>
                <a:ext cx="224119" cy="66900"/>
                <a:chOff x="2413923" y="4058666"/>
                <a:chExt cx="224119" cy="66900"/>
              </a:xfrm>
            </p:grpSpPr>
            <p:sp>
              <p:nvSpPr>
                <p:cNvPr id="10455" name="Google Shape;10455;p135"/>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56" name="Google Shape;10456;p135"/>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457" name="Google Shape;10457;p135"/>
              <p:cNvGrpSpPr/>
              <p:nvPr/>
            </p:nvGrpSpPr>
            <p:grpSpPr>
              <a:xfrm>
                <a:off x="3564643" y="4058666"/>
                <a:ext cx="223397" cy="66900"/>
                <a:chOff x="3564643" y="4058666"/>
                <a:chExt cx="223397" cy="66900"/>
              </a:xfrm>
            </p:grpSpPr>
            <p:sp>
              <p:nvSpPr>
                <p:cNvPr id="10458" name="Google Shape;10458;p135"/>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459" name="Google Shape;10459;p135"/>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0460" name="Google Shape;10460;p135"/>
            <p:cNvGrpSpPr/>
            <p:nvPr/>
          </p:nvGrpSpPr>
          <p:grpSpPr>
            <a:xfrm>
              <a:off x="2633353" y="3965763"/>
              <a:ext cx="933975" cy="445687"/>
              <a:chOff x="2633353" y="3965763"/>
              <a:chExt cx="933975" cy="445687"/>
            </a:xfrm>
          </p:grpSpPr>
          <p:sp>
            <p:nvSpPr>
              <p:cNvPr id="10461" name="Google Shape;10461;p135"/>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135"/>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63" name="Google Shape;10463;p135"/>
          <p:cNvGrpSpPr/>
          <p:nvPr/>
        </p:nvGrpSpPr>
        <p:grpSpPr>
          <a:xfrm>
            <a:off x="6410784" y="1264884"/>
            <a:ext cx="1131087" cy="587383"/>
            <a:chOff x="238125" y="999450"/>
            <a:chExt cx="7140700" cy="3708225"/>
          </a:xfrm>
        </p:grpSpPr>
        <p:sp>
          <p:nvSpPr>
            <p:cNvPr id="10464" name="Google Shape;10464;p13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13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3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3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35"/>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13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3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3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3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135"/>
          <p:cNvGrpSpPr/>
          <p:nvPr/>
        </p:nvGrpSpPr>
        <p:grpSpPr>
          <a:xfrm>
            <a:off x="3762234" y="3714379"/>
            <a:ext cx="1375854" cy="678131"/>
            <a:chOff x="3913765" y="3641905"/>
            <a:chExt cx="1522805" cy="750560"/>
          </a:xfrm>
        </p:grpSpPr>
        <p:grpSp>
          <p:nvGrpSpPr>
            <p:cNvPr id="10474" name="Google Shape;10474;p135"/>
            <p:cNvGrpSpPr/>
            <p:nvPr/>
          </p:nvGrpSpPr>
          <p:grpSpPr>
            <a:xfrm>
              <a:off x="3913765" y="3997002"/>
              <a:ext cx="1522805" cy="395463"/>
              <a:chOff x="3913765" y="3997002"/>
              <a:chExt cx="1522805" cy="395463"/>
            </a:xfrm>
          </p:grpSpPr>
          <p:grpSp>
            <p:nvGrpSpPr>
              <p:cNvPr id="10475" name="Google Shape;10475;p135"/>
              <p:cNvGrpSpPr/>
              <p:nvPr/>
            </p:nvGrpSpPr>
            <p:grpSpPr>
              <a:xfrm>
                <a:off x="3913765" y="4138659"/>
                <a:ext cx="507602" cy="253806"/>
                <a:chOff x="3913765" y="4138659"/>
                <a:chExt cx="507602" cy="253806"/>
              </a:xfrm>
            </p:grpSpPr>
            <p:sp>
              <p:nvSpPr>
                <p:cNvPr id="10476" name="Google Shape;10476;p135"/>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35"/>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0478" name="Google Shape;10478;p135"/>
              <p:cNvGrpSpPr/>
              <p:nvPr/>
            </p:nvGrpSpPr>
            <p:grpSpPr>
              <a:xfrm>
                <a:off x="4421361" y="3997002"/>
                <a:ext cx="507618" cy="395463"/>
                <a:chOff x="4421361" y="3997002"/>
                <a:chExt cx="507618" cy="395463"/>
              </a:xfrm>
            </p:grpSpPr>
            <p:sp>
              <p:nvSpPr>
                <p:cNvPr id="10479" name="Google Shape;10479;p135"/>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135"/>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135"/>
              <p:cNvGrpSpPr/>
              <p:nvPr/>
            </p:nvGrpSpPr>
            <p:grpSpPr>
              <a:xfrm>
                <a:off x="4928973" y="4189418"/>
                <a:ext cx="507596" cy="203047"/>
                <a:chOff x="4928973" y="4189418"/>
                <a:chExt cx="507596" cy="203047"/>
              </a:xfrm>
            </p:grpSpPr>
            <p:sp>
              <p:nvSpPr>
                <p:cNvPr id="10482" name="Google Shape;10482;p135"/>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135"/>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84" name="Google Shape;10484;p135"/>
            <p:cNvGrpSpPr/>
            <p:nvPr/>
          </p:nvGrpSpPr>
          <p:grpSpPr>
            <a:xfrm>
              <a:off x="4482186" y="3641905"/>
              <a:ext cx="397605" cy="349784"/>
              <a:chOff x="2906375" y="1159725"/>
              <a:chExt cx="1860575" cy="1636800"/>
            </a:xfrm>
          </p:grpSpPr>
          <p:sp>
            <p:nvSpPr>
              <p:cNvPr id="10485" name="Google Shape;10485;p135"/>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135"/>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135"/>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35"/>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89" name="Google Shape;10489;p135"/>
          <p:cNvGrpSpPr/>
          <p:nvPr/>
        </p:nvGrpSpPr>
        <p:grpSpPr>
          <a:xfrm>
            <a:off x="6546943" y="2074305"/>
            <a:ext cx="940737" cy="721067"/>
            <a:chOff x="6599718" y="2068734"/>
            <a:chExt cx="940737" cy="721067"/>
          </a:xfrm>
        </p:grpSpPr>
        <p:sp>
          <p:nvSpPr>
            <p:cNvPr id="10490" name="Google Shape;10490;p135"/>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35"/>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35"/>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35"/>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35"/>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135"/>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6" name="Google Shape;10496;p135"/>
            <p:cNvGrpSpPr/>
            <p:nvPr/>
          </p:nvGrpSpPr>
          <p:grpSpPr>
            <a:xfrm>
              <a:off x="6836957" y="2068734"/>
              <a:ext cx="461892" cy="721067"/>
              <a:chOff x="6836957" y="2068734"/>
              <a:chExt cx="461892" cy="721067"/>
            </a:xfrm>
          </p:grpSpPr>
          <p:sp>
            <p:nvSpPr>
              <p:cNvPr id="10497" name="Google Shape;10497;p135"/>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35"/>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135"/>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135"/>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135"/>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135"/>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03" name="Google Shape;10503;p135"/>
              <p:cNvGrpSpPr/>
              <p:nvPr/>
            </p:nvGrpSpPr>
            <p:grpSpPr>
              <a:xfrm>
                <a:off x="6836957" y="2068734"/>
                <a:ext cx="461892" cy="721067"/>
                <a:chOff x="6836957" y="2068734"/>
                <a:chExt cx="461892" cy="721067"/>
              </a:xfrm>
            </p:grpSpPr>
            <p:sp>
              <p:nvSpPr>
                <p:cNvPr id="10504" name="Google Shape;10504;p135"/>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35"/>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35"/>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135"/>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135"/>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135"/>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35"/>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511" name="Google Shape;10511;p135"/>
          <p:cNvGrpSpPr/>
          <p:nvPr/>
        </p:nvGrpSpPr>
        <p:grpSpPr>
          <a:xfrm>
            <a:off x="2430262" y="2078652"/>
            <a:ext cx="712577" cy="712374"/>
            <a:chOff x="2559249" y="2069323"/>
            <a:chExt cx="685566" cy="685634"/>
          </a:xfrm>
        </p:grpSpPr>
        <p:sp>
          <p:nvSpPr>
            <p:cNvPr id="10512" name="Google Shape;10512;p135"/>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35"/>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135"/>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135"/>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35"/>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135"/>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135"/>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35"/>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135"/>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135"/>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35"/>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135"/>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135"/>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5" name="Google Shape;10525;p135"/>
          <p:cNvGrpSpPr/>
          <p:nvPr/>
        </p:nvGrpSpPr>
        <p:grpSpPr>
          <a:xfrm>
            <a:off x="7612699" y="1191441"/>
            <a:ext cx="845645" cy="711911"/>
            <a:chOff x="951975" y="315800"/>
            <a:chExt cx="5860325" cy="4933550"/>
          </a:xfrm>
        </p:grpSpPr>
        <p:sp>
          <p:nvSpPr>
            <p:cNvPr id="10526" name="Google Shape;10526;p135"/>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135"/>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135"/>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135"/>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135"/>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135"/>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135"/>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135"/>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4" name="Google Shape;10534;p135"/>
          <p:cNvGrpSpPr/>
          <p:nvPr/>
        </p:nvGrpSpPr>
        <p:grpSpPr>
          <a:xfrm>
            <a:off x="3709828" y="2927550"/>
            <a:ext cx="1617932" cy="621724"/>
            <a:chOff x="3862800" y="3038525"/>
            <a:chExt cx="1329006" cy="510698"/>
          </a:xfrm>
        </p:grpSpPr>
        <p:sp>
          <p:nvSpPr>
            <p:cNvPr id="10535" name="Google Shape;10535;p135"/>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135"/>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37" name="Google Shape;10537;p135"/>
            <p:cNvGrpSpPr/>
            <p:nvPr/>
          </p:nvGrpSpPr>
          <p:grpSpPr>
            <a:xfrm>
              <a:off x="3967075" y="3040337"/>
              <a:ext cx="1019927" cy="402126"/>
              <a:chOff x="3967075" y="3040337"/>
              <a:chExt cx="1019927" cy="402126"/>
            </a:xfrm>
          </p:grpSpPr>
          <p:sp>
            <p:nvSpPr>
              <p:cNvPr id="10538" name="Google Shape;10538;p135"/>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35"/>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0" name="Google Shape;10540;p135"/>
            <p:cNvGrpSpPr/>
            <p:nvPr/>
          </p:nvGrpSpPr>
          <p:grpSpPr>
            <a:xfrm>
              <a:off x="4186700" y="3040337"/>
              <a:ext cx="390475" cy="183289"/>
              <a:chOff x="4186700" y="3040337"/>
              <a:chExt cx="390475" cy="183289"/>
            </a:xfrm>
          </p:grpSpPr>
          <p:sp>
            <p:nvSpPr>
              <p:cNvPr id="10541" name="Google Shape;10541;p135"/>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35"/>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135"/>
            <p:cNvGrpSpPr/>
            <p:nvPr/>
          </p:nvGrpSpPr>
          <p:grpSpPr>
            <a:xfrm>
              <a:off x="4073727" y="3040337"/>
              <a:ext cx="697794" cy="296263"/>
              <a:chOff x="4073727" y="3040337"/>
              <a:chExt cx="697794" cy="296263"/>
            </a:xfrm>
          </p:grpSpPr>
          <p:sp>
            <p:nvSpPr>
              <p:cNvPr id="10544" name="Google Shape;10544;p135"/>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35"/>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135"/>
            <p:cNvGrpSpPr/>
            <p:nvPr/>
          </p:nvGrpSpPr>
          <p:grpSpPr>
            <a:xfrm>
              <a:off x="3862800" y="3038525"/>
              <a:ext cx="1329006" cy="510698"/>
              <a:chOff x="3862800" y="3038525"/>
              <a:chExt cx="1329006" cy="510698"/>
            </a:xfrm>
          </p:grpSpPr>
          <p:sp>
            <p:nvSpPr>
              <p:cNvPr id="10547" name="Google Shape;10547;p135"/>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135"/>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49" name="Google Shape;10549;p135"/>
          <p:cNvGrpSpPr/>
          <p:nvPr/>
        </p:nvGrpSpPr>
        <p:grpSpPr>
          <a:xfrm>
            <a:off x="718150" y="1191441"/>
            <a:ext cx="883205" cy="775176"/>
            <a:chOff x="649648" y="271400"/>
            <a:chExt cx="6215377" cy="5455143"/>
          </a:xfrm>
        </p:grpSpPr>
        <p:sp>
          <p:nvSpPr>
            <p:cNvPr id="10550" name="Google Shape;10550;p135"/>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135"/>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135"/>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135"/>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135"/>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135"/>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135"/>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135"/>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135"/>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135"/>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35"/>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35"/>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135"/>
          <p:cNvGrpSpPr/>
          <p:nvPr/>
        </p:nvGrpSpPr>
        <p:grpSpPr>
          <a:xfrm>
            <a:off x="2326452" y="1191441"/>
            <a:ext cx="767704" cy="815489"/>
            <a:chOff x="2499700" y="1135950"/>
            <a:chExt cx="732402" cy="777990"/>
          </a:xfrm>
        </p:grpSpPr>
        <p:grpSp>
          <p:nvGrpSpPr>
            <p:cNvPr id="10563" name="Google Shape;10563;p135"/>
            <p:cNvGrpSpPr/>
            <p:nvPr/>
          </p:nvGrpSpPr>
          <p:grpSpPr>
            <a:xfrm>
              <a:off x="2499700" y="1135950"/>
              <a:ext cx="732402" cy="694705"/>
              <a:chOff x="2499700" y="1135950"/>
              <a:chExt cx="732402" cy="694705"/>
            </a:xfrm>
          </p:grpSpPr>
          <p:sp>
            <p:nvSpPr>
              <p:cNvPr id="10564" name="Google Shape;10564;p135"/>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135"/>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35"/>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35"/>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35"/>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35"/>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35"/>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35"/>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135"/>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135"/>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35"/>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35"/>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35"/>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35"/>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35"/>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35"/>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135"/>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135"/>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35"/>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35"/>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35"/>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35"/>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35"/>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35"/>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135"/>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135"/>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35"/>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1" name="Google Shape;10591;p135"/>
            <p:cNvGrpSpPr/>
            <p:nvPr/>
          </p:nvGrpSpPr>
          <p:grpSpPr>
            <a:xfrm>
              <a:off x="2517909" y="1188726"/>
              <a:ext cx="702702" cy="725214"/>
              <a:chOff x="2517909" y="1188726"/>
              <a:chExt cx="702702" cy="725214"/>
            </a:xfrm>
          </p:grpSpPr>
          <p:sp>
            <p:nvSpPr>
              <p:cNvPr id="10592" name="Google Shape;10592;p135"/>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35"/>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135"/>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135"/>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135"/>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97" name="Google Shape;10597;p135"/>
          <p:cNvGrpSpPr/>
          <p:nvPr/>
        </p:nvGrpSpPr>
        <p:grpSpPr>
          <a:xfrm>
            <a:off x="1672184" y="1191441"/>
            <a:ext cx="583439" cy="870229"/>
            <a:chOff x="1716825" y="1121550"/>
            <a:chExt cx="622800" cy="928938"/>
          </a:xfrm>
        </p:grpSpPr>
        <p:grpSp>
          <p:nvGrpSpPr>
            <p:cNvPr id="10598" name="Google Shape;10598;p135"/>
            <p:cNvGrpSpPr/>
            <p:nvPr/>
          </p:nvGrpSpPr>
          <p:grpSpPr>
            <a:xfrm>
              <a:off x="1716825" y="1121550"/>
              <a:ext cx="622800" cy="928938"/>
              <a:chOff x="1716825" y="1121550"/>
              <a:chExt cx="622800" cy="928938"/>
            </a:xfrm>
          </p:grpSpPr>
          <p:cxnSp>
            <p:nvCxnSpPr>
              <p:cNvPr id="10599" name="Google Shape;10599;p135"/>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0600" name="Google Shape;10600;p135"/>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1" name="Google Shape;10601;p135"/>
            <p:cNvGrpSpPr/>
            <p:nvPr/>
          </p:nvGrpSpPr>
          <p:grpSpPr>
            <a:xfrm>
              <a:off x="1768050" y="1172775"/>
              <a:ext cx="520200" cy="832000"/>
              <a:chOff x="1768050" y="1172775"/>
              <a:chExt cx="520200" cy="832000"/>
            </a:xfrm>
          </p:grpSpPr>
          <p:cxnSp>
            <p:nvCxnSpPr>
              <p:cNvPr id="10602" name="Google Shape;10602;p135"/>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0603" name="Google Shape;10603;p135"/>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4" name="Google Shape;10604;p135"/>
            <p:cNvGrpSpPr/>
            <p:nvPr/>
          </p:nvGrpSpPr>
          <p:grpSpPr>
            <a:xfrm>
              <a:off x="1820100" y="1225475"/>
              <a:ext cx="416400" cy="729575"/>
              <a:chOff x="1820100" y="1225475"/>
              <a:chExt cx="416400" cy="729575"/>
            </a:xfrm>
          </p:grpSpPr>
          <p:cxnSp>
            <p:nvCxnSpPr>
              <p:cNvPr id="10605" name="Google Shape;10605;p135"/>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0606" name="Google Shape;10606;p135"/>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7" name="Google Shape;10607;p135"/>
            <p:cNvGrpSpPr/>
            <p:nvPr/>
          </p:nvGrpSpPr>
          <p:grpSpPr>
            <a:xfrm>
              <a:off x="1874250" y="1278825"/>
              <a:ext cx="308100" cy="605275"/>
              <a:chOff x="1874250" y="1278825"/>
              <a:chExt cx="308100" cy="605275"/>
            </a:xfrm>
          </p:grpSpPr>
          <p:cxnSp>
            <p:nvCxnSpPr>
              <p:cNvPr id="10608" name="Google Shape;10608;p135"/>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0609" name="Google Shape;10609;p135"/>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0" name="Google Shape;10610;p135"/>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1" name="Google Shape;10611;p135"/>
          <p:cNvGrpSpPr/>
          <p:nvPr/>
        </p:nvGrpSpPr>
        <p:grpSpPr>
          <a:xfrm>
            <a:off x="1592007" y="2077763"/>
            <a:ext cx="739072" cy="714152"/>
            <a:chOff x="4334725" y="1355875"/>
            <a:chExt cx="3106650" cy="3001900"/>
          </a:xfrm>
        </p:grpSpPr>
        <p:grpSp>
          <p:nvGrpSpPr>
            <p:cNvPr id="10612" name="Google Shape;10612;p135"/>
            <p:cNvGrpSpPr/>
            <p:nvPr/>
          </p:nvGrpSpPr>
          <p:grpSpPr>
            <a:xfrm>
              <a:off x="4516050" y="1724875"/>
              <a:ext cx="2693725" cy="2632900"/>
              <a:chOff x="4516050" y="1724875"/>
              <a:chExt cx="2693725" cy="2632900"/>
            </a:xfrm>
          </p:grpSpPr>
          <p:sp>
            <p:nvSpPr>
              <p:cNvPr id="10613" name="Google Shape;10613;p135"/>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35"/>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135"/>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6" name="Google Shape;10616;p135"/>
            <p:cNvGrpSpPr/>
            <p:nvPr/>
          </p:nvGrpSpPr>
          <p:grpSpPr>
            <a:xfrm>
              <a:off x="4334725" y="1355875"/>
              <a:ext cx="3106650" cy="2709650"/>
              <a:chOff x="4334725" y="1355875"/>
              <a:chExt cx="3106650" cy="2709650"/>
            </a:xfrm>
          </p:grpSpPr>
          <p:sp>
            <p:nvSpPr>
              <p:cNvPr id="10617" name="Google Shape;10617;p135"/>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135"/>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135"/>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20" name="Google Shape;10620;p135"/>
          <p:cNvGrpSpPr/>
          <p:nvPr/>
        </p:nvGrpSpPr>
        <p:grpSpPr>
          <a:xfrm>
            <a:off x="7708956" y="3708534"/>
            <a:ext cx="312074" cy="684173"/>
            <a:chOff x="7645573" y="3754300"/>
            <a:chExt cx="293855" cy="644170"/>
          </a:xfrm>
        </p:grpSpPr>
        <p:sp>
          <p:nvSpPr>
            <p:cNvPr id="10621" name="Google Shape;10621;p135"/>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35"/>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3" name="Google Shape;10623;p135"/>
          <p:cNvGrpSpPr/>
          <p:nvPr/>
        </p:nvGrpSpPr>
        <p:grpSpPr>
          <a:xfrm>
            <a:off x="5630944" y="1191441"/>
            <a:ext cx="709011" cy="739359"/>
            <a:chOff x="5830645" y="1256617"/>
            <a:chExt cx="530340" cy="553040"/>
          </a:xfrm>
        </p:grpSpPr>
        <p:grpSp>
          <p:nvGrpSpPr>
            <p:cNvPr id="10624" name="Google Shape;10624;p135"/>
            <p:cNvGrpSpPr/>
            <p:nvPr/>
          </p:nvGrpSpPr>
          <p:grpSpPr>
            <a:xfrm>
              <a:off x="5830645" y="1256617"/>
              <a:ext cx="259743" cy="269909"/>
              <a:chOff x="5830645" y="1256617"/>
              <a:chExt cx="259743" cy="269909"/>
            </a:xfrm>
          </p:grpSpPr>
          <p:sp>
            <p:nvSpPr>
              <p:cNvPr id="10625" name="Google Shape;10625;p135"/>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35"/>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7" name="Google Shape;10627;p135"/>
            <p:cNvGrpSpPr/>
            <p:nvPr/>
          </p:nvGrpSpPr>
          <p:grpSpPr>
            <a:xfrm>
              <a:off x="6101293" y="1256617"/>
              <a:ext cx="259692" cy="269909"/>
              <a:chOff x="6101293" y="1256617"/>
              <a:chExt cx="259692" cy="269909"/>
            </a:xfrm>
          </p:grpSpPr>
          <p:sp>
            <p:nvSpPr>
              <p:cNvPr id="10628" name="Google Shape;10628;p135"/>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135"/>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0" name="Google Shape;10630;p135"/>
            <p:cNvGrpSpPr/>
            <p:nvPr/>
          </p:nvGrpSpPr>
          <p:grpSpPr>
            <a:xfrm>
              <a:off x="5830645" y="1539749"/>
              <a:ext cx="259692" cy="269909"/>
              <a:chOff x="5830645" y="1539749"/>
              <a:chExt cx="259692" cy="269909"/>
            </a:xfrm>
          </p:grpSpPr>
          <p:sp>
            <p:nvSpPr>
              <p:cNvPr id="10631" name="Google Shape;10631;p135"/>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135"/>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135"/>
            <p:cNvGrpSpPr/>
            <p:nvPr/>
          </p:nvGrpSpPr>
          <p:grpSpPr>
            <a:xfrm>
              <a:off x="6101293" y="1539749"/>
              <a:ext cx="259692" cy="269909"/>
              <a:chOff x="6101293" y="1539749"/>
              <a:chExt cx="259692" cy="269909"/>
            </a:xfrm>
          </p:grpSpPr>
          <p:sp>
            <p:nvSpPr>
              <p:cNvPr id="10634" name="Google Shape;10634;p135"/>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135"/>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6" name="Google Shape;10636;p135"/>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135"/>
          <p:cNvGrpSpPr/>
          <p:nvPr/>
        </p:nvGrpSpPr>
        <p:grpSpPr>
          <a:xfrm>
            <a:off x="732438" y="2927557"/>
            <a:ext cx="1452955" cy="621360"/>
            <a:chOff x="732422" y="2990152"/>
            <a:chExt cx="1337773" cy="572102"/>
          </a:xfrm>
        </p:grpSpPr>
        <p:sp>
          <p:nvSpPr>
            <p:cNvPr id="10638" name="Google Shape;10638;p135"/>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35"/>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35"/>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135"/>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135"/>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135"/>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Shape 10647"/>
        <p:cNvGrpSpPr/>
        <p:nvPr/>
      </p:nvGrpSpPr>
      <p:grpSpPr>
        <a:xfrm>
          <a:off x="0" y="0"/>
          <a:ext cx="0" cy="0"/>
          <a:chOff x="0" y="0"/>
          <a:chExt cx="0" cy="0"/>
        </a:xfrm>
      </p:grpSpPr>
      <p:grpSp>
        <p:nvGrpSpPr>
          <p:cNvPr id="10648" name="Google Shape;10648;p136"/>
          <p:cNvGrpSpPr/>
          <p:nvPr/>
        </p:nvGrpSpPr>
        <p:grpSpPr>
          <a:xfrm>
            <a:off x="729238" y="1179665"/>
            <a:ext cx="1636117" cy="1526144"/>
            <a:chOff x="729238" y="1179665"/>
            <a:chExt cx="1636117" cy="1526144"/>
          </a:xfrm>
        </p:grpSpPr>
        <p:grpSp>
          <p:nvGrpSpPr>
            <p:cNvPr id="10649" name="Google Shape;10649;p136"/>
            <p:cNvGrpSpPr/>
            <p:nvPr/>
          </p:nvGrpSpPr>
          <p:grpSpPr>
            <a:xfrm>
              <a:off x="729238" y="1179665"/>
              <a:ext cx="80700" cy="1526144"/>
              <a:chOff x="729238" y="1179665"/>
              <a:chExt cx="80700" cy="1526144"/>
            </a:xfrm>
          </p:grpSpPr>
          <p:sp>
            <p:nvSpPr>
              <p:cNvPr id="10650" name="Google Shape;10650;p136"/>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136"/>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136"/>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36"/>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13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13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13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13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13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13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0" name="Google Shape;10660;p136"/>
            <p:cNvGrpSpPr/>
            <p:nvPr/>
          </p:nvGrpSpPr>
          <p:grpSpPr>
            <a:xfrm>
              <a:off x="903098" y="1179665"/>
              <a:ext cx="80700" cy="1526144"/>
              <a:chOff x="903098" y="1179665"/>
              <a:chExt cx="80700" cy="1526144"/>
            </a:xfrm>
          </p:grpSpPr>
          <p:sp>
            <p:nvSpPr>
              <p:cNvPr id="10661" name="Google Shape;10661;p136"/>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136"/>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136"/>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136"/>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136"/>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136"/>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13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13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13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13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1" name="Google Shape;10671;p136"/>
            <p:cNvGrpSpPr/>
            <p:nvPr/>
          </p:nvGrpSpPr>
          <p:grpSpPr>
            <a:xfrm>
              <a:off x="1076958" y="1179665"/>
              <a:ext cx="80700" cy="1526144"/>
              <a:chOff x="1076958" y="1179665"/>
              <a:chExt cx="80700" cy="1526144"/>
            </a:xfrm>
          </p:grpSpPr>
          <p:sp>
            <p:nvSpPr>
              <p:cNvPr id="10672" name="Google Shape;10672;p136"/>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136"/>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136"/>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136"/>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136"/>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136"/>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136"/>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13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13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13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2" name="Google Shape;10682;p136"/>
            <p:cNvGrpSpPr/>
            <p:nvPr/>
          </p:nvGrpSpPr>
          <p:grpSpPr>
            <a:xfrm>
              <a:off x="1247707" y="1179665"/>
              <a:ext cx="80700" cy="1526144"/>
              <a:chOff x="1247707" y="1179665"/>
              <a:chExt cx="80700" cy="1526144"/>
            </a:xfrm>
          </p:grpSpPr>
          <p:sp>
            <p:nvSpPr>
              <p:cNvPr id="10683" name="Google Shape;10683;p136"/>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136"/>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136"/>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13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13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13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13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13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13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13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3" name="Google Shape;10693;p136"/>
            <p:cNvGrpSpPr/>
            <p:nvPr/>
          </p:nvGrpSpPr>
          <p:grpSpPr>
            <a:xfrm>
              <a:off x="1421567" y="1179665"/>
              <a:ext cx="80700" cy="1526144"/>
              <a:chOff x="1421567" y="1179665"/>
              <a:chExt cx="80700" cy="1526144"/>
            </a:xfrm>
          </p:grpSpPr>
          <p:sp>
            <p:nvSpPr>
              <p:cNvPr id="10694" name="Google Shape;10694;p136"/>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136"/>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136"/>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136"/>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136"/>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136"/>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136"/>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136"/>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13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13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136"/>
            <p:cNvGrpSpPr/>
            <p:nvPr/>
          </p:nvGrpSpPr>
          <p:grpSpPr>
            <a:xfrm>
              <a:off x="1592327" y="1179665"/>
              <a:ext cx="80700" cy="1526144"/>
              <a:chOff x="1592327" y="1179665"/>
              <a:chExt cx="80700" cy="1526144"/>
            </a:xfrm>
          </p:grpSpPr>
          <p:sp>
            <p:nvSpPr>
              <p:cNvPr id="10705" name="Google Shape;10705;p136"/>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136"/>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136"/>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136"/>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136"/>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136"/>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13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13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13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13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5" name="Google Shape;10715;p136"/>
            <p:cNvGrpSpPr/>
            <p:nvPr/>
          </p:nvGrpSpPr>
          <p:grpSpPr>
            <a:xfrm>
              <a:off x="1766187" y="1179665"/>
              <a:ext cx="80700" cy="1526144"/>
              <a:chOff x="1766187" y="1179665"/>
              <a:chExt cx="80700" cy="1526144"/>
            </a:xfrm>
          </p:grpSpPr>
          <p:sp>
            <p:nvSpPr>
              <p:cNvPr id="10716" name="Google Shape;10716;p136"/>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136"/>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136"/>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136"/>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136"/>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136"/>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136"/>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136"/>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136"/>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13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6" name="Google Shape;10726;p136"/>
            <p:cNvGrpSpPr/>
            <p:nvPr/>
          </p:nvGrpSpPr>
          <p:grpSpPr>
            <a:xfrm>
              <a:off x="1936935" y="1179665"/>
              <a:ext cx="80700" cy="1526144"/>
              <a:chOff x="1936935" y="1179665"/>
              <a:chExt cx="80700" cy="1526144"/>
            </a:xfrm>
          </p:grpSpPr>
          <p:sp>
            <p:nvSpPr>
              <p:cNvPr id="10727" name="Google Shape;10727;p136"/>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136"/>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136"/>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136"/>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136"/>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13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13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13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13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13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136"/>
            <p:cNvGrpSpPr/>
            <p:nvPr/>
          </p:nvGrpSpPr>
          <p:grpSpPr>
            <a:xfrm>
              <a:off x="2110795" y="1179665"/>
              <a:ext cx="80700" cy="1526144"/>
              <a:chOff x="2110795" y="1179665"/>
              <a:chExt cx="80700" cy="1526144"/>
            </a:xfrm>
          </p:grpSpPr>
          <p:sp>
            <p:nvSpPr>
              <p:cNvPr id="10738" name="Google Shape;10738;p136"/>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136"/>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136"/>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136"/>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13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13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13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13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13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13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136"/>
            <p:cNvGrpSpPr/>
            <p:nvPr/>
          </p:nvGrpSpPr>
          <p:grpSpPr>
            <a:xfrm>
              <a:off x="2284655" y="1179665"/>
              <a:ext cx="80700" cy="1526144"/>
              <a:chOff x="2284655" y="1179665"/>
              <a:chExt cx="80700" cy="1526144"/>
            </a:xfrm>
          </p:grpSpPr>
          <p:sp>
            <p:nvSpPr>
              <p:cNvPr id="10749" name="Google Shape;10749;p136"/>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136"/>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136"/>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136"/>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136"/>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136"/>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13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13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13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13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59" name="Google Shape;10759;p136"/>
          <p:cNvGrpSpPr/>
          <p:nvPr/>
        </p:nvGrpSpPr>
        <p:grpSpPr>
          <a:xfrm>
            <a:off x="2623904" y="1198803"/>
            <a:ext cx="1364248" cy="1102133"/>
            <a:chOff x="2623904" y="1198803"/>
            <a:chExt cx="1364248" cy="1102133"/>
          </a:xfrm>
        </p:grpSpPr>
        <p:grpSp>
          <p:nvGrpSpPr>
            <p:cNvPr id="10760" name="Google Shape;10760;p136"/>
            <p:cNvGrpSpPr/>
            <p:nvPr/>
          </p:nvGrpSpPr>
          <p:grpSpPr>
            <a:xfrm>
              <a:off x="2623907" y="1198803"/>
              <a:ext cx="1364245" cy="273000"/>
              <a:chOff x="2623907" y="1198803"/>
              <a:chExt cx="1364245" cy="273000"/>
            </a:xfrm>
          </p:grpSpPr>
          <p:sp>
            <p:nvSpPr>
              <p:cNvPr id="10761" name="Google Shape;10761;p136"/>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13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13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13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13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6" name="Google Shape;10766;p136"/>
            <p:cNvGrpSpPr/>
            <p:nvPr/>
          </p:nvGrpSpPr>
          <p:grpSpPr>
            <a:xfrm>
              <a:off x="2623904" y="1476964"/>
              <a:ext cx="1364245" cy="273000"/>
              <a:chOff x="2623904" y="1476964"/>
              <a:chExt cx="1364245" cy="273000"/>
            </a:xfrm>
          </p:grpSpPr>
          <p:sp>
            <p:nvSpPr>
              <p:cNvPr id="10767" name="Google Shape;10767;p136"/>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136"/>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136"/>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13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13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2" name="Google Shape;10772;p136"/>
            <p:cNvGrpSpPr/>
            <p:nvPr/>
          </p:nvGrpSpPr>
          <p:grpSpPr>
            <a:xfrm>
              <a:off x="2623907" y="1749775"/>
              <a:ext cx="1364245" cy="273000"/>
              <a:chOff x="2623907" y="1749775"/>
              <a:chExt cx="1364245" cy="273000"/>
            </a:xfrm>
          </p:grpSpPr>
          <p:sp>
            <p:nvSpPr>
              <p:cNvPr id="10773" name="Google Shape;10773;p136"/>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136"/>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13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13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13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8" name="Google Shape;10778;p136"/>
            <p:cNvGrpSpPr/>
            <p:nvPr/>
          </p:nvGrpSpPr>
          <p:grpSpPr>
            <a:xfrm>
              <a:off x="2623904" y="2027936"/>
              <a:ext cx="1364245" cy="273000"/>
              <a:chOff x="2623904" y="2027936"/>
              <a:chExt cx="1364245" cy="273000"/>
            </a:xfrm>
          </p:grpSpPr>
          <p:sp>
            <p:nvSpPr>
              <p:cNvPr id="10779" name="Google Shape;10779;p13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13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13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13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13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84" name="Google Shape;10784;p136"/>
          <p:cNvGrpSpPr/>
          <p:nvPr/>
        </p:nvGrpSpPr>
        <p:grpSpPr>
          <a:xfrm>
            <a:off x="2613365" y="2657986"/>
            <a:ext cx="1387541" cy="159124"/>
            <a:chOff x="3200660" y="2180272"/>
            <a:chExt cx="2563824" cy="378237"/>
          </a:xfrm>
        </p:grpSpPr>
        <p:sp>
          <p:nvSpPr>
            <p:cNvPr id="10785" name="Google Shape;10785;p13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13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13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13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13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13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13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13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13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13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13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13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13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13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13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13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13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13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3" name="Google Shape;10803;p136"/>
          <p:cNvGrpSpPr/>
          <p:nvPr/>
        </p:nvGrpSpPr>
        <p:grpSpPr>
          <a:xfrm>
            <a:off x="2609890" y="2935811"/>
            <a:ext cx="1390502" cy="159625"/>
            <a:chOff x="3530150" y="2790075"/>
            <a:chExt cx="1962600" cy="225300"/>
          </a:xfrm>
        </p:grpSpPr>
        <p:sp>
          <p:nvSpPr>
            <p:cNvPr id="10804" name="Google Shape;10804;p136"/>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136"/>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136"/>
          <p:cNvGrpSpPr/>
          <p:nvPr/>
        </p:nvGrpSpPr>
        <p:grpSpPr>
          <a:xfrm>
            <a:off x="2610543" y="3214137"/>
            <a:ext cx="1411629" cy="153761"/>
            <a:chOff x="3558802" y="4011427"/>
            <a:chExt cx="1866000" cy="111300"/>
          </a:xfrm>
        </p:grpSpPr>
        <p:sp>
          <p:nvSpPr>
            <p:cNvPr id="10807" name="Google Shape;10807;p13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136"/>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136"/>
          <p:cNvGrpSpPr/>
          <p:nvPr/>
        </p:nvGrpSpPr>
        <p:grpSpPr>
          <a:xfrm>
            <a:off x="2610235" y="2419536"/>
            <a:ext cx="1383503" cy="119749"/>
            <a:chOff x="3465975" y="2270276"/>
            <a:chExt cx="1986364" cy="171929"/>
          </a:xfrm>
        </p:grpSpPr>
        <p:sp>
          <p:nvSpPr>
            <p:cNvPr id="10810" name="Google Shape;10810;p13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13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136"/>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136"/>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136"/>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13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136"/>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136"/>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136"/>
          <p:cNvGrpSpPr/>
          <p:nvPr/>
        </p:nvGrpSpPr>
        <p:grpSpPr>
          <a:xfrm>
            <a:off x="2621243" y="3783187"/>
            <a:ext cx="1369531" cy="195460"/>
            <a:chOff x="723300" y="4253549"/>
            <a:chExt cx="2276482" cy="324900"/>
          </a:xfrm>
        </p:grpSpPr>
        <p:sp>
          <p:nvSpPr>
            <p:cNvPr id="10819" name="Google Shape;10819;p13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13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13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13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136"/>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4" name="Google Shape;10824;p136"/>
          <p:cNvGrpSpPr/>
          <p:nvPr/>
        </p:nvGrpSpPr>
        <p:grpSpPr>
          <a:xfrm>
            <a:off x="2610803" y="3484367"/>
            <a:ext cx="1389066" cy="180119"/>
            <a:chOff x="705948" y="3788465"/>
            <a:chExt cx="2308953" cy="299400"/>
          </a:xfrm>
        </p:grpSpPr>
        <p:sp>
          <p:nvSpPr>
            <p:cNvPr id="10825" name="Google Shape;10825;p13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13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13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136"/>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136"/>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0" name="Google Shape;10830;p136"/>
          <p:cNvGrpSpPr/>
          <p:nvPr/>
        </p:nvGrpSpPr>
        <p:grpSpPr>
          <a:xfrm>
            <a:off x="2658741" y="4097347"/>
            <a:ext cx="1304609" cy="294074"/>
            <a:chOff x="2658741" y="4097347"/>
            <a:chExt cx="1304609" cy="294074"/>
          </a:xfrm>
        </p:grpSpPr>
        <p:grpSp>
          <p:nvGrpSpPr>
            <p:cNvPr id="10831" name="Google Shape;10831;p136"/>
            <p:cNvGrpSpPr/>
            <p:nvPr/>
          </p:nvGrpSpPr>
          <p:grpSpPr>
            <a:xfrm>
              <a:off x="2658741" y="4097347"/>
              <a:ext cx="118572" cy="294074"/>
              <a:chOff x="3343310" y="4475555"/>
              <a:chExt cx="127717" cy="316753"/>
            </a:xfrm>
          </p:grpSpPr>
          <p:sp>
            <p:nvSpPr>
              <p:cNvPr id="10832" name="Google Shape;10832;p13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13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4" name="Google Shape;10834;p136"/>
            <p:cNvGrpSpPr/>
            <p:nvPr/>
          </p:nvGrpSpPr>
          <p:grpSpPr>
            <a:xfrm>
              <a:off x="3815519" y="4098388"/>
              <a:ext cx="147831" cy="291991"/>
              <a:chOff x="3527539" y="4476677"/>
              <a:chExt cx="159232" cy="314510"/>
            </a:xfrm>
          </p:grpSpPr>
          <p:sp>
            <p:nvSpPr>
              <p:cNvPr id="10835" name="Google Shape;10835;p13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13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7" name="Google Shape;10837;p136"/>
            <p:cNvGrpSpPr/>
            <p:nvPr/>
          </p:nvGrpSpPr>
          <p:grpSpPr>
            <a:xfrm>
              <a:off x="3511696" y="4098388"/>
              <a:ext cx="147831" cy="291991"/>
              <a:chOff x="3527539" y="4476677"/>
              <a:chExt cx="159232" cy="314510"/>
            </a:xfrm>
          </p:grpSpPr>
          <p:sp>
            <p:nvSpPr>
              <p:cNvPr id="10838" name="Google Shape;10838;p13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13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0" name="Google Shape;10840;p136"/>
            <p:cNvGrpSpPr/>
            <p:nvPr/>
          </p:nvGrpSpPr>
          <p:grpSpPr>
            <a:xfrm>
              <a:off x="3207874" y="4098388"/>
              <a:ext cx="147831" cy="291991"/>
              <a:chOff x="3527539" y="4476677"/>
              <a:chExt cx="159232" cy="314510"/>
            </a:xfrm>
          </p:grpSpPr>
          <p:sp>
            <p:nvSpPr>
              <p:cNvPr id="10841" name="Google Shape;10841;p13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13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3" name="Google Shape;10843;p136"/>
            <p:cNvGrpSpPr/>
            <p:nvPr/>
          </p:nvGrpSpPr>
          <p:grpSpPr>
            <a:xfrm>
              <a:off x="2933305" y="4097347"/>
              <a:ext cx="118572" cy="294074"/>
              <a:chOff x="3343310" y="4475555"/>
              <a:chExt cx="127717" cy="316753"/>
            </a:xfrm>
          </p:grpSpPr>
          <p:sp>
            <p:nvSpPr>
              <p:cNvPr id="10844" name="Google Shape;10844;p13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13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46" name="Google Shape;10846;p136"/>
          <p:cNvGrpSpPr/>
          <p:nvPr/>
        </p:nvGrpSpPr>
        <p:grpSpPr>
          <a:xfrm>
            <a:off x="4277571" y="2080469"/>
            <a:ext cx="1433821" cy="191501"/>
            <a:chOff x="4273350" y="2080469"/>
            <a:chExt cx="1433821" cy="191501"/>
          </a:xfrm>
        </p:grpSpPr>
        <p:grpSp>
          <p:nvGrpSpPr>
            <p:cNvPr id="10847" name="Google Shape;10847;p136"/>
            <p:cNvGrpSpPr/>
            <p:nvPr/>
          </p:nvGrpSpPr>
          <p:grpSpPr>
            <a:xfrm>
              <a:off x="4273350" y="2080469"/>
              <a:ext cx="1433821" cy="0"/>
              <a:chOff x="5224975" y="2962250"/>
              <a:chExt cx="1544400" cy="0"/>
            </a:xfrm>
          </p:grpSpPr>
          <p:cxnSp>
            <p:nvCxnSpPr>
              <p:cNvPr id="10848" name="Google Shape;10848;p13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849" name="Google Shape;10849;p136"/>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850" name="Google Shape;10850;p136"/>
            <p:cNvGrpSpPr/>
            <p:nvPr/>
          </p:nvGrpSpPr>
          <p:grpSpPr>
            <a:xfrm>
              <a:off x="4273350" y="2271969"/>
              <a:ext cx="1433821" cy="0"/>
              <a:chOff x="5224975" y="2962250"/>
              <a:chExt cx="1544400" cy="0"/>
            </a:xfrm>
          </p:grpSpPr>
          <p:cxnSp>
            <p:nvCxnSpPr>
              <p:cNvPr id="10851" name="Google Shape;10851;p13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852" name="Google Shape;10852;p136"/>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853" name="Google Shape;10853;p136"/>
          <p:cNvGrpSpPr/>
          <p:nvPr/>
        </p:nvGrpSpPr>
        <p:grpSpPr>
          <a:xfrm>
            <a:off x="4279126" y="1183036"/>
            <a:ext cx="1430711" cy="743389"/>
            <a:chOff x="5159450" y="1919950"/>
            <a:chExt cx="1541050" cy="862500"/>
          </a:xfrm>
        </p:grpSpPr>
        <p:sp>
          <p:nvSpPr>
            <p:cNvPr id="10854" name="Google Shape;10854;p13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855" name="Google Shape;10855;p136"/>
            <p:cNvGrpSpPr/>
            <p:nvPr/>
          </p:nvGrpSpPr>
          <p:grpSpPr>
            <a:xfrm>
              <a:off x="5159450" y="1919950"/>
              <a:ext cx="1541050" cy="862500"/>
              <a:chOff x="5159450" y="1919950"/>
              <a:chExt cx="1541050" cy="862500"/>
            </a:xfrm>
          </p:grpSpPr>
          <p:cxnSp>
            <p:nvCxnSpPr>
              <p:cNvPr id="10856" name="Google Shape;10856;p13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857" name="Google Shape;10857;p13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858" name="Google Shape;10858;p136"/>
          <p:cNvGrpSpPr/>
          <p:nvPr/>
        </p:nvGrpSpPr>
        <p:grpSpPr>
          <a:xfrm>
            <a:off x="4269239" y="2406364"/>
            <a:ext cx="1450484" cy="1052087"/>
            <a:chOff x="5230575" y="1554475"/>
            <a:chExt cx="2137150" cy="1550150"/>
          </a:xfrm>
        </p:grpSpPr>
        <p:sp>
          <p:nvSpPr>
            <p:cNvPr id="10859" name="Google Shape;10859;p136"/>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136"/>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136"/>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136"/>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136"/>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136"/>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136"/>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136"/>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136"/>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136"/>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136"/>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136"/>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136"/>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2" name="Google Shape;10872;p136"/>
          <p:cNvGrpSpPr/>
          <p:nvPr/>
        </p:nvGrpSpPr>
        <p:grpSpPr>
          <a:xfrm rot="10800000">
            <a:off x="4285790" y="3498553"/>
            <a:ext cx="1417383" cy="887946"/>
            <a:chOff x="5645403" y="2920021"/>
            <a:chExt cx="2650800" cy="2180614"/>
          </a:xfrm>
        </p:grpSpPr>
        <p:sp>
          <p:nvSpPr>
            <p:cNvPr id="10873" name="Google Shape;10873;p136"/>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74" name="Google Shape;10874;p136"/>
            <p:cNvCxnSpPr>
              <a:stCxn id="10873"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875" name="Google Shape;10875;p136"/>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76" name="Google Shape;10876;p136"/>
            <p:cNvCxnSpPr>
              <a:endCxn id="10875"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0877" name="Google Shape;10877;p136"/>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78" name="Google Shape;10878;p136"/>
            <p:cNvCxnSpPr>
              <a:stCxn id="10877"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879" name="Google Shape;10879;p136"/>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80" name="Google Shape;10880;p136"/>
            <p:cNvCxnSpPr>
              <a:endCxn id="10879"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881" name="Google Shape;10881;p136"/>
          <p:cNvGrpSpPr/>
          <p:nvPr/>
        </p:nvGrpSpPr>
        <p:grpSpPr>
          <a:xfrm>
            <a:off x="7386150" y="2401908"/>
            <a:ext cx="1071743" cy="1021579"/>
            <a:chOff x="7189833" y="2022667"/>
            <a:chExt cx="1251159" cy="1192597"/>
          </a:xfrm>
        </p:grpSpPr>
        <p:sp>
          <p:nvSpPr>
            <p:cNvPr id="10882" name="Google Shape;10882;p136"/>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136"/>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136"/>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136"/>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6" name="Google Shape;10886;p136"/>
          <p:cNvGrpSpPr/>
          <p:nvPr/>
        </p:nvGrpSpPr>
        <p:grpSpPr>
          <a:xfrm>
            <a:off x="727421" y="2828315"/>
            <a:ext cx="1695374" cy="1560837"/>
            <a:chOff x="727421" y="2828315"/>
            <a:chExt cx="1695374" cy="1560837"/>
          </a:xfrm>
        </p:grpSpPr>
        <p:grpSp>
          <p:nvGrpSpPr>
            <p:cNvPr id="10887" name="Google Shape;10887;p136"/>
            <p:cNvGrpSpPr/>
            <p:nvPr/>
          </p:nvGrpSpPr>
          <p:grpSpPr>
            <a:xfrm>
              <a:off x="819108" y="2882501"/>
              <a:ext cx="103104" cy="1426186"/>
              <a:chOff x="4674013" y="3100904"/>
              <a:chExt cx="122758" cy="1698043"/>
            </a:xfrm>
          </p:grpSpPr>
          <p:sp>
            <p:nvSpPr>
              <p:cNvPr id="10888" name="Google Shape;10888;p13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13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13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13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13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13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13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5" name="Google Shape;10895;p136"/>
            <p:cNvGrpSpPr/>
            <p:nvPr/>
          </p:nvGrpSpPr>
          <p:grpSpPr>
            <a:xfrm>
              <a:off x="1062475" y="2882501"/>
              <a:ext cx="103104" cy="1426186"/>
              <a:chOff x="4940438" y="3100904"/>
              <a:chExt cx="122758" cy="1698043"/>
            </a:xfrm>
          </p:grpSpPr>
          <p:sp>
            <p:nvSpPr>
              <p:cNvPr id="10896" name="Google Shape;10896;p13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13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13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13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13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13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13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136"/>
            <p:cNvGrpSpPr/>
            <p:nvPr/>
          </p:nvGrpSpPr>
          <p:grpSpPr>
            <a:xfrm>
              <a:off x="1299324" y="2882501"/>
              <a:ext cx="103104" cy="1426186"/>
              <a:chOff x="5206863" y="3100904"/>
              <a:chExt cx="122758" cy="1698043"/>
            </a:xfrm>
          </p:grpSpPr>
          <p:sp>
            <p:nvSpPr>
              <p:cNvPr id="10904" name="Google Shape;10904;p13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13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13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13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13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13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13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1" name="Google Shape;10911;p136"/>
            <p:cNvGrpSpPr/>
            <p:nvPr/>
          </p:nvGrpSpPr>
          <p:grpSpPr>
            <a:xfrm>
              <a:off x="1786057" y="2882501"/>
              <a:ext cx="103104" cy="1426186"/>
              <a:chOff x="6006138" y="3143629"/>
              <a:chExt cx="122758" cy="1698043"/>
            </a:xfrm>
          </p:grpSpPr>
          <p:sp>
            <p:nvSpPr>
              <p:cNvPr id="10912" name="Google Shape;10912;p13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13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13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13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13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13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13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9" name="Google Shape;10919;p136"/>
            <p:cNvGrpSpPr/>
            <p:nvPr/>
          </p:nvGrpSpPr>
          <p:grpSpPr>
            <a:xfrm>
              <a:off x="2029422" y="2882501"/>
              <a:ext cx="103104" cy="1426186"/>
              <a:chOff x="6805413" y="3100904"/>
              <a:chExt cx="122758" cy="1698043"/>
            </a:xfrm>
          </p:grpSpPr>
          <p:sp>
            <p:nvSpPr>
              <p:cNvPr id="10920" name="Google Shape;10920;p13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13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13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13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13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13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13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7" name="Google Shape;10927;p136"/>
            <p:cNvGrpSpPr/>
            <p:nvPr/>
          </p:nvGrpSpPr>
          <p:grpSpPr>
            <a:xfrm>
              <a:off x="727421" y="2828315"/>
              <a:ext cx="1695374" cy="1560837"/>
              <a:chOff x="734799" y="2782450"/>
              <a:chExt cx="1571100" cy="1577400"/>
            </a:xfrm>
          </p:grpSpPr>
          <p:cxnSp>
            <p:nvCxnSpPr>
              <p:cNvPr id="10928" name="Google Shape;10928;p13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929" name="Google Shape;10929;p13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930" name="Google Shape;10930;p136"/>
            <p:cNvGrpSpPr/>
            <p:nvPr/>
          </p:nvGrpSpPr>
          <p:grpSpPr>
            <a:xfrm>
              <a:off x="2272795" y="2882501"/>
              <a:ext cx="103104" cy="1426186"/>
              <a:chOff x="5206863" y="3100904"/>
              <a:chExt cx="122758" cy="1698043"/>
            </a:xfrm>
          </p:grpSpPr>
          <p:sp>
            <p:nvSpPr>
              <p:cNvPr id="10931" name="Google Shape;10931;p13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13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13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13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13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13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13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136"/>
            <p:cNvGrpSpPr/>
            <p:nvPr/>
          </p:nvGrpSpPr>
          <p:grpSpPr>
            <a:xfrm>
              <a:off x="1542694" y="2882501"/>
              <a:ext cx="103104" cy="1426186"/>
              <a:chOff x="6006138" y="3143629"/>
              <a:chExt cx="122758" cy="1698043"/>
            </a:xfrm>
          </p:grpSpPr>
          <p:sp>
            <p:nvSpPr>
              <p:cNvPr id="10939" name="Google Shape;10939;p13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13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13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13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13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13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13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946" name="Google Shape;10946;p136"/>
          <p:cNvGrpSpPr/>
          <p:nvPr/>
        </p:nvGrpSpPr>
        <p:grpSpPr>
          <a:xfrm>
            <a:off x="5936000" y="2405887"/>
            <a:ext cx="1248543" cy="1025319"/>
            <a:chOff x="5183758" y="1210600"/>
            <a:chExt cx="3605380" cy="2960783"/>
          </a:xfrm>
        </p:grpSpPr>
        <p:sp>
          <p:nvSpPr>
            <p:cNvPr id="10947" name="Google Shape;10947;p13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13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13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13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51" name="Google Shape;10951;p136"/>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952" name="Google Shape;10952;p136"/>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953" name="Google Shape;10953;p136"/>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954" name="Google Shape;10954;p136"/>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955" name="Google Shape;10955;p136"/>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6" name="Google Shape;10956;p136"/>
          <p:cNvGrpSpPr/>
          <p:nvPr/>
        </p:nvGrpSpPr>
        <p:grpSpPr>
          <a:xfrm>
            <a:off x="5793062" y="3544204"/>
            <a:ext cx="2664831" cy="843440"/>
            <a:chOff x="5916567" y="1099697"/>
            <a:chExt cx="2556683" cy="809211"/>
          </a:xfrm>
        </p:grpSpPr>
        <p:sp>
          <p:nvSpPr>
            <p:cNvPr id="10957" name="Google Shape;10957;p136"/>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136"/>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136"/>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136"/>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136"/>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136"/>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136"/>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136"/>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5" name="Google Shape;10965;p136"/>
          <p:cNvGrpSpPr/>
          <p:nvPr/>
        </p:nvGrpSpPr>
        <p:grpSpPr>
          <a:xfrm>
            <a:off x="5900602" y="1193063"/>
            <a:ext cx="1299851" cy="1023338"/>
            <a:chOff x="5900602" y="1193063"/>
            <a:chExt cx="1299851" cy="1023338"/>
          </a:xfrm>
        </p:grpSpPr>
        <p:grpSp>
          <p:nvGrpSpPr>
            <p:cNvPr id="10966" name="Google Shape;10966;p136"/>
            <p:cNvGrpSpPr/>
            <p:nvPr/>
          </p:nvGrpSpPr>
          <p:grpSpPr>
            <a:xfrm>
              <a:off x="6743564" y="1193063"/>
              <a:ext cx="456889" cy="700379"/>
              <a:chOff x="6743564" y="1193063"/>
              <a:chExt cx="456889" cy="700379"/>
            </a:xfrm>
          </p:grpSpPr>
          <p:grpSp>
            <p:nvGrpSpPr>
              <p:cNvPr id="10967" name="Google Shape;10967;p136"/>
              <p:cNvGrpSpPr/>
              <p:nvPr/>
            </p:nvGrpSpPr>
            <p:grpSpPr>
              <a:xfrm>
                <a:off x="6743564" y="1690731"/>
                <a:ext cx="214402" cy="202710"/>
                <a:chOff x="6743564" y="1690731"/>
                <a:chExt cx="214402" cy="202710"/>
              </a:xfrm>
            </p:grpSpPr>
            <p:sp>
              <p:nvSpPr>
                <p:cNvPr id="10968" name="Google Shape;10968;p136"/>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136"/>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0" name="Google Shape;10970;p136"/>
              <p:cNvGrpSpPr/>
              <p:nvPr/>
            </p:nvGrpSpPr>
            <p:grpSpPr>
              <a:xfrm>
                <a:off x="6915505" y="1193063"/>
                <a:ext cx="284947" cy="589637"/>
                <a:chOff x="6915505" y="1193063"/>
                <a:chExt cx="284947" cy="589637"/>
              </a:xfrm>
            </p:grpSpPr>
            <p:sp>
              <p:nvSpPr>
                <p:cNvPr id="10971" name="Google Shape;10971;p13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72" name="Google Shape;10972;p136"/>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973" name="Google Shape;10973;p136"/>
            <p:cNvGrpSpPr/>
            <p:nvPr/>
          </p:nvGrpSpPr>
          <p:grpSpPr>
            <a:xfrm>
              <a:off x="6520337" y="1193063"/>
              <a:ext cx="341815" cy="801589"/>
              <a:chOff x="6520337" y="1193063"/>
              <a:chExt cx="341815" cy="801589"/>
            </a:xfrm>
          </p:grpSpPr>
          <p:grpSp>
            <p:nvGrpSpPr>
              <p:cNvPr id="10974" name="Google Shape;10974;p136"/>
              <p:cNvGrpSpPr/>
              <p:nvPr/>
            </p:nvGrpSpPr>
            <p:grpSpPr>
              <a:xfrm>
                <a:off x="6520337" y="1589527"/>
                <a:ext cx="213950" cy="405125"/>
                <a:chOff x="6520337" y="1589527"/>
                <a:chExt cx="213950" cy="405125"/>
              </a:xfrm>
            </p:grpSpPr>
            <p:sp>
              <p:nvSpPr>
                <p:cNvPr id="10975" name="Google Shape;10975;p13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136"/>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136"/>
              <p:cNvGrpSpPr/>
              <p:nvPr/>
            </p:nvGrpSpPr>
            <p:grpSpPr>
              <a:xfrm>
                <a:off x="6577204" y="1193063"/>
                <a:ext cx="284947" cy="453562"/>
                <a:chOff x="6577204" y="1193063"/>
                <a:chExt cx="284947" cy="453562"/>
              </a:xfrm>
            </p:grpSpPr>
            <p:sp>
              <p:nvSpPr>
                <p:cNvPr id="10978" name="Google Shape;10978;p13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79" name="Google Shape;10979;p136"/>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980" name="Google Shape;10980;p136"/>
            <p:cNvGrpSpPr/>
            <p:nvPr/>
          </p:nvGrpSpPr>
          <p:grpSpPr>
            <a:xfrm>
              <a:off x="6238903" y="1193063"/>
              <a:ext cx="300475" cy="901782"/>
              <a:chOff x="6238903" y="1193063"/>
              <a:chExt cx="300475" cy="901782"/>
            </a:xfrm>
          </p:grpSpPr>
          <p:grpSp>
            <p:nvGrpSpPr>
              <p:cNvPr id="10981" name="Google Shape;10981;p136"/>
              <p:cNvGrpSpPr/>
              <p:nvPr/>
            </p:nvGrpSpPr>
            <p:grpSpPr>
              <a:xfrm>
                <a:off x="6290865" y="1489315"/>
                <a:ext cx="248514" cy="605530"/>
                <a:chOff x="6290865" y="1489315"/>
                <a:chExt cx="248514" cy="605530"/>
              </a:xfrm>
            </p:grpSpPr>
            <p:sp>
              <p:nvSpPr>
                <p:cNvPr id="10982" name="Google Shape;10982;p13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136"/>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4" name="Google Shape;10984;p136"/>
              <p:cNvGrpSpPr/>
              <p:nvPr/>
            </p:nvGrpSpPr>
            <p:grpSpPr>
              <a:xfrm>
                <a:off x="6238903" y="1193063"/>
                <a:ext cx="284947" cy="327512"/>
                <a:chOff x="6238903" y="1193063"/>
                <a:chExt cx="284947" cy="327512"/>
              </a:xfrm>
            </p:grpSpPr>
            <p:sp>
              <p:nvSpPr>
                <p:cNvPr id="10985" name="Google Shape;10985;p13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86" name="Google Shape;10986;p136"/>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987" name="Google Shape;10987;p136"/>
            <p:cNvGrpSpPr/>
            <p:nvPr/>
          </p:nvGrpSpPr>
          <p:grpSpPr>
            <a:xfrm>
              <a:off x="5900602" y="1193063"/>
              <a:ext cx="444345" cy="1023338"/>
              <a:chOff x="5900602" y="1193063"/>
              <a:chExt cx="444345" cy="1023338"/>
            </a:xfrm>
          </p:grpSpPr>
          <p:grpSp>
            <p:nvGrpSpPr>
              <p:cNvPr id="10988" name="Google Shape;10988;p136"/>
              <p:cNvGrpSpPr/>
              <p:nvPr/>
            </p:nvGrpSpPr>
            <p:grpSpPr>
              <a:xfrm>
                <a:off x="6046501" y="1367785"/>
                <a:ext cx="298446" cy="848616"/>
                <a:chOff x="6046501" y="1367785"/>
                <a:chExt cx="298446" cy="848616"/>
              </a:xfrm>
            </p:grpSpPr>
            <p:sp>
              <p:nvSpPr>
                <p:cNvPr id="10989" name="Google Shape;10989;p13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136"/>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1" name="Google Shape;10991;p136"/>
              <p:cNvGrpSpPr/>
              <p:nvPr/>
            </p:nvGrpSpPr>
            <p:grpSpPr>
              <a:xfrm>
                <a:off x="5900602" y="1193063"/>
                <a:ext cx="284947" cy="182312"/>
                <a:chOff x="5900602" y="1193063"/>
                <a:chExt cx="284947" cy="182312"/>
              </a:xfrm>
            </p:grpSpPr>
            <p:sp>
              <p:nvSpPr>
                <p:cNvPr id="10992" name="Google Shape;10992;p13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93" name="Google Shape;10993;p13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994" name="Google Shape;10994;p136"/>
          <p:cNvGrpSpPr/>
          <p:nvPr/>
        </p:nvGrpSpPr>
        <p:grpSpPr>
          <a:xfrm>
            <a:off x="7238484" y="1193208"/>
            <a:ext cx="1219413" cy="1051365"/>
            <a:chOff x="7287122" y="1165658"/>
            <a:chExt cx="1219413" cy="1051365"/>
          </a:xfrm>
        </p:grpSpPr>
        <p:grpSp>
          <p:nvGrpSpPr>
            <p:cNvPr id="10995" name="Google Shape;10995;p136"/>
            <p:cNvGrpSpPr/>
            <p:nvPr/>
          </p:nvGrpSpPr>
          <p:grpSpPr>
            <a:xfrm>
              <a:off x="7287122" y="1969723"/>
              <a:ext cx="1219413" cy="247300"/>
              <a:chOff x="7287122" y="1969723"/>
              <a:chExt cx="1219413" cy="247300"/>
            </a:xfrm>
          </p:grpSpPr>
          <p:sp>
            <p:nvSpPr>
              <p:cNvPr id="10996" name="Google Shape;10996;p13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7" name="Google Shape;10997;p136"/>
              <p:cNvGrpSpPr/>
              <p:nvPr/>
            </p:nvGrpSpPr>
            <p:grpSpPr>
              <a:xfrm>
                <a:off x="7287122" y="2063892"/>
                <a:ext cx="1151753" cy="73428"/>
                <a:chOff x="7287122" y="2063892"/>
                <a:chExt cx="1151753" cy="73428"/>
              </a:xfrm>
            </p:grpSpPr>
            <p:sp>
              <p:nvSpPr>
                <p:cNvPr id="10998" name="Google Shape;10998;p13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99" name="Google Shape;10999;p13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1000" name="Google Shape;11000;p136"/>
            <p:cNvGrpSpPr/>
            <p:nvPr/>
          </p:nvGrpSpPr>
          <p:grpSpPr>
            <a:xfrm>
              <a:off x="7287122" y="1712201"/>
              <a:ext cx="1219403" cy="246767"/>
              <a:chOff x="7287122" y="1712201"/>
              <a:chExt cx="1219403" cy="246767"/>
            </a:xfrm>
          </p:grpSpPr>
          <p:sp>
            <p:nvSpPr>
              <p:cNvPr id="11001" name="Google Shape;11001;p13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2" name="Google Shape;11002;p136"/>
              <p:cNvGrpSpPr/>
              <p:nvPr/>
            </p:nvGrpSpPr>
            <p:grpSpPr>
              <a:xfrm>
                <a:off x="7287122" y="1842861"/>
                <a:ext cx="1005303" cy="73419"/>
                <a:chOff x="7287122" y="1842861"/>
                <a:chExt cx="1005303" cy="73419"/>
              </a:xfrm>
            </p:grpSpPr>
            <p:sp>
              <p:nvSpPr>
                <p:cNvPr id="11003" name="Google Shape;11003;p13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04" name="Google Shape;11004;p13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1005" name="Google Shape;11005;p136"/>
            <p:cNvGrpSpPr/>
            <p:nvPr/>
          </p:nvGrpSpPr>
          <p:grpSpPr>
            <a:xfrm>
              <a:off x="7287122" y="1447520"/>
              <a:ext cx="1219403" cy="286667"/>
              <a:chOff x="7287122" y="1447520"/>
              <a:chExt cx="1219403" cy="286667"/>
            </a:xfrm>
          </p:grpSpPr>
          <p:sp>
            <p:nvSpPr>
              <p:cNvPr id="11006" name="Google Shape;11006;p13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7" name="Google Shape;11007;p136"/>
              <p:cNvGrpSpPr/>
              <p:nvPr/>
            </p:nvGrpSpPr>
            <p:grpSpPr>
              <a:xfrm>
                <a:off x="7287122" y="1581977"/>
                <a:ext cx="852803" cy="73428"/>
                <a:chOff x="7287122" y="1581977"/>
                <a:chExt cx="852803" cy="73428"/>
              </a:xfrm>
            </p:grpSpPr>
            <p:sp>
              <p:nvSpPr>
                <p:cNvPr id="11008" name="Google Shape;11008;p13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09" name="Google Shape;11009;p13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1010" name="Google Shape;11010;p136"/>
            <p:cNvGrpSpPr/>
            <p:nvPr/>
          </p:nvGrpSpPr>
          <p:grpSpPr>
            <a:xfrm>
              <a:off x="7287122" y="1165658"/>
              <a:ext cx="1219403" cy="344253"/>
              <a:chOff x="7287122" y="1165658"/>
              <a:chExt cx="1219403" cy="344253"/>
            </a:xfrm>
          </p:grpSpPr>
          <p:sp>
            <p:nvSpPr>
              <p:cNvPr id="11011" name="Google Shape;11011;p13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2" name="Google Shape;11012;p136"/>
              <p:cNvGrpSpPr/>
              <p:nvPr/>
            </p:nvGrpSpPr>
            <p:grpSpPr>
              <a:xfrm>
                <a:off x="7287122" y="1341025"/>
                <a:ext cx="695703" cy="73419"/>
                <a:chOff x="7287122" y="1341025"/>
                <a:chExt cx="695703" cy="73419"/>
              </a:xfrm>
            </p:grpSpPr>
            <p:sp>
              <p:nvSpPr>
                <p:cNvPr id="11013" name="Google Shape;11013;p13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14" name="Google Shape;11014;p13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018"/>
        <p:cNvGrpSpPr/>
        <p:nvPr/>
      </p:nvGrpSpPr>
      <p:grpSpPr>
        <a:xfrm>
          <a:off x="0" y="0"/>
          <a:ext cx="0" cy="0"/>
          <a:chOff x="0" y="0"/>
          <a:chExt cx="0" cy="0"/>
        </a:xfrm>
      </p:grpSpPr>
      <p:sp>
        <p:nvSpPr>
          <p:cNvPr id="11019" name="Google Shape;11019;p13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1020" name="Google Shape;11020;p137"/>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1021" name="Google Shape;11021;p137"/>
          <p:cNvGrpSpPr/>
          <p:nvPr/>
        </p:nvGrpSpPr>
        <p:grpSpPr>
          <a:xfrm>
            <a:off x="845855" y="2307733"/>
            <a:ext cx="340168" cy="298978"/>
            <a:chOff x="892750" y="267400"/>
            <a:chExt cx="483125" cy="424625"/>
          </a:xfrm>
        </p:grpSpPr>
        <p:sp>
          <p:nvSpPr>
            <p:cNvPr id="11022" name="Google Shape;11022;p137"/>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23" name="Google Shape;11023;p137"/>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24" name="Google Shape;11024;p137"/>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25" name="Google Shape;11025;p137"/>
          <p:cNvGrpSpPr/>
          <p:nvPr/>
        </p:nvGrpSpPr>
        <p:grpSpPr>
          <a:xfrm>
            <a:off x="1284289" y="2287121"/>
            <a:ext cx="298996" cy="340204"/>
            <a:chOff x="1516475" y="238075"/>
            <a:chExt cx="424650" cy="483175"/>
          </a:xfrm>
        </p:grpSpPr>
        <p:sp>
          <p:nvSpPr>
            <p:cNvPr id="11026" name="Google Shape;11026;p137"/>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27" name="Google Shape;11027;p137"/>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28" name="Google Shape;11028;p137"/>
          <p:cNvGrpSpPr/>
          <p:nvPr/>
        </p:nvGrpSpPr>
        <p:grpSpPr>
          <a:xfrm>
            <a:off x="1677380" y="2367520"/>
            <a:ext cx="341488" cy="179405"/>
            <a:chOff x="2080675" y="352325"/>
            <a:chExt cx="485000" cy="254800"/>
          </a:xfrm>
        </p:grpSpPr>
        <p:sp>
          <p:nvSpPr>
            <p:cNvPr id="11029" name="Google Shape;11029;p137"/>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0" name="Google Shape;11030;p137"/>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31" name="Google Shape;11031;p137"/>
          <p:cNvGrpSpPr/>
          <p:nvPr/>
        </p:nvGrpSpPr>
        <p:grpSpPr>
          <a:xfrm>
            <a:off x="2126559" y="2287138"/>
            <a:ext cx="298996" cy="340168"/>
            <a:chOff x="2705375" y="238125"/>
            <a:chExt cx="424650" cy="483125"/>
          </a:xfrm>
        </p:grpSpPr>
        <p:sp>
          <p:nvSpPr>
            <p:cNvPr id="11032" name="Google Shape;11032;p137"/>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3" name="Google Shape;11033;p137"/>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4" name="Google Shape;11034;p137"/>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5" name="Google Shape;11035;p137"/>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36" name="Google Shape;11036;p137"/>
          <p:cNvGrpSpPr/>
          <p:nvPr/>
        </p:nvGrpSpPr>
        <p:grpSpPr>
          <a:xfrm>
            <a:off x="2542700" y="2287455"/>
            <a:ext cx="301161" cy="339535"/>
            <a:chOff x="3299850" y="238575"/>
            <a:chExt cx="427725" cy="482225"/>
          </a:xfrm>
        </p:grpSpPr>
        <p:sp>
          <p:nvSpPr>
            <p:cNvPr id="11037" name="Google Shape;11037;p137"/>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8" name="Google Shape;11038;p137"/>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9" name="Google Shape;11039;p137"/>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0" name="Google Shape;11040;p137"/>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1" name="Google Shape;11041;p137"/>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42" name="Google Shape;11042;p137"/>
          <p:cNvGrpSpPr/>
          <p:nvPr/>
        </p:nvGrpSpPr>
        <p:grpSpPr>
          <a:xfrm>
            <a:off x="2929622" y="2287138"/>
            <a:ext cx="352455" cy="340168"/>
            <a:chOff x="3857225" y="238125"/>
            <a:chExt cx="500575" cy="483125"/>
          </a:xfrm>
        </p:grpSpPr>
        <p:sp>
          <p:nvSpPr>
            <p:cNvPr id="11043" name="Google Shape;11043;p137"/>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4" name="Google Shape;11044;p137"/>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5" name="Google Shape;11045;p137"/>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6" name="Google Shape;11046;p137"/>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7" name="Google Shape;11047;p137"/>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8" name="Google Shape;11048;p137"/>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49" name="Google Shape;11049;p137"/>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050" name="Google Shape;11050;p137"/>
          <p:cNvSpPr/>
          <p:nvPr/>
        </p:nvSpPr>
        <p:spPr>
          <a:xfrm>
            <a:off x="3347096" y="2287135"/>
            <a:ext cx="352455" cy="340116"/>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051" name="Google Shape;11051;p137"/>
          <p:cNvGrpSpPr/>
          <p:nvPr/>
        </p:nvGrpSpPr>
        <p:grpSpPr>
          <a:xfrm>
            <a:off x="3776398" y="2287165"/>
            <a:ext cx="340186" cy="340116"/>
            <a:chOff x="5053900" y="238200"/>
            <a:chExt cx="483150" cy="483050"/>
          </a:xfrm>
        </p:grpSpPr>
        <p:sp>
          <p:nvSpPr>
            <p:cNvPr id="11052" name="Google Shape;11052;p137"/>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53" name="Google Shape;11053;p137"/>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54" name="Google Shape;11054;p137"/>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55" name="Google Shape;11055;p137"/>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56" name="Google Shape;11056;p137"/>
          <p:cNvGrpSpPr/>
          <p:nvPr/>
        </p:nvGrpSpPr>
        <p:grpSpPr>
          <a:xfrm>
            <a:off x="4190348" y="2287138"/>
            <a:ext cx="340168" cy="340168"/>
            <a:chOff x="5648375" y="238125"/>
            <a:chExt cx="483125" cy="483125"/>
          </a:xfrm>
        </p:grpSpPr>
        <p:sp>
          <p:nvSpPr>
            <p:cNvPr id="11057" name="Google Shape;11057;p137"/>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58" name="Google Shape;11058;p137"/>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59" name="Google Shape;11059;p137"/>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0" name="Google Shape;11060;p137"/>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1" name="Google Shape;11061;p137"/>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2" name="Google Shape;11062;p137"/>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3" name="Google Shape;11063;p137"/>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4" name="Google Shape;11064;p137"/>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5" name="Google Shape;11065;p137"/>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6" name="Google Shape;11066;p137"/>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67" name="Google Shape;11067;p137"/>
          <p:cNvGrpSpPr/>
          <p:nvPr/>
        </p:nvGrpSpPr>
        <p:grpSpPr>
          <a:xfrm>
            <a:off x="4607035" y="2287138"/>
            <a:ext cx="340168" cy="340168"/>
            <a:chOff x="6242825" y="238125"/>
            <a:chExt cx="483125" cy="483125"/>
          </a:xfrm>
        </p:grpSpPr>
        <p:sp>
          <p:nvSpPr>
            <p:cNvPr id="11068" name="Google Shape;11068;p137"/>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9" name="Google Shape;11069;p137"/>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70" name="Google Shape;11070;p137"/>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71" name="Google Shape;11071;p137"/>
          <p:cNvGrpSpPr/>
          <p:nvPr/>
        </p:nvGrpSpPr>
        <p:grpSpPr>
          <a:xfrm>
            <a:off x="844156" y="2727362"/>
            <a:ext cx="343566" cy="298943"/>
            <a:chOff x="889275" y="861850"/>
            <a:chExt cx="487950" cy="424575"/>
          </a:xfrm>
        </p:grpSpPr>
        <p:sp>
          <p:nvSpPr>
            <p:cNvPr id="11072" name="Google Shape;11072;p137"/>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73" name="Google Shape;11073;p137"/>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74" name="Google Shape;11074;p137"/>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75" name="Google Shape;11075;p137"/>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076" name="Google Shape;11076;p137"/>
          <p:cNvSpPr/>
          <p:nvPr/>
        </p:nvSpPr>
        <p:spPr>
          <a:xfrm>
            <a:off x="1282125" y="2706628"/>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77" name="Google Shape;11077;p137"/>
          <p:cNvSpPr/>
          <p:nvPr/>
        </p:nvSpPr>
        <p:spPr>
          <a:xfrm>
            <a:off x="1677131" y="2706628"/>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078" name="Google Shape;11078;p137"/>
          <p:cNvGrpSpPr/>
          <p:nvPr/>
        </p:nvGrpSpPr>
        <p:grpSpPr>
          <a:xfrm>
            <a:off x="2105973" y="2706749"/>
            <a:ext cx="340168" cy="340168"/>
            <a:chOff x="2676100" y="832575"/>
            <a:chExt cx="483125" cy="483125"/>
          </a:xfrm>
        </p:grpSpPr>
        <p:sp>
          <p:nvSpPr>
            <p:cNvPr id="11079" name="Google Shape;11079;p137"/>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0" name="Google Shape;11080;p137"/>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1" name="Google Shape;11081;p137"/>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82" name="Google Shape;11082;p137"/>
          <p:cNvGrpSpPr/>
          <p:nvPr/>
        </p:nvGrpSpPr>
        <p:grpSpPr>
          <a:xfrm>
            <a:off x="2517477" y="2706749"/>
            <a:ext cx="351610" cy="340168"/>
            <a:chOff x="3270550" y="832575"/>
            <a:chExt cx="499375" cy="483125"/>
          </a:xfrm>
        </p:grpSpPr>
        <p:sp>
          <p:nvSpPr>
            <p:cNvPr id="11083" name="Google Shape;11083;p137"/>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4" name="Google Shape;11084;p137"/>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5" name="Google Shape;11085;p137"/>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86" name="Google Shape;11086;p137"/>
          <p:cNvGrpSpPr/>
          <p:nvPr/>
        </p:nvGrpSpPr>
        <p:grpSpPr>
          <a:xfrm>
            <a:off x="2935756" y="2717381"/>
            <a:ext cx="340186" cy="318904"/>
            <a:chOff x="3865000" y="847675"/>
            <a:chExt cx="483150" cy="452925"/>
          </a:xfrm>
        </p:grpSpPr>
        <p:sp>
          <p:nvSpPr>
            <p:cNvPr id="11087" name="Google Shape;11087;p137"/>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8" name="Google Shape;11088;p137"/>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9" name="Google Shape;11089;p137"/>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90" name="Google Shape;11090;p137"/>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91" name="Google Shape;11091;p137"/>
          <p:cNvGrpSpPr/>
          <p:nvPr/>
        </p:nvGrpSpPr>
        <p:grpSpPr>
          <a:xfrm>
            <a:off x="3351439" y="2727300"/>
            <a:ext cx="344798" cy="299066"/>
            <a:chOff x="4452900" y="861750"/>
            <a:chExt cx="489700" cy="424750"/>
          </a:xfrm>
        </p:grpSpPr>
        <p:sp>
          <p:nvSpPr>
            <p:cNvPr id="11092" name="Google Shape;11092;p137"/>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93" name="Google Shape;11093;p137"/>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94" name="Google Shape;11094;p137"/>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95" name="Google Shape;11095;p137"/>
          <p:cNvGrpSpPr/>
          <p:nvPr/>
        </p:nvGrpSpPr>
        <p:grpSpPr>
          <a:xfrm>
            <a:off x="3768671" y="2706758"/>
            <a:ext cx="355641" cy="340151"/>
            <a:chOff x="5049750" y="832600"/>
            <a:chExt cx="505100" cy="483100"/>
          </a:xfrm>
        </p:grpSpPr>
        <p:sp>
          <p:nvSpPr>
            <p:cNvPr id="11096" name="Google Shape;11096;p137"/>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97" name="Google Shape;11097;p137"/>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098" name="Google Shape;11098;p137"/>
          <p:cNvSpPr/>
          <p:nvPr/>
        </p:nvSpPr>
        <p:spPr>
          <a:xfrm>
            <a:off x="4188930" y="2731276"/>
            <a:ext cx="341700" cy="290899"/>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099" name="Google Shape;11099;p137"/>
          <p:cNvGrpSpPr/>
          <p:nvPr/>
        </p:nvGrpSpPr>
        <p:grpSpPr>
          <a:xfrm>
            <a:off x="4627621" y="2706749"/>
            <a:ext cx="298996" cy="340168"/>
            <a:chOff x="6272100" y="832575"/>
            <a:chExt cx="424650" cy="483125"/>
          </a:xfrm>
        </p:grpSpPr>
        <p:sp>
          <p:nvSpPr>
            <p:cNvPr id="11100" name="Google Shape;11100;p137"/>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01" name="Google Shape;11101;p137"/>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02" name="Google Shape;11102;p137"/>
          <p:cNvGrpSpPr/>
          <p:nvPr/>
        </p:nvGrpSpPr>
        <p:grpSpPr>
          <a:xfrm>
            <a:off x="845828" y="3125798"/>
            <a:ext cx="340221" cy="340186"/>
            <a:chOff x="893650" y="1428000"/>
            <a:chExt cx="483200" cy="483150"/>
          </a:xfrm>
        </p:grpSpPr>
        <p:sp>
          <p:nvSpPr>
            <p:cNvPr id="11103" name="Google Shape;11103;p137"/>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04" name="Google Shape;11104;p137"/>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05" name="Google Shape;11105;p137"/>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06" name="Google Shape;11106;p137"/>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07" name="Google Shape;11107;p137"/>
          <p:cNvSpPr/>
          <p:nvPr/>
        </p:nvSpPr>
        <p:spPr>
          <a:xfrm>
            <a:off x="1263531" y="3186074"/>
            <a:ext cx="340168" cy="21925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08" name="Google Shape;11108;p137"/>
          <p:cNvSpPr/>
          <p:nvPr/>
        </p:nvSpPr>
        <p:spPr>
          <a:xfrm>
            <a:off x="1671076" y="3125647"/>
            <a:ext cx="353617" cy="340133"/>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09" name="Google Shape;11109;p137"/>
          <p:cNvGrpSpPr/>
          <p:nvPr/>
        </p:nvGrpSpPr>
        <p:grpSpPr>
          <a:xfrm>
            <a:off x="2099646" y="3146463"/>
            <a:ext cx="352825" cy="298855"/>
            <a:chOff x="2676100" y="1456375"/>
            <a:chExt cx="501100" cy="424450"/>
          </a:xfrm>
        </p:grpSpPr>
        <p:sp>
          <p:nvSpPr>
            <p:cNvPr id="11110" name="Google Shape;11110;p137"/>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11" name="Google Shape;11111;p137"/>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12" name="Google Shape;11112;p137"/>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13" name="Google Shape;11113;p137"/>
          <p:cNvGrpSpPr/>
          <p:nvPr/>
        </p:nvGrpSpPr>
        <p:grpSpPr>
          <a:xfrm>
            <a:off x="2523170" y="3125806"/>
            <a:ext cx="340221" cy="340168"/>
            <a:chOff x="3270475" y="1427025"/>
            <a:chExt cx="483200" cy="483125"/>
          </a:xfrm>
        </p:grpSpPr>
        <p:sp>
          <p:nvSpPr>
            <p:cNvPr id="11114" name="Google Shape;11114;p137"/>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15" name="Google Shape;11115;p137"/>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16" name="Google Shape;11116;p137"/>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17" name="Google Shape;11117;p137"/>
          <p:cNvGrpSpPr/>
          <p:nvPr/>
        </p:nvGrpSpPr>
        <p:grpSpPr>
          <a:xfrm>
            <a:off x="2934083" y="3125780"/>
            <a:ext cx="343530" cy="340221"/>
            <a:chOff x="3860250" y="1427025"/>
            <a:chExt cx="487900" cy="483200"/>
          </a:xfrm>
        </p:grpSpPr>
        <p:sp>
          <p:nvSpPr>
            <p:cNvPr id="11118" name="Google Shape;11118;p137"/>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19" name="Google Shape;11119;p137"/>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20" name="Google Shape;11120;p137"/>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21" name="Google Shape;11121;p137"/>
          <p:cNvSpPr/>
          <p:nvPr/>
        </p:nvSpPr>
        <p:spPr>
          <a:xfrm>
            <a:off x="3353203" y="3125629"/>
            <a:ext cx="340239" cy="340168"/>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22" name="Google Shape;11122;p137"/>
          <p:cNvSpPr/>
          <p:nvPr/>
        </p:nvSpPr>
        <p:spPr>
          <a:xfrm>
            <a:off x="3774142" y="3125620"/>
            <a:ext cx="343530" cy="340186"/>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23" name="Google Shape;11123;p137"/>
          <p:cNvGrpSpPr/>
          <p:nvPr/>
        </p:nvGrpSpPr>
        <p:grpSpPr>
          <a:xfrm>
            <a:off x="4190322" y="3125806"/>
            <a:ext cx="340221" cy="340168"/>
            <a:chOff x="5648375" y="1427025"/>
            <a:chExt cx="483200" cy="483125"/>
          </a:xfrm>
        </p:grpSpPr>
        <p:sp>
          <p:nvSpPr>
            <p:cNvPr id="11124" name="Google Shape;11124;p137"/>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25" name="Google Shape;11125;p137"/>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26" name="Google Shape;11126;p137"/>
          <p:cNvGrpSpPr/>
          <p:nvPr/>
        </p:nvGrpSpPr>
        <p:grpSpPr>
          <a:xfrm>
            <a:off x="4604808" y="3125789"/>
            <a:ext cx="344622" cy="340204"/>
            <a:chOff x="6238300" y="1426975"/>
            <a:chExt cx="489450" cy="483175"/>
          </a:xfrm>
        </p:grpSpPr>
        <p:sp>
          <p:nvSpPr>
            <p:cNvPr id="11127" name="Google Shape;11127;p137"/>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28" name="Google Shape;11128;p137"/>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29" name="Google Shape;11129;p137"/>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30" name="Google Shape;11130;p137"/>
          <p:cNvSpPr/>
          <p:nvPr/>
        </p:nvSpPr>
        <p:spPr>
          <a:xfrm>
            <a:off x="865437" y="3545273"/>
            <a:ext cx="300792" cy="338725"/>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31" name="Google Shape;11131;p137"/>
          <p:cNvGrpSpPr/>
          <p:nvPr/>
        </p:nvGrpSpPr>
        <p:grpSpPr>
          <a:xfrm>
            <a:off x="1263703" y="3544794"/>
            <a:ext cx="340168" cy="340186"/>
            <a:chOff x="1487200" y="2021475"/>
            <a:chExt cx="483125" cy="483150"/>
          </a:xfrm>
        </p:grpSpPr>
        <p:sp>
          <p:nvSpPr>
            <p:cNvPr id="11132" name="Google Shape;11132;p137"/>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33" name="Google Shape;11133;p137"/>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34" name="Google Shape;11134;p137"/>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35" name="Google Shape;11135;p137"/>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36" name="Google Shape;11136;p137"/>
          <p:cNvGrpSpPr/>
          <p:nvPr/>
        </p:nvGrpSpPr>
        <p:grpSpPr>
          <a:xfrm>
            <a:off x="1678040" y="3565398"/>
            <a:ext cx="340168" cy="298978"/>
            <a:chOff x="2081650" y="2050750"/>
            <a:chExt cx="483125" cy="424625"/>
          </a:xfrm>
        </p:grpSpPr>
        <p:sp>
          <p:nvSpPr>
            <p:cNvPr id="11137" name="Google Shape;11137;p137"/>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38" name="Google Shape;11138;p137"/>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39" name="Google Shape;11139;p137"/>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0" name="Google Shape;11140;p137"/>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1" name="Google Shape;11141;p137"/>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2" name="Google Shape;11142;p137"/>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43" name="Google Shape;11143;p137"/>
          <p:cNvGrpSpPr/>
          <p:nvPr/>
        </p:nvGrpSpPr>
        <p:grpSpPr>
          <a:xfrm>
            <a:off x="2105973" y="3588721"/>
            <a:ext cx="340168" cy="252332"/>
            <a:chOff x="2676100" y="2083800"/>
            <a:chExt cx="483125" cy="358375"/>
          </a:xfrm>
        </p:grpSpPr>
        <p:sp>
          <p:nvSpPr>
            <p:cNvPr id="11144" name="Google Shape;11144;p137"/>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5" name="Google Shape;11145;p137"/>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46" name="Google Shape;11146;p137"/>
          <p:cNvGrpSpPr/>
          <p:nvPr/>
        </p:nvGrpSpPr>
        <p:grpSpPr>
          <a:xfrm>
            <a:off x="2531487" y="3554766"/>
            <a:ext cx="323587" cy="320242"/>
            <a:chOff x="3282325" y="2035675"/>
            <a:chExt cx="459575" cy="454825"/>
          </a:xfrm>
        </p:grpSpPr>
        <p:sp>
          <p:nvSpPr>
            <p:cNvPr id="11147" name="Google Shape;11147;p137"/>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8" name="Google Shape;11148;p137"/>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49" name="Google Shape;11149;p137"/>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0" name="Google Shape;11150;p137"/>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51" name="Google Shape;11151;p137"/>
          <p:cNvSpPr/>
          <p:nvPr/>
        </p:nvSpPr>
        <p:spPr>
          <a:xfrm>
            <a:off x="2940184" y="3556291"/>
            <a:ext cx="330434" cy="316687"/>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2" name="Google Shape;11152;p137"/>
          <p:cNvSpPr/>
          <p:nvPr/>
        </p:nvSpPr>
        <p:spPr>
          <a:xfrm>
            <a:off x="3373188" y="3544543"/>
            <a:ext cx="300263" cy="340186"/>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53" name="Google Shape;11153;p137"/>
          <p:cNvGrpSpPr/>
          <p:nvPr/>
        </p:nvGrpSpPr>
        <p:grpSpPr>
          <a:xfrm>
            <a:off x="3776187" y="3544803"/>
            <a:ext cx="340608" cy="340168"/>
            <a:chOff x="5053900" y="2021500"/>
            <a:chExt cx="483750" cy="483125"/>
          </a:xfrm>
        </p:grpSpPr>
        <p:sp>
          <p:nvSpPr>
            <p:cNvPr id="11154" name="Google Shape;11154;p137"/>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5" name="Google Shape;11155;p137"/>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6" name="Google Shape;11156;p137"/>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7" name="Google Shape;11157;p137"/>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8" name="Google Shape;11158;p137"/>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59" name="Google Shape;11159;p137"/>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60" name="Google Shape;11160;p137"/>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61" name="Google Shape;11161;p137"/>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62" name="Google Shape;11162;p137"/>
          <p:cNvSpPr/>
          <p:nvPr/>
        </p:nvSpPr>
        <p:spPr>
          <a:xfrm>
            <a:off x="4249525" y="3544640"/>
            <a:ext cx="220489" cy="33999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63" name="Google Shape;11163;p137"/>
          <p:cNvGrpSpPr/>
          <p:nvPr/>
        </p:nvGrpSpPr>
        <p:grpSpPr>
          <a:xfrm>
            <a:off x="4601286" y="3547971"/>
            <a:ext cx="351663" cy="333831"/>
            <a:chOff x="6222125" y="2025975"/>
            <a:chExt cx="499450" cy="474125"/>
          </a:xfrm>
        </p:grpSpPr>
        <p:sp>
          <p:nvSpPr>
            <p:cNvPr id="11164" name="Google Shape;11164;p137"/>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65" name="Google Shape;11165;p137"/>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66" name="Google Shape;11166;p137"/>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67" name="Google Shape;11167;p137"/>
          <p:cNvGrpSpPr/>
          <p:nvPr/>
        </p:nvGrpSpPr>
        <p:grpSpPr>
          <a:xfrm>
            <a:off x="5058848" y="2364541"/>
            <a:ext cx="335504" cy="185953"/>
            <a:chOff x="896050" y="2725450"/>
            <a:chExt cx="476500" cy="264100"/>
          </a:xfrm>
        </p:grpSpPr>
        <p:sp>
          <p:nvSpPr>
            <p:cNvPr id="11168" name="Google Shape;11168;p137"/>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69" name="Google Shape;11169;p137"/>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0" name="Google Shape;11170;p137"/>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71" name="Google Shape;11171;p137"/>
          <p:cNvGrpSpPr/>
          <p:nvPr/>
        </p:nvGrpSpPr>
        <p:grpSpPr>
          <a:xfrm>
            <a:off x="5489588" y="2287425"/>
            <a:ext cx="340168" cy="340186"/>
            <a:chOff x="1487200" y="2615925"/>
            <a:chExt cx="483125" cy="483150"/>
          </a:xfrm>
        </p:grpSpPr>
        <p:sp>
          <p:nvSpPr>
            <p:cNvPr id="11172" name="Google Shape;11172;p137"/>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3" name="Google Shape;11173;p137"/>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4" name="Google Shape;11174;p137"/>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75" name="Google Shape;11175;p137"/>
          <p:cNvGrpSpPr/>
          <p:nvPr/>
        </p:nvGrpSpPr>
        <p:grpSpPr>
          <a:xfrm>
            <a:off x="5889537" y="2287425"/>
            <a:ext cx="353564" cy="340186"/>
            <a:chOff x="2077575" y="2615925"/>
            <a:chExt cx="502150" cy="483150"/>
          </a:xfrm>
        </p:grpSpPr>
        <p:sp>
          <p:nvSpPr>
            <p:cNvPr id="11176" name="Google Shape;11176;p137"/>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7" name="Google Shape;11177;p137"/>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8" name="Google Shape;11178;p137"/>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79" name="Google Shape;11179;p137"/>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80" name="Google Shape;11180;p137"/>
          <p:cNvGrpSpPr/>
          <p:nvPr/>
        </p:nvGrpSpPr>
        <p:grpSpPr>
          <a:xfrm>
            <a:off x="6313326" y="2303452"/>
            <a:ext cx="334536" cy="308132"/>
            <a:chOff x="2680100" y="2638725"/>
            <a:chExt cx="475125" cy="437625"/>
          </a:xfrm>
        </p:grpSpPr>
        <p:sp>
          <p:nvSpPr>
            <p:cNvPr id="11181" name="Google Shape;11181;p137"/>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82" name="Google Shape;11182;p137"/>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83" name="Google Shape;11183;p137"/>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84" name="Google Shape;11184;p137"/>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85" name="Google Shape;11185;p137"/>
          <p:cNvGrpSpPr/>
          <p:nvPr/>
        </p:nvGrpSpPr>
        <p:grpSpPr>
          <a:xfrm>
            <a:off x="6778965" y="2287425"/>
            <a:ext cx="239183" cy="340186"/>
            <a:chOff x="3342275" y="2615925"/>
            <a:chExt cx="339700" cy="483150"/>
          </a:xfrm>
        </p:grpSpPr>
        <p:sp>
          <p:nvSpPr>
            <p:cNvPr id="11186" name="Google Shape;11186;p137"/>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87" name="Google Shape;11187;p137"/>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188" name="Google Shape;11188;p137"/>
          <p:cNvSpPr/>
          <p:nvPr/>
        </p:nvSpPr>
        <p:spPr>
          <a:xfrm>
            <a:off x="7172212" y="2287100"/>
            <a:ext cx="279052" cy="340186"/>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89" name="Google Shape;11189;p137"/>
          <p:cNvSpPr/>
          <p:nvPr/>
        </p:nvSpPr>
        <p:spPr>
          <a:xfrm>
            <a:off x="7565246" y="2297730"/>
            <a:ext cx="340186" cy="31892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0" name="Google Shape;11190;p137"/>
          <p:cNvSpPr/>
          <p:nvPr/>
        </p:nvSpPr>
        <p:spPr>
          <a:xfrm>
            <a:off x="7990101" y="2297730"/>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191" name="Google Shape;11191;p137"/>
          <p:cNvGrpSpPr/>
          <p:nvPr/>
        </p:nvGrpSpPr>
        <p:grpSpPr>
          <a:xfrm>
            <a:off x="6415846" y="3956426"/>
            <a:ext cx="339482" cy="339271"/>
            <a:chOff x="5648900" y="2616600"/>
            <a:chExt cx="482150" cy="481850"/>
          </a:xfrm>
        </p:grpSpPr>
        <p:sp>
          <p:nvSpPr>
            <p:cNvPr id="11192" name="Google Shape;11192;p137"/>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3" name="Google Shape;11193;p137"/>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94" name="Google Shape;11194;p137"/>
          <p:cNvGrpSpPr/>
          <p:nvPr/>
        </p:nvGrpSpPr>
        <p:grpSpPr>
          <a:xfrm>
            <a:off x="4735130" y="3963142"/>
            <a:ext cx="325626" cy="325694"/>
            <a:chOff x="6242825" y="2615925"/>
            <a:chExt cx="483125" cy="483225"/>
          </a:xfrm>
        </p:grpSpPr>
        <p:sp>
          <p:nvSpPr>
            <p:cNvPr id="11195" name="Google Shape;11195;p137"/>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6" name="Google Shape;11196;p137"/>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7" name="Google Shape;11197;p137"/>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8" name="Google Shape;11198;p137"/>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199" name="Google Shape;11199;p137"/>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00" name="Google Shape;11200;p137"/>
          <p:cNvSpPr/>
          <p:nvPr/>
        </p:nvSpPr>
        <p:spPr>
          <a:xfrm>
            <a:off x="5053509" y="2716141"/>
            <a:ext cx="345977" cy="32117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01" name="Google Shape;11201;p137"/>
          <p:cNvGrpSpPr/>
          <p:nvPr/>
        </p:nvGrpSpPr>
        <p:grpSpPr>
          <a:xfrm>
            <a:off x="5488629" y="2707036"/>
            <a:ext cx="342087" cy="340186"/>
            <a:chOff x="1487200" y="3210375"/>
            <a:chExt cx="485850" cy="483150"/>
          </a:xfrm>
        </p:grpSpPr>
        <p:sp>
          <p:nvSpPr>
            <p:cNvPr id="11202" name="Google Shape;11202;p137"/>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03" name="Google Shape;11203;p137"/>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04" name="Google Shape;11204;p137"/>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05" name="Google Shape;11205;p137"/>
          <p:cNvSpPr/>
          <p:nvPr/>
        </p:nvSpPr>
        <p:spPr>
          <a:xfrm>
            <a:off x="5895994" y="2739750"/>
            <a:ext cx="340168" cy="273948"/>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06" name="Google Shape;11206;p137"/>
          <p:cNvSpPr/>
          <p:nvPr/>
        </p:nvSpPr>
        <p:spPr>
          <a:xfrm>
            <a:off x="6310174" y="2774289"/>
            <a:ext cx="340221" cy="204858"/>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07" name="Google Shape;11207;p137"/>
          <p:cNvGrpSpPr/>
          <p:nvPr/>
        </p:nvGrpSpPr>
        <p:grpSpPr>
          <a:xfrm>
            <a:off x="6727988" y="2707027"/>
            <a:ext cx="341136" cy="340204"/>
            <a:chOff x="3269875" y="3210400"/>
            <a:chExt cx="484500" cy="483175"/>
          </a:xfrm>
        </p:grpSpPr>
        <p:sp>
          <p:nvSpPr>
            <p:cNvPr id="11208" name="Google Shape;11208;p137"/>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09" name="Google Shape;11209;p137"/>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10" name="Google Shape;11210;p137"/>
          <p:cNvGrpSpPr/>
          <p:nvPr/>
        </p:nvGrpSpPr>
        <p:grpSpPr>
          <a:xfrm>
            <a:off x="7227082" y="2706666"/>
            <a:ext cx="170216" cy="340925"/>
            <a:chOff x="3985700" y="3210375"/>
            <a:chExt cx="241750" cy="484200"/>
          </a:xfrm>
        </p:grpSpPr>
        <p:sp>
          <p:nvSpPr>
            <p:cNvPr id="11211" name="Google Shape;11211;p137"/>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12" name="Google Shape;11212;p137"/>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13" name="Google Shape;11213;p137"/>
          <p:cNvGrpSpPr/>
          <p:nvPr/>
        </p:nvGrpSpPr>
        <p:grpSpPr>
          <a:xfrm>
            <a:off x="7566351" y="2707678"/>
            <a:ext cx="339007" cy="338901"/>
            <a:chOff x="4460225" y="3211300"/>
            <a:chExt cx="481475" cy="481325"/>
          </a:xfrm>
        </p:grpSpPr>
        <p:sp>
          <p:nvSpPr>
            <p:cNvPr id="11214" name="Google Shape;11214;p137"/>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15" name="Google Shape;11215;p137"/>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16" name="Google Shape;11216;p137"/>
          <p:cNvSpPr/>
          <p:nvPr/>
        </p:nvSpPr>
        <p:spPr>
          <a:xfrm>
            <a:off x="7990101" y="2726454"/>
            <a:ext cx="340186" cy="300545"/>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17" name="Google Shape;11217;p137"/>
          <p:cNvGrpSpPr/>
          <p:nvPr/>
        </p:nvGrpSpPr>
        <p:grpSpPr>
          <a:xfrm>
            <a:off x="6859688" y="3985756"/>
            <a:ext cx="342034" cy="280654"/>
            <a:chOff x="5647000" y="3252650"/>
            <a:chExt cx="485775" cy="398600"/>
          </a:xfrm>
        </p:grpSpPr>
        <p:sp>
          <p:nvSpPr>
            <p:cNvPr id="11218" name="Google Shape;11218;p137"/>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19" name="Google Shape;11219;p137"/>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0" name="Google Shape;11220;p137"/>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1" name="Google Shape;11221;p137"/>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2" name="Google Shape;11222;p137"/>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23" name="Google Shape;11223;p137"/>
          <p:cNvGrpSpPr/>
          <p:nvPr/>
        </p:nvGrpSpPr>
        <p:grpSpPr>
          <a:xfrm>
            <a:off x="5165128" y="3991768"/>
            <a:ext cx="326536" cy="268454"/>
            <a:chOff x="6242450" y="3252800"/>
            <a:chExt cx="484475" cy="398300"/>
          </a:xfrm>
        </p:grpSpPr>
        <p:sp>
          <p:nvSpPr>
            <p:cNvPr id="11224" name="Google Shape;11224;p137"/>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5" name="Google Shape;11225;p137"/>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6" name="Google Shape;11226;p137"/>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27" name="Google Shape;11227;p137"/>
          <p:cNvGrpSpPr/>
          <p:nvPr/>
        </p:nvGrpSpPr>
        <p:grpSpPr>
          <a:xfrm>
            <a:off x="5077111" y="3126102"/>
            <a:ext cx="298978" cy="340168"/>
            <a:chOff x="922025" y="3804850"/>
            <a:chExt cx="424625" cy="483125"/>
          </a:xfrm>
        </p:grpSpPr>
        <p:sp>
          <p:nvSpPr>
            <p:cNvPr id="11228" name="Google Shape;11228;p137"/>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29" name="Google Shape;11229;p137"/>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30" name="Google Shape;11230;p137"/>
          <p:cNvSpPr/>
          <p:nvPr/>
        </p:nvSpPr>
        <p:spPr>
          <a:xfrm>
            <a:off x="5485351" y="3125004"/>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31" name="Google Shape;11231;p137"/>
          <p:cNvGrpSpPr/>
          <p:nvPr/>
        </p:nvGrpSpPr>
        <p:grpSpPr>
          <a:xfrm>
            <a:off x="5909841" y="3126102"/>
            <a:ext cx="312955" cy="340168"/>
            <a:chOff x="2100300" y="3804850"/>
            <a:chExt cx="444475" cy="483125"/>
          </a:xfrm>
        </p:grpSpPr>
        <p:sp>
          <p:nvSpPr>
            <p:cNvPr id="11232" name="Google Shape;11232;p137"/>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33" name="Google Shape;11233;p137"/>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34" name="Google Shape;11234;p137"/>
          <p:cNvGrpSpPr/>
          <p:nvPr/>
        </p:nvGrpSpPr>
        <p:grpSpPr>
          <a:xfrm>
            <a:off x="6333463" y="3126102"/>
            <a:ext cx="294261" cy="340168"/>
            <a:chOff x="2708700" y="3804850"/>
            <a:chExt cx="417925" cy="483125"/>
          </a:xfrm>
        </p:grpSpPr>
        <p:sp>
          <p:nvSpPr>
            <p:cNvPr id="11235" name="Google Shape;11235;p137"/>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36" name="Google Shape;11236;p137"/>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37" name="Google Shape;11237;p137"/>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38" name="Google Shape;11238;p137"/>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39" name="Google Shape;11239;p137"/>
          <p:cNvSpPr/>
          <p:nvPr/>
        </p:nvSpPr>
        <p:spPr>
          <a:xfrm>
            <a:off x="6728094" y="3166169"/>
            <a:ext cx="340168" cy="2590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0" name="Google Shape;11240;p137"/>
          <p:cNvSpPr/>
          <p:nvPr/>
        </p:nvSpPr>
        <p:spPr>
          <a:xfrm>
            <a:off x="7154806" y="3125620"/>
            <a:ext cx="313870" cy="340186"/>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41" name="Google Shape;11241;p137"/>
          <p:cNvGrpSpPr/>
          <p:nvPr/>
        </p:nvGrpSpPr>
        <p:grpSpPr>
          <a:xfrm>
            <a:off x="7570338" y="3127378"/>
            <a:ext cx="331033" cy="337616"/>
            <a:chOff x="4467450" y="3808475"/>
            <a:chExt cx="470150" cy="479500"/>
          </a:xfrm>
        </p:grpSpPr>
        <p:sp>
          <p:nvSpPr>
            <p:cNvPr id="11242" name="Google Shape;11242;p137"/>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3" name="Google Shape;11243;p137"/>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4" name="Google Shape;11244;p137"/>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5" name="Google Shape;11245;p137"/>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46" name="Google Shape;11246;p137"/>
          <p:cNvGrpSpPr/>
          <p:nvPr/>
        </p:nvGrpSpPr>
        <p:grpSpPr>
          <a:xfrm>
            <a:off x="7990685" y="3126102"/>
            <a:ext cx="340186" cy="340168"/>
            <a:chOff x="5053900" y="3804850"/>
            <a:chExt cx="483150" cy="483125"/>
          </a:xfrm>
        </p:grpSpPr>
        <p:sp>
          <p:nvSpPr>
            <p:cNvPr id="11247" name="Google Shape;11247;p137"/>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8" name="Google Shape;11248;p137"/>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49" name="Google Shape;11249;p137"/>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0" name="Google Shape;11250;p137"/>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51" name="Google Shape;11251;p137"/>
          <p:cNvGrpSpPr/>
          <p:nvPr/>
        </p:nvGrpSpPr>
        <p:grpSpPr>
          <a:xfrm>
            <a:off x="7306081" y="3956021"/>
            <a:ext cx="340168" cy="340168"/>
            <a:chOff x="5648375" y="3804850"/>
            <a:chExt cx="483125" cy="483125"/>
          </a:xfrm>
        </p:grpSpPr>
        <p:sp>
          <p:nvSpPr>
            <p:cNvPr id="11252" name="Google Shape;11252;p137"/>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3" name="Google Shape;11253;p137"/>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4" name="Google Shape;11254;p137"/>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5" name="Google Shape;11255;p137"/>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56" name="Google Shape;11256;p137"/>
          <p:cNvGrpSpPr/>
          <p:nvPr/>
        </p:nvGrpSpPr>
        <p:grpSpPr>
          <a:xfrm>
            <a:off x="5596036" y="3968278"/>
            <a:ext cx="280923" cy="315449"/>
            <a:chOff x="6276025" y="3812400"/>
            <a:chExt cx="416800" cy="468025"/>
          </a:xfrm>
        </p:grpSpPr>
        <p:sp>
          <p:nvSpPr>
            <p:cNvPr id="11257" name="Google Shape;11257;p137"/>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8" name="Google Shape;11258;p137"/>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59" name="Google Shape;11259;p137"/>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0" name="Google Shape;11260;p137"/>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61" name="Google Shape;11261;p137"/>
          <p:cNvGrpSpPr/>
          <p:nvPr/>
        </p:nvGrpSpPr>
        <p:grpSpPr>
          <a:xfrm>
            <a:off x="5055293" y="3545089"/>
            <a:ext cx="342615" cy="340186"/>
            <a:chOff x="890400" y="4399350"/>
            <a:chExt cx="486600" cy="483150"/>
          </a:xfrm>
        </p:grpSpPr>
        <p:sp>
          <p:nvSpPr>
            <p:cNvPr id="11262" name="Google Shape;11262;p137"/>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3" name="Google Shape;11263;p137"/>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4" name="Google Shape;11264;p137"/>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65" name="Google Shape;11265;p137"/>
          <p:cNvGrpSpPr/>
          <p:nvPr/>
        </p:nvGrpSpPr>
        <p:grpSpPr>
          <a:xfrm>
            <a:off x="5489588" y="3560368"/>
            <a:ext cx="340168" cy="309628"/>
            <a:chOff x="1487200" y="4421025"/>
            <a:chExt cx="483125" cy="439750"/>
          </a:xfrm>
        </p:grpSpPr>
        <p:sp>
          <p:nvSpPr>
            <p:cNvPr id="11266" name="Google Shape;11266;p137"/>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7" name="Google Shape;11267;p137"/>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8" name="Google Shape;11268;p137"/>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69" name="Google Shape;11269;p137"/>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70" name="Google Shape;11270;p137"/>
          <p:cNvGrpSpPr/>
          <p:nvPr/>
        </p:nvGrpSpPr>
        <p:grpSpPr>
          <a:xfrm>
            <a:off x="5893867" y="3545107"/>
            <a:ext cx="344903" cy="340151"/>
            <a:chOff x="2079300" y="4399325"/>
            <a:chExt cx="489850" cy="483100"/>
          </a:xfrm>
        </p:grpSpPr>
        <p:sp>
          <p:nvSpPr>
            <p:cNvPr id="11271" name="Google Shape;11271;p137"/>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72" name="Google Shape;11272;p137"/>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73" name="Google Shape;11273;p137"/>
          <p:cNvSpPr/>
          <p:nvPr/>
        </p:nvSpPr>
        <p:spPr>
          <a:xfrm>
            <a:off x="6330757" y="3544569"/>
            <a:ext cx="299049" cy="340133"/>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74" name="Google Shape;11274;p137"/>
          <p:cNvGrpSpPr/>
          <p:nvPr/>
        </p:nvGrpSpPr>
        <p:grpSpPr>
          <a:xfrm>
            <a:off x="6760439" y="3545107"/>
            <a:ext cx="276236" cy="340151"/>
            <a:chOff x="3316000" y="4399325"/>
            <a:chExt cx="392325" cy="483100"/>
          </a:xfrm>
        </p:grpSpPr>
        <p:sp>
          <p:nvSpPr>
            <p:cNvPr id="11275" name="Google Shape;11275;p137"/>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76" name="Google Shape;11276;p137"/>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77" name="Google Shape;11277;p137"/>
          <p:cNvGrpSpPr/>
          <p:nvPr/>
        </p:nvGrpSpPr>
        <p:grpSpPr>
          <a:xfrm>
            <a:off x="7185179" y="3545089"/>
            <a:ext cx="254022" cy="340186"/>
            <a:chOff x="3926225" y="4399275"/>
            <a:chExt cx="360775" cy="483150"/>
          </a:xfrm>
        </p:grpSpPr>
        <p:sp>
          <p:nvSpPr>
            <p:cNvPr id="11278" name="Google Shape;11278;p137"/>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79" name="Google Shape;11279;p137"/>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280" name="Google Shape;11280;p137"/>
          <p:cNvSpPr/>
          <p:nvPr/>
        </p:nvSpPr>
        <p:spPr>
          <a:xfrm>
            <a:off x="7645633" y="3544578"/>
            <a:ext cx="179387" cy="340116"/>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281" name="Google Shape;11281;p137"/>
          <p:cNvGrpSpPr/>
          <p:nvPr/>
        </p:nvGrpSpPr>
        <p:grpSpPr>
          <a:xfrm>
            <a:off x="7990738" y="3545151"/>
            <a:ext cx="340080" cy="340063"/>
            <a:chOff x="5053975" y="4399375"/>
            <a:chExt cx="483000" cy="482975"/>
          </a:xfrm>
        </p:grpSpPr>
        <p:sp>
          <p:nvSpPr>
            <p:cNvPr id="11282" name="Google Shape;11282;p137"/>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83" name="Google Shape;11283;p137"/>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84" name="Google Shape;11284;p137"/>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85" name="Google Shape;11285;p137"/>
          <p:cNvGrpSpPr/>
          <p:nvPr/>
        </p:nvGrpSpPr>
        <p:grpSpPr>
          <a:xfrm>
            <a:off x="7750609" y="3956042"/>
            <a:ext cx="340168" cy="340168"/>
            <a:chOff x="5648375" y="4399300"/>
            <a:chExt cx="483125" cy="483125"/>
          </a:xfrm>
        </p:grpSpPr>
        <p:sp>
          <p:nvSpPr>
            <p:cNvPr id="11286" name="Google Shape;11286;p137"/>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87" name="Google Shape;11287;p137"/>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88" name="Google Shape;11288;p137"/>
          <p:cNvGrpSpPr/>
          <p:nvPr/>
        </p:nvGrpSpPr>
        <p:grpSpPr>
          <a:xfrm>
            <a:off x="5981331" y="3974637"/>
            <a:ext cx="330007" cy="302744"/>
            <a:chOff x="6239575" y="4416275"/>
            <a:chExt cx="489625" cy="449175"/>
          </a:xfrm>
        </p:grpSpPr>
        <p:sp>
          <p:nvSpPr>
            <p:cNvPr id="11289" name="Google Shape;11289;p137"/>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90" name="Google Shape;11290;p137"/>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91" name="Google Shape;11291;p137"/>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92" name="Google Shape;11292;p137"/>
          <p:cNvGrpSpPr/>
          <p:nvPr/>
        </p:nvGrpSpPr>
        <p:grpSpPr>
          <a:xfrm>
            <a:off x="3084610" y="3971815"/>
            <a:ext cx="308234" cy="308234"/>
            <a:chOff x="892750" y="4993750"/>
            <a:chExt cx="483125" cy="483125"/>
          </a:xfrm>
        </p:grpSpPr>
        <p:sp>
          <p:nvSpPr>
            <p:cNvPr id="11293" name="Google Shape;11293;p137"/>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94" name="Google Shape;11294;p137"/>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95" name="Google Shape;11295;p137"/>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96" name="Google Shape;11296;p137"/>
          <p:cNvGrpSpPr/>
          <p:nvPr/>
        </p:nvGrpSpPr>
        <p:grpSpPr>
          <a:xfrm>
            <a:off x="3497219" y="3971815"/>
            <a:ext cx="308234" cy="308234"/>
            <a:chOff x="1487200" y="4993750"/>
            <a:chExt cx="483125" cy="483125"/>
          </a:xfrm>
        </p:grpSpPr>
        <p:sp>
          <p:nvSpPr>
            <p:cNvPr id="11297" name="Google Shape;11297;p137"/>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298" name="Google Shape;11298;p137"/>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299" name="Google Shape;11299;p137"/>
          <p:cNvGrpSpPr/>
          <p:nvPr/>
        </p:nvGrpSpPr>
        <p:grpSpPr>
          <a:xfrm>
            <a:off x="3909829" y="3971815"/>
            <a:ext cx="308234" cy="308234"/>
            <a:chOff x="2081650" y="4993750"/>
            <a:chExt cx="483125" cy="483125"/>
          </a:xfrm>
        </p:grpSpPr>
        <p:sp>
          <p:nvSpPr>
            <p:cNvPr id="11300" name="Google Shape;11300;p137"/>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01" name="Google Shape;11301;p137"/>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302" name="Google Shape;11302;p137"/>
          <p:cNvGrpSpPr/>
          <p:nvPr/>
        </p:nvGrpSpPr>
        <p:grpSpPr>
          <a:xfrm>
            <a:off x="1491328" y="3979188"/>
            <a:ext cx="293982" cy="293982"/>
            <a:chOff x="2676100" y="4993750"/>
            <a:chExt cx="483125" cy="483125"/>
          </a:xfrm>
        </p:grpSpPr>
        <p:sp>
          <p:nvSpPr>
            <p:cNvPr id="11303" name="Google Shape;11303;p137"/>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04" name="Google Shape;11304;p137"/>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05" name="Google Shape;11305;p137"/>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306" name="Google Shape;11306;p137"/>
          <p:cNvGrpSpPr/>
          <p:nvPr/>
        </p:nvGrpSpPr>
        <p:grpSpPr>
          <a:xfrm>
            <a:off x="4322435" y="3971815"/>
            <a:ext cx="308234" cy="308234"/>
            <a:chOff x="3270550" y="4993750"/>
            <a:chExt cx="483125" cy="483125"/>
          </a:xfrm>
        </p:grpSpPr>
        <p:sp>
          <p:nvSpPr>
            <p:cNvPr id="11307" name="Google Shape;11307;p137"/>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08" name="Google Shape;11308;p137"/>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09" name="Google Shape;11309;p137"/>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1310" name="Google Shape;11310;p137"/>
          <p:cNvSpPr/>
          <p:nvPr/>
        </p:nvSpPr>
        <p:spPr>
          <a:xfrm>
            <a:off x="1889555" y="3978931"/>
            <a:ext cx="293997" cy="29407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1311" name="Google Shape;11311;p137"/>
          <p:cNvGrpSpPr/>
          <p:nvPr/>
        </p:nvGrpSpPr>
        <p:grpSpPr>
          <a:xfrm>
            <a:off x="2288093" y="3979142"/>
            <a:ext cx="293997" cy="294073"/>
            <a:chOff x="4459450" y="4993700"/>
            <a:chExt cx="483150" cy="483275"/>
          </a:xfrm>
        </p:grpSpPr>
        <p:sp>
          <p:nvSpPr>
            <p:cNvPr id="11312" name="Google Shape;11312;p137"/>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13" name="Google Shape;11313;p137"/>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314" name="Google Shape;11314;p137"/>
          <p:cNvGrpSpPr/>
          <p:nvPr/>
        </p:nvGrpSpPr>
        <p:grpSpPr>
          <a:xfrm>
            <a:off x="2686471" y="3979142"/>
            <a:ext cx="293997" cy="294073"/>
            <a:chOff x="5053900" y="4993700"/>
            <a:chExt cx="483150" cy="483275"/>
          </a:xfrm>
        </p:grpSpPr>
        <p:sp>
          <p:nvSpPr>
            <p:cNvPr id="11315" name="Google Shape;11315;p137"/>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316" name="Google Shape;11316;p137"/>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20"/>
        <p:cNvGrpSpPr/>
        <p:nvPr/>
      </p:nvGrpSpPr>
      <p:grpSpPr>
        <a:xfrm>
          <a:off x="0" y="0"/>
          <a:ext cx="0" cy="0"/>
          <a:chOff x="0" y="0"/>
          <a:chExt cx="0" cy="0"/>
        </a:xfrm>
      </p:grpSpPr>
      <p:sp>
        <p:nvSpPr>
          <p:cNvPr id="11321" name="Google Shape;11321;p138"/>
          <p:cNvSpPr/>
          <p:nvPr/>
        </p:nvSpPr>
        <p:spPr>
          <a:xfrm>
            <a:off x="844100" y="1534006"/>
            <a:ext cx="323667" cy="37356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38"/>
          <p:cNvSpPr/>
          <p:nvPr/>
        </p:nvSpPr>
        <p:spPr>
          <a:xfrm>
            <a:off x="844104" y="1998611"/>
            <a:ext cx="383008" cy="338738"/>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138"/>
          <p:cNvSpPr/>
          <p:nvPr/>
        </p:nvSpPr>
        <p:spPr>
          <a:xfrm>
            <a:off x="852434" y="2428395"/>
            <a:ext cx="366348" cy="373412"/>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4" name="Google Shape;11324;p138"/>
          <p:cNvGrpSpPr/>
          <p:nvPr/>
        </p:nvGrpSpPr>
        <p:grpSpPr>
          <a:xfrm>
            <a:off x="2987728" y="1561903"/>
            <a:ext cx="371882" cy="373766"/>
            <a:chOff x="-41270450" y="1973375"/>
            <a:chExt cx="315850" cy="317450"/>
          </a:xfrm>
        </p:grpSpPr>
        <p:sp>
          <p:nvSpPr>
            <p:cNvPr id="11325" name="Google Shape;11325;p138"/>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38"/>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138"/>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138"/>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9" name="Google Shape;11329;p138"/>
          <p:cNvGrpSpPr/>
          <p:nvPr/>
        </p:nvGrpSpPr>
        <p:grpSpPr>
          <a:xfrm>
            <a:off x="3005407" y="2008859"/>
            <a:ext cx="395871" cy="372088"/>
            <a:chOff x="-41291625" y="2339025"/>
            <a:chExt cx="336225" cy="316025"/>
          </a:xfrm>
        </p:grpSpPr>
        <p:sp>
          <p:nvSpPr>
            <p:cNvPr id="11330" name="Google Shape;11330;p138"/>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138"/>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2" name="Google Shape;11332;p138"/>
          <p:cNvSpPr/>
          <p:nvPr/>
        </p:nvSpPr>
        <p:spPr>
          <a:xfrm>
            <a:off x="2982027" y="2195874"/>
            <a:ext cx="0" cy="29"/>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138"/>
          <p:cNvSpPr/>
          <p:nvPr/>
        </p:nvSpPr>
        <p:spPr>
          <a:xfrm>
            <a:off x="3016426" y="2441147"/>
            <a:ext cx="376503" cy="373442"/>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138"/>
          <p:cNvSpPr/>
          <p:nvPr/>
        </p:nvSpPr>
        <p:spPr>
          <a:xfrm>
            <a:off x="1807487" y="2877846"/>
            <a:ext cx="231859" cy="372824"/>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138"/>
          <p:cNvSpPr/>
          <p:nvPr/>
        </p:nvSpPr>
        <p:spPr>
          <a:xfrm>
            <a:off x="1759274" y="3307876"/>
            <a:ext cx="328289" cy="374914"/>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38"/>
          <p:cNvSpPr/>
          <p:nvPr/>
        </p:nvSpPr>
        <p:spPr>
          <a:xfrm>
            <a:off x="1735189" y="3801910"/>
            <a:ext cx="372824" cy="374060"/>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138"/>
          <p:cNvSpPr/>
          <p:nvPr/>
        </p:nvSpPr>
        <p:spPr>
          <a:xfrm>
            <a:off x="3953247" y="2878081"/>
            <a:ext cx="374678" cy="372353"/>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8" name="Google Shape;11338;p138"/>
          <p:cNvGrpSpPr/>
          <p:nvPr/>
        </p:nvGrpSpPr>
        <p:grpSpPr>
          <a:xfrm>
            <a:off x="1229534" y="1533910"/>
            <a:ext cx="396931" cy="373147"/>
            <a:chOff x="-42804750" y="1949600"/>
            <a:chExt cx="337125" cy="316925"/>
          </a:xfrm>
        </p:grpSpPr>
        <p:sp>
          <p:nvSpPr>
            <p:cNvPr id="11339" name="Google Shape;11339;p138"/>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38"/>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138"/>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2" name="Google Shape;11342;p138"/>
          <p:cNvGrpSpPr/>
          <p:nvPr/>
        </p:nvGrpSpPr>
        <p:grpSpPr>
          <a:xfrm>
            <a:off x="1292211" y="1986607"/>
            <a:ext cx="335706" cy="364258"/>
            <a:chOff x="-42778750" y="2320125"/>
            <a:chExt cx="285125" cy="309375"/>
          </a:xfrm>
        </p:grpSpPr>
        <p:sp>
          <p:nvSpPr>
            <p:cNvPr id="11343" name="Google Shape;11343;p138"/>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138"/>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5" name="Google Shape;11345;p138"/>
          <p:cNvGrpSpPr/>
          <p:nvPr/>
        </p:nvGrpSpPr>
        <p:grpSpPr>
          <a:xfrm>
            <a:off x="1269879" y="2433612"/>
            <a:ext cx="375591" cy="374678"/>
            <a:chOff x="-42796875" y="2680675"/>
            <a:chExt cx="319000" cy="318225"/>
          </a:xfrm>
        </p:grpSpPr>
        <p:sp>
          <p:nvSpPr>
            <p:cNvPr id="11346" name="Google Shape;11346;p138"/>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38"/>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38"/>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138"/>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138"/>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1" name="Google Shape;11351;p138"/>
          <p:cNvSpPr/>
          <p:nvPr/>
        </p:nvSpPr>
        <p:spPr>
          <a:xfrm>
            <a:off x="3439644" y="1559525"/>
            <a:ext cx="375591" cy="373030"/>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138"/>
          <p:cNvSpPr/>
          <p:nvPr/>
        </p:nvSpPr>
        <p:spPr>
          <a:xfrm>
            <a:off x="3459773" y="2040992"/>
            <a:ext cx="380241" cy="31810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138"/>
          <p:cNvSpPr/>
          <p:nvPr/>
        </p:nvSpPr>
        <p:spPr>
          <a:xfrm>
            <a:off x="3469303" y="2441147"/>
            <a:ext cx="375620" cy="372441"/>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38"/>
          <p:cNvSpPr/>
          <p:nvPr/>
        </p:nvSpPr>
        <p:spPr>
          <a:xfrm>
            <a:off x="2230466" y="2877846"/>
            <a:ext cx="268977" cy="37096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138"/>
          <p:cNvSpPr/>
          <p:nvPr/>
        </p:nvSpPr>
        <p:spPr>
          <a:xfrm>
            <a:off x="2117481" y="3661407"/>
            <a:ext cx="29" cy="29"/>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56" name="Google Shape;11356;p138"/>
          <p:cNvGrpSpPr/>
          <p:nvPr/>
        </p:nvGrpSpPr>
        <p:grpSpPr>
          <a:xfrm>
            <a:off x="2168150" y="3311887"/>
            <a:ext cx="390426" cy="369586"/>
            <a:chOff x="-39055650" y="2315975"/>
            <a:chExt cx="331600" cy="313900"/>
          </a:xfrm>
        </p:grpSpPr>
        <p:sp>
          <p:nvSpPr>
            <p:cNvPr id="11357" name="Google Shape;11357;p138"/>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38"/>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59" name="Google Shape;11359;p138"/>
          <p:cNvSpPr/>
          <p:nvPr/>
        </p:nvSpPr>
        <p:spPr>
          <a:xfrm>
            <a:off x="2174857" y="3829888"/>
            <a:ext cx="374649" cy="31810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138"/>
          <p:cNvSpPr/>
          <p:nvPr/>
        </p:nvSpPr>
        <p:spPr>
          <a:xfrm>
            <a:off x="3995440" y="3297221"/>
            <a:ext cx="290288" cy="375355"/>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61" name="Google Shape;11361;p138"/>
          <p:cNvGrpSpPr/>
          <p:nvPr/>
        </p:nvGrpSpPr>
        <p:grpSpPr>
          <a:xfrm>
            <a:off x="1659816" y="1534087"/>
            <a:ext cx="380241" cy="371793"/>
            <a:chOff x="-42430625" y="1949750"/>
            <a:chExt cx="322950" cy="315775"/>
          </a:xfrm>
        </p:grpSpPr>
        <p:sp>
          <p:nvSpPr>
            <p:cNvPr id="11362" name="Google Shape;11362;p138"/>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138"/>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38"/>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38"/>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66" name="Google Shape;11366;p138"/>
          <p:cNvSpPr/>
          <p:nvPr/>
        </p:nvSpPr>
        <p:spPr>
          <a:xfrm>
            <a:off x="1719036" y="1981654"/>
            <a:ext cx="324609" cy="372824"/>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138"/>
          <p:cNvSpPr/>
          <p:nvPr/>
        </p:nvSpPr>
        <p:spPr>
          <a:xfrm>
            <a:off x="1696509" y="2414097"/>
            <a:ext cx="370057" cy="372647"/>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38"/>
          <p:cNvSpPr/>
          <p:nvPr/>
        </p:nvSpPr>
        <p:spPr>
          <a:xfrm>
            <a:off x="3917021" y="1568326"/>
            <a:ext cx="373766" cy="34035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138"/>
          <p:cNvSpPr/>
          <p:nvPr/>
        </p:nvSpPr>
        <p:spPr>
          <a:xfrm>
            <a:off x="3936416" y="2007614"/>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138"/>
          <p:cNvSpPr/>
          <p:nvPr/>
        </p:nvSpPr>
        <p:spPr>
          <a:xfrm>
            <a:off x="3906859" y="2439940"/>
            <a:ext cx="373766" cy="373736"/>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138"/>
          <p:cNvSpPr/>
          <p:nvPr/>
        </p:nvSpPr>
        <p:spPr>
          <a:xfrm>
            <a:off x="2616350" y="2874814"/>
            <a:ext cx="374678" cy="375620"/>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2" name="Google Shape;11372;p138"/>
          <p:cNvGrpSpPr/>
          <p:nvPr/>
        </p:nvGrpSpPr>
        <p:grpSpPr>
          <a:xfrm>
            <a:off x="2623344" y="3310032"/>
            <a:ext cx="372824" cy="372058"/>
            <a:chOff x="-38686275" y="2314400"/>
            <a:chExt cx="316650" cy="316000"/>
          </a:xfrm>
        </p:grpSpPr>
        <p:sp>
          <p:nvSpPr>
            <p:cNvPr id="11373" name="Google Shape;11373;p138"/>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138"/>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5" name="Google Shape;11375;p138"/>
          <p:cNvGrpSpPr/>
          <p:nvPr/>
        </p:nvGrpSpPr>
        <p:grpSpPr>
          <a:xfrm>
            <a:off x="2621946" y="3802072"/>
            <a:ext cx="375620" cy="373736"/>
            <a:chOff x="-38686275" y="2682250"/>
            <a:chExt cx="319025" cy="317425"/>
          </a:xfrm>
        </p:grpSpPr>
        <p:sp>
          <p:nvSpPr>
            <p:cNvPr id="11376" name="Google Shape;11376;p138"/>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138"/>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8" name="Google Shape;11378;p138"/>
          <p:cNvGrpSpPr/>
          <p:nvPr/>
        </p:nvGrpSpPr>
        <p:grpSpPr>
          <a:xfrm>
            <a:off x="3940328" y="3800615"/>
            <a:ext cx="391368" cy="376650"/>
            <a:chOff x="-37534750" y="2668075"/>
            <a:chExt cx="332400" cy="319900"/>
          </a:xfrm>
        </p:grpSpPr>
        <p:sp>
          <p:nvSpPr>
            <p:cNvPr id="11379" name="Google Shape;11379;p138"/>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138"/>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1" name="Google Shape;11381;p138"/>
          <p:cNvSpPr/>
          <p:nvPr/>
        </p:nvSpPr>
        <p:spPr>
          <a:xfrm>
            <a:off x="2106751" y="1533329"/>
            <a:ext cx="375591" cy="372588"/>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2" name="Google Shape;11382;p138"/>
          <p:cNvGrpSpPr/>
          <p:nvPr/>
        </p:nvGrpSpPr>
        <p:grpSpPr>
          <a:xfrm>
            <a:off x="2131694" y="1981750"/>
            <a:ext cx="375591" cy="374060"/>
            <a:chOff x="-42062025" y="2316000"/>
            <a:chExt cx="319000" cy="317700"/>
          </a:xfrm>
        </p:grpSpPr>
        <p:sp>
          <p:nvSpPr>
            <p:cNvPr id="11383" name="Google Shape;11383;p138"/>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38"/>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5" name="Google Shape;11385;p138"/>
          <p:cNvSpPr/>
          <p:nvPr/>
        </p:nvSpPr>
        <p:spPr>
          <a:xfrm>
            <a:off x="2135027" y="2413185"/>
            <a:ext cx="378387" cy="375296"/>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6" name="Google Shape;11386;p138"/>
          <p:cNvGrpSpPr/>
          <p:nvPr/>
        </p:nvGrpSpPr>
        <p:grpSpPr>
          <a:xfrm>
            <a:off x="876569" y="2892853"/>
            <a:ext cx="330143" cy="368173"/>
            <a:chOff x="-40150450" y="1977325"/>
            <a:chExt cx="280400" cy="312700"/>
          </a:xfrm>
        </p:grpSpPr>
        <p:sp>
          <p:nvSpPr>
            <p:cNvPr id="11387" name="Google Shape;11387;p138"/>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38"/>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138"/>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138"/>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1" name="Google Shape;11391;p138"/>
          <p:cNvGrpSpPr/>
          <p:nvPr/>
        </p:nvGrpSpPr>
        <p:grpSpPr>
          <a:xfrm>
            <a:off x="870534" y="3352072"/>
            <a:ext cx="342211" cy="372824"/>
            <a:chOff x="-40160700" y="2339625"/>
            <a:chExt cx="290650" cy="316650"/>
          </a:xfrm>
        </p:grpSpPr>
        <p:sp>
          <p:nvSpPr>
            <p:cNvPr id="11392" name="Google Shape;11392;p138"/>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38"/>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38"/>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138"/>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6" name="Google Shape;11396;p138"/>
          <p:cNvGrpSpPr/>
          <p:nvPr/>
        </p:nvGrpSpPr>
        <p:grpSpPr>
          <a:xfrm>
            <a:off x="852359" y="3802529"/>
            <a:ext cx="375591" cy="372824"/>
            <a:chOff x="-40171725" y="2705875"/>
            <a:chExt cx="319000" cy="316650"/>
          </a:xfrm>
        </p:grpSpPr>
        <p:sp>
          <p:nvSpPr>
            <p:cNvPr id="11397" name="Google Shape;11397;p138"/>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38"/>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9" name="Google Shape;11399;p138"/>
          <p:cNvGrpSpPr/>
          <p:nvPr/>
        </p:nvGrpSpPr>
        <p:grpSpPr>
          <a:xfrm>
            <a:off x="3109957" y="2876984"/>
            <a:ext cx="272686" cy="373766"/>
            <a:chOff x="-38275925" y="1946600"/>
            <a:chExt cx="231600" cy="317450"/>
          </a:xfrm>
        </p:grpSpPr>
        <p:sp>
          <p:nvSpPr>
            <p:cNvPr id="11400" name="Google Shape;11400;p138"/>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38"/>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02" name="Google Shape;11402;p138"/>
          <p:cNvSpPr/>
          <p:nvPr/>
        </p:nvSpPr>
        <p:spPr>
          <a:xfrm>
            <a:off x="3057873" y="3308700"/>
            <a:ext cx="374678" cy="374089"/>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138"/>
          <p:cNvSpPr/>
          <p:nvPr/>
        </p:nvSpPr>
        <p:spPr>
          <a:xfrm>
            <a:off x="3137950" y="3801601"/>
            <a:ext cx="219821" cy="374678"/>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4" name="Google Shape;11404;p138"/>
          <p:cNvGrpSpPr/>
          <p:nvPr/>
        </p:nvGrpSpPr>
        <p:grpSpPr>
          <a:xfrm>
            <a:off x="2173841" y="4274426"/>
            <a:ext cx="382096" cy="371911"/>
            <a:chOff x="-37190575" y="1951325"/>
            <a:chExt cx="324525" cy="315875"/>
          </a:xfrm>
        </p:grpSpPr>
        <p:sp>
          <p:nvSpPr>
            <p:cNvPr id="11405" name="Google Shape;11405;p138"/>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138"/>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138"/>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38"/>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38"/>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10" name="Google Shape;11410;p138"/>
          <p:cNvSpPr/>
          <p:nvPr/>
        </p:nvSpPr>
        <p:spPr>
          <a:xfrm>
            <a:off x="2541596" y="1531475"/>
            <a:ext cx="378387" cy="373736"/>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1" name="Google Shape;11411;p138"/>
          <p:cNvGrpSpPr/>
          <p:nvPr/>
        </p:nvGrpSpPr>
        <p:grpSpPr>
          <a:xfrm>
            <a:off x="2574144" y="2060577"/>
            <a:ext cx="373736" cy="293055"/>
            <a:chOff x="-41694200" y="2382950"/>
            <a:chExt cx="317425" cy="248900"/>
          </a:xfrm>
        </p:grpSpPr>
        <p:sp>
          <p:nvSpPr>
            <p:cNvPr id="11412" name="Google Shape;11412;p138"/>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138"/>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4" name="Google Shape;11414;p138"/>
          <p:cNvGrpSpPr/>
          <p:nvPr/>
        </p:nvGrpSpPr>
        <p:grpSpPr>
          <a:xfrm>
            <a:off x="2570967" y="2413885"/>
            <a:ext cx="375591" cy="373766"/>
            <a:chOff x="-41695775" y="2683025"/>
            <a:chExt cx="319000" cy="317450"/>
          </a:xfrm>
        </p:grpSpPr>
        <p:sp>
          <p:nvSpPr>
            <p:cNvPr id="11415" name="Google Shape;11415;p138"/>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138"/>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138"/>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8" name="Google Shape;11418;p138"/>
          <p:cNvGrpSpPr/>
          <p:nvPr/>
        </p:nvGrpSpPr>
        <p:grpSpPr>
          <a:xfrm>
            <a:off x="1313266" y="2906655"/>
            <a:ext cx="342211" cy="375620"/>
            <a:chOff x="-39792875" y="1971800"/>
            <a:chExt cx="290650" cy="319025"/>
          </a:xfrm>
        </p:grpSpPr>
        <p:sp>
          <p:nvSpPr>
            <p:cNvPr id="11419" name="Google Shape;11419;p138"/>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38"/>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138"/>
          <p:cNvGrpSpPr/>
          <p:nvPr/>
        </p:nvGrpSpPr>
        <p:grpSpPr>
          <a:xfrm>
            <a:off x="1323705" y="3354881"/>
            <a:ext cx="324609" cy="374825"/>
            <a:chOff x="-39783425" y="2337925"/>
            <a:chExt cx="275700" cy="318350"/>
          </a:xfrm>
        </p:grpSpPr>
        <p:sp>
          <p:nvSpPr>
            <p:cNvPr id="11422" name="Google Shape;11422;p138"/>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138"/>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4" name="Google Shape;11424;p138"/>
          <p:cNvSpPr/>
          <p:nvPr/>
        </p:nvSpPr>
        <p:spPr>
          <a:xfrm>
            <a:off x="1296433" y="3802308"/>
            <a:ext cx="371911" cy="373265"/>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5" name="Google Shape;11425;p138"/>
          <p:cNvGrpSpPr/>
          <p:nvPr/>
        </p:nvGrpSpPr>
        <p:grpSpPr>
          <a:xfrm>
            <a:off x="3490328" y="2878839"/>
            <a:ext cx="383950" cy="372618"/>
            <a:chOff x="-37956150" y="1948175"/>
            <a:chExt cx="326100" cy="316475"/>
          </a:xfrm>
        </p:grpSpPr>
        <p:sp>
          <p:nvSpPr>
            <p:cNvPr id="11426" name="Google Shape;11426;p138"/>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138"/>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38"/>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9" name="Google Shape;11429;p138"/>
          <p:cNvGrpSpPr/>
          <p:nvPr/>
        </p:nvGrpSpPr>
        <p:grpSpPr>
          <a:xfrm>
            <a:off x="3497847" y="3386092"/>
            <a:ext cx="375620" cy="243015"/>
            <a:chOff x="-37953000" y="2379000"/>
            <a:chExt cx="319025" cy="206400"/>
          </a:xfrm>
        </p:grpSpPr>
        <p:sp>
          <p:nvSpPr>
            <p:cNvPr id="11430" name="Google Shape;11430;p138"/>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138"/>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138"/>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38"/>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138"/>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35" name="Google Shape;11435;p138"/>
          <p:cNvSpPr/>
          <p:nvPr/>
        </p:nvSpPr>
        <p:spPr>
          <a:xfrm>
            <a:off x="3490950" y="3801601"/>
            <a:ext cx="385805" cy="374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38"/>
          <p:cNvSpPr/>
          <p:nvPr/>
        </p:nvSpPr>
        <p:spPr>
          <a:xfrm>
            <a:off x="2669201" y="4273482"/>
            <a:ext cx="268977" cy="373766"/>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38"/>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438" name="Google Shape;11438;p138"/>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1439" name="Google Shape;11439;p138"/>
          <p:cNvSpPr/>
          <p:nvPr/>
        </p:nvSpPr>
        <p:spPr>
          <a:xfrm>
            <a:off x="4866545" y="1581240"/>
            <a:ext cx="353180" cy="314589"/>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0" name="Google Shape;11440;p138"/>
          <p:cNvGrpSpPr/>
          <p:nvPr/>
        </p:nvGrpSpPr>
        <p:grpSpPr>
          <a:xfrm>
            <a:off x="4865594" y="2008353"/>
            <a:ext cx="354107" cy="355063"/>
            <a:chOff x="-28467625" y="2331750"/>
            <a:chExt cx="296150" cy="296950"/>
          </a:xfrm>
        </p:grpSpPr>
        <p:sp>
          <p:nvSpPr>
            <p:cNvPr id="11441" name="Google Shape;11441;p138"/>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138"/>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3" name="Google Shape;11443;p138"/>
          <p:cNvGrpSpPr/>
          <p:nvPr/>
        </p:nvGrpSpPr>
        <p:grpSpPr>
          <a:xfrm>
            <a:off x="4879719" y="2451434"/>
            <a:ext cx="325858" cy="351327"/>
            <a:chOff x="-28461325" y="2701925"/>
            <a:chExt cx="272525" cy="293825"/>
          </a:xfrm>
        </p:grpSpPr>
        <p:sp>
          <p:nvSpPr>
            <p:cNvPr id="11444" name="Google Shape;11444;p138"/>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138"/>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138"/>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7" name="Google Shape;11447;p138"/>
          <p:cNvGrpSpPr/>
          <p:nvPr/>
        </p:nvGrpSpPr>
        <p:grpSpPr>
          <a:xfrm>
            <a:off x="7103910" y="1625071"/>
            <a:ext cx="354107" cy="226974"/>
            <a:chOff x="-26585200" y="2025375"/>
            <a:chExt cx="296150" cy="189825"/>
          </a:xfrm>
        </p:grpSpPr>
        <p:sp>
          <p:nvSpPr>
            <p:cNvPr id="11448" name="Google Shape;11448;p138"/>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138"/>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38"/>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138"/>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138"/>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3" name="Google Shape;11453;p138"/>
          <p:cNvGrpSpPr/>
          <p:nvPr/>
        </p:nvGrpSpPr>
        <p:grpSpPr>
          <a:xfrm>
            <a:off x="7104373" y="2009294"/>
            <a:ext cx="353180" cy="353180"/>
            <a:chOff x="-26584425" y="2340425"/>
            <a:chExt cx="295375" cy="295375"/>
          </a:xfrm>
        </p:grpSpPr>
        <p:sp>
          <p:nvSpPr>
            <p:cNvPr id="11454" name="Google Shape;11454;p138"/>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138"/>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38"/>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38"/>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38"/>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9" name="Google Shape;11459;p138"/>
          <p:cNvGrpSpPr/>
          <p:nvPr/>
        </p:nvGrpSpPr>
        <p:grpSpPr>
          <a:xfrm>
            <a:off x="7099202" y="2450388"/>
            <a:ext cx="363523" cy="353419"/>
            <a:chOff x="-26585200" y="2710400"/>
            <a:chExt cx="304025" cy="295575"/>
          </a:xfrm>
        </p:grpSpPr>
        <p:sp>
          <p:nvSpPr>
            <p:cNvPr id="11460" name="Google Shape;11460;p138"/>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38"/>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138"/>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138"/>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38"/>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38"/>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138"/>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138"/>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38"/>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38"/>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38"/>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138"/>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2" name="Google Shape;11472;p138"/>
          <p:cNvGrpSpPr/>
          <p:nvPr/>
        </p:nvGrpSpPr>
        <p:grpSpPr>
          <a:xfrm>
            <a:off x="5754337" y="2891866"/>
            <a:ext cx="354136" cy="353210"/>
            <a:chOff x="-24709875" y="1970225"/>
            <a:chExt cx="296175" cy="295400"/>
          </a:xfrm>
        </p:grpSpPr>
        <p:sp>
          <p:nvSpPr>
            <p:cNvPr id="11473" name="Google Shape;11473;p138"/>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38"/>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5" name="Google Shape;11475;p138"/>
          <p:cNvGrpSpPr/>
          <p:nvPr/>
        </p:nvGrpSpPr>
        <p:grpSpPr>
          <a:xfrm>
            <a:off x="5786352" y="3338744"/>
            <a:ext cx="290107" cy="354107"/>
            <a:chOff x="-24683100" y="2340425"/>
            <a:chExt cx="242625" cy="296150"/>
          </a:xfrm>
        </p:grpSpPr>
        <p:sp>
          <p:nvSpPr>
            <p:cNvPr id="11476" name="Google Shape;11476;p138"/>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138"/>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138"/>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38"/>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0" name="Google Shape;11480;p138"/>
          <p:cNvSpPr/>
          <p:nvPr/>
        </p:nvSpPr>
        <p:spPr>
          <a:xfrm>
            <a:off x="5786789" y="3779910"/>
            <a:ext cx="290077" cy="354136"/>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81" name="Google Shape;11481;p138"/>
          <p:cNvGrpSpPr/>
          <p:nvPr/>
        </p:nvGrpSpPr>
        <p:grpSpPr>
          <a:xfrm>
            <a:off x="7992594" y="2891866"/>
            <a:ext cx="360713" cy="353210"/>
            <a:chOff x="-22881800" y="1971800"/>
            <a:chExt cx="301675" cy="295400"/>
          </a:xfrm>
        </p:grpSpPr>
        <p:sp>
          <p:nvSpPr>
            <p:cNvPr id="11482" name="Google Shape;11482;p138"/>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38"/>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38"/>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138"/>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138"/>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38"/>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8" name="Google Shape;11488;p138"/>
          <p:cNvSpPr/>
          <p:nvPr/>
        </p:nvSpPr>
        <p:spPr>
          <a:xfrm>
            <a:off x="5326091" y="1561466"/>
            <a:ext cx="314589" cy="354136"/>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138"/>
          <p:cNvSpPr/>
          <p:nvPr/>
        </p:nvSpPr>
        <p:spPr>
          <a:xfrm>
            <a:off x="5304434" y="2008907"/>
            <a:ext cx="357903" cy="353897"/>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0" name="Google Shape;11490;p138"/>
          <p:cNvGrpSpPr/>
          <p:nvPr/>
        </p:nvGrpSpPr>
        <p:grpSpPr>
          <a:xfrm>
            <a:off x="5368939" y="2450029"/>
            <a:ext cx="227930" cy="354136"/>
            <a:chOff x="-28043900" y="2701925"/>
            <a:chExt cx="190625" cy="296175"/>
          </a:xfrm>
        </p:grpSpPr>
        <p:sp>
          <p:nvSpPr>
            <p:cNvPr id="11491" name="Google Shape;11491;p138"/>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38"/>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138"/>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138"/>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38"/>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6" name="Google Shape;11496;p138"/>
          <p:cNvGrpSpPr/>
          <p:nvPr/>
        </p:nvGrpSpPr>
        <p:grpSpPr>
          <a:xfrm>
            <a:off x="7541805" y="1561968"/>
            <a:ext cx="354136" cy="353180"/>
            <a:chOff x="-26215025" y="1971025"/>
            <a:chExt cx="296175" cy="295375"/>
          </a:xfrm>
        </p:grpSpPr>
        <p:sp>
          <p:nvSpPr>
            <p:cNvPr id="11497" name="Google Shape;11497;p138"/>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138"/>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38"/>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38"/>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138"/>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38"/>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38"/>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38"/>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5" name="Google Shape;11505;p138"/>
          <p:cNvGrpSpPr/>
          <p:nvPr/>
        </p:nvGrpSpPr>
        <p:grpSpPr>
          <a:xfrm>
            <a:off x="7541327" y="2009758"/>
            <a:ext cx="355093" cy="352253"/>
            <a:chOff x="-26215825" y="2341200"/>
            <a:chExt cx="296975" cy="294600"/>
          </a:xfrm>
        </p:grpSpPr>
        <p:sp>
          <p:nvSpPr>
            <p:cNvPr id="11506" name="Google Shape;11506;p138"/>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38"/>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138"/>
          <p:cNvGrpSpPr/>
          <p:nvPr/>
        </p:nvGrpSpPr>
        <p:grpSpPr>
          <a:xfrm>
            <a:off x="7573357" y="2450508"/>
            <a:ext cx="291033" cy="353180"/>
            <a:chOff x="-26179575" y="2710600"/>
            <a:chExt cx="243400" cy="295375"/>
          </a:xfrm>
        </p:grpSpPr>
        <p:sp>
          <p:nvSpPr>
            <p:cNvPr id="11509" name="Google Shape;11509;p138"/>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138"/>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138"/>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2" name="Google Shape;11512;p138"/>
          <p:cNvGrpSpPr/>
          <p:nvPr/>
        </p:nvGrpSpPr>
        <p:grpSpPr>
          <a:xfrm>
            <a:off x="6212417" y="2891881"/>
            <a:ext cx="337187" cy="353180"/>
            <a:chOff x="-24328675" y="1971025"/>
            <a:chExt cx="282000" cy="295375"/>
          </a:xfrm>
        </p:grpSpPr>
        <p:sp>
          <p:nvSpPr>
            <p:cNvPr id="11513" name="Google Shape;11513;p138"/>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138"/>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5" name="Google Shape;11515;p138"/>
          <p:cNvGrpSpPr/>
          <p:nvPr/>
        </p:nvGrpSpPr>
        <p:grpSpPr>
          <a:xfrm>
            <a:off x="6214778" y="3339207"/>
            <a:ext cx="332464" cy="353180"/>
            <a:chOff x="-24330250" y="2340425"/>
            <a:chExt cx="278050" cy="295375"/>
          </a:xfrm>
        </p:grpSpPr>
        <p:sp>
          <p:nvSpPr>
            <p:cNvPr id="11516" name="Google Shape;11516;p138"/>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138"/>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138"/>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38"/>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138"/>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138"/>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138"/>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3" name="Google Shape;11523;p138"/>
          <p:cNvGrpSpPr/>
          <p:nvPr/>
        </p:nvGrpSpPr>
        <p:grpSpPr>
          <a:xfrm>
            <a:off x="6204420" y="3780420"/>
            <a:ext cx="353180" cy="353180"/>
            <a:chOff x="-24338900" y="2710600"/>
            <a:chExt cx="295375" cy="295375"/>
          </a:xfrm>
        </p:grpSpPr>
        <p:sp>
          <p:nvSpPr>
            <p:cNvPr id="11524" name="Google Shape;11524;p138"/>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38"/>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6" name="Google Shape;11526;p138"/>
          <p:cNvGrpSpPr/>
          <p:nvPr/>
        </p:nvGrpSpPr>
        <p:grpSpPr>
          <a:xfrm>
            <a:off x="7995419" y="3339805"/>
            <a:ext cx="355063" cy="351984"/>
            <a:chOff x="-22859750" y="2335900"/>
            <a:chExt cx="296950" cy="294375"/>
          </a:xfrm>
        </p:grpSpPr>
        <p:sp>
          <p:nvSpPr>
            <p:cNvPr id="11527" name="Google Shape;11527;p138"/>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38"/>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138"/>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0" name="Google Shape;11530;p138"/>
          <p:cNvGrpSpPr/>
          <p:nvPr/>
        </p:nvGrpSpPr>
        <p:grpSpPr>
          <a:xfrm>
            <a:off x="5774767" y="1561953"/>
            <a:ext cx="311749" cy="353210"/>
            <a:chOff x="-27710725" y="1959200"/>
            <a:chExt cx="260725" cy="295400"/>
          </a:xfrm>
        </p:grpSpPr>
        <p:sp>
          <p:nvSpPr>
            <p:cNvPr id="11531" name="Google Shape;11531;p138"/>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38"/>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3" name="Google Shape;11533;p138"/>
          <p:cNvGrpSpPr/>
          <p:nvPr/>
        </p:nvGrpSpPr>
        <p:grpSpPr>
          <a:xfrm>
            <a:off x="5752631" y="2070499"/>
            <a:ext cx="356020" cy="230770"/>
            <a:chOff x="-27728850" y="2382950"/>
            <a:chExt cx="297750" cy="193000"/>
          </a:xfrm>
        </p:grpSpPr>
        <p:sp>
          <p:nvSpPr>
            <p:cNvPr id="11534" name="Google Shape;11534;p138"/>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138"/>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38"/>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7" name="Google Shape;11537;p138"/>
          <p:cNvSpPr/>
          <p:nvPr/>
        </p:nvSpPr>
        <p:spPr>
          <a:xfrm>
            <a:off x="5753569" y="2456827"/>
            <a:ext cx="355093" cy="340476"/>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138"/>
          <p:cNvSpPr/>
          <p:nvPr/>
        </p:nvSpPr>
        <p:spPr>
          <a:xfrm>
            <a:off x="7984417" y="1561466"/>
            <a:ext cx="354136" cy="354136"/>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9" name="Google Shape;11539;p138"/>
          <p:cNvGrpSpPr/>
          <p:nvPr/>
        </p:nvGrpSpPr>
        <p:grpSpPr>
          <a:xfrm>
            <a:off x="7983975" y="2018710"/>
            <a:ext cx="354136" cy="334348"/>
            <a:chOff x="-25844850" y="2357750"/>
            <a:chExt cx="296175" cy="279625"/>
          </a:xfrm>
        </p:grpSpPr>
        <p:sp>
          <p:nvSpPr>
            <p:cNvPr id="11540" name="Google Shape;11540;p138"/>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138"/>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138"/>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138"/>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38"/>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38"/>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6" name="Google Shape;11546;p138"/>
          <p:cNvSpPr/>
          <p:nvPr/>
        </p:nvSpPr>
        <p:spPr>
          <a:xfrm>
            <a:off x="7982071" y="2450116"/>
            <a:ext cx="358830" cy="353897"/>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7" name="Google Shape;11547;p138"/>
          <p:cNvGrpSpPr/>
          <p:nvPr/>
        </p:nvGrpSpPr>
        <p:grpSpPr>
          <a:xfrm>
            <a:off x="6712883" y="2891866"/>
            <a:ext cx="228887" cy="353210"/>
            <a:chOff x="-23917525" y="1970225"/>
            <a:chExt cx="191425" cy="295400"/>
          </a:xfrm>
        </p:grpSpPr>
        <p:sp>
          <p:nvSpPr>
            <p:cNvPr id="11548" name="Google Shape;11548;p138"/>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138"/>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138"/>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1" name="Google Shape;11551;p138"/>
          <p:cNvGrpSpPr/>
          <p:nvPr/>
        </p:nvGrpSpPr>
        <p:grpSpPr>
          <a:xfrm>
            <a:off x="6668164" y="3338744"/>
            <a:ext cx="318325" cy="354107"/>
            <a:chOff x="-23952175" y="2340425"/>
            <a:chExt cx="266225" cy="296150"/>
          </a:xfrm>
        </p:grpSpPr>
        <p:sp>
          <p:nvSpPr>
            <p:cNvPr id="11552" name="Google Shape;11552;p138"/>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138"/>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4" name="Google Shape;11554;p138"/>
          <p:cNvSpPr/>
          <p:nvPr/>
        </p:nvSpPr>
        <p:spPr>
          <a:xfrm>
            <a:off x="6641253" y="3780732"/>
            <a:ext cx="372969" cy="352492"/>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5" name="Google Shape;11555;p138"/>
          <p:cNvGrpSpPr/>
          <p:nvPr/>
        </p:nvGrpSpPr>
        <p:grpSpPr>
          <a:xfrm>
            <a:off x="8053336" y="3779000"/>
            <a:ext cx="239230" cy="356020"/>
            <a:chOff x="-22811700" y="2700350"/>
            <a:chExt cx="200075" cy="297750"/>
          </a:xfrm>
        </p:grpSpPr>
        <p:sp>
          <p:nvSpPr>
            <p:cNvPr id="11556" name="Google Shape;11556;p138"/>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38"/>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38"/>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9" name="Google Shape;11559;p138"/>
          <p:cNvGrpSpPr/>
          <p:nvPr/>
        </p:nvGrpSpPr>
        <p:grpSpPr>
          <a:xfrm>
            <a:off x="6201787" y="1561490"/>
            <a:ext cx="355063" cy="354136"/>
            <a:chOff x="-27358650" y="1961575"/>
            <a:chExt cx="296950" cy="296175"/>
          </a:xfrm>
        </p:grpSpPr>
        <p:sp>
          <p:nvSpPr>
            <p:cNvPr id="11560" name="Google Shape;11560;p138"/>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138"/>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2" name="Google Shape;11562;p138"/>
          <p:cNvSpPr/>
          <p:nvPr/>
        </p:nvSpPr>
        <p:spPr>
          <a:xfrm>
            <a:off x="6243686" y="2009236"/>
            <a:ext cx="272201" cy="353240"/>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38"/>
          <p:cNvSpPr/>
          <p:nvPr/>
        </p:nvSpPr>
        <p:spPr>
          <a:xfrm>
            <a:off x="6202255" y="2449997"/>
            <a:ext cx="355063" cy="354136"/>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38"/>
          <p:cNvSpPr/>
          <p:nvPr/>
        </p:nvSpPr>
        <p:spPr>
          <a:xfrm>
            <a:off x="4883479" y="2892321"/>
            <a:ext cx="322122" cy="352253"/>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5" name="Google Shape;11565;p138"/>
          <p:cNvGrpSpPr/>
          <p:nvPr/>
        </p:nvGrpSpPr>
        <p:grpSpPr>
          <a:xfrm>
            <a:off x="4865631" y="3349565"/>
            <a:ext cx="356946" cy="332464"/>
            <a:chOff x="-25477800" y="2357750"/>
            <a:chExt cx="298525" cy="278050"/>
          </a:xfrm>
        </p:grpSpPr>
        <p:sp>
          <p:nvSpPr>
            <p:cNvPr id="11566" name="Google Shape;11566;p138"/>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38"/>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8" name="Google Shape;11568;p138"/>
          <p:cNvSpPr/>
          <p:nvPr/>
        </p:nvSpPr>
        <p:spPr>
          <a:xfrm>
            <a:off x="4867009" y="3780313"/>
            <a:ext cx="355063" cy="353329"/>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9" name="Google Shape;11569;p138"/>
          <p:cNvGrpSpPr/>
          <p:nvPr/>
        </p:nvGrpSpPr>
        <p:grpSpPr>
          <a:xfrm>
            <a:off x="7100357" y="2891881"/>
            <a:ext cx="354136" cy="353180"/>
            <a:chOff x="-23599325" y="1971025"/>
            <a:chExt cx="296175" cy="295375"/>
          </a:xfrm>
        </p:grpSpPr>
        <p:sp>
          <p:nvSpPr>
            <p:cNvPr id="11570" name="Google Shape;11570;p138"/>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38"/>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2" name="Google Shape;11572;p138"/>
          <p:cNvSpPr/>
          <p:nvPr/>
        </p:nvSpPr>
        <p:spPr>
          <a:xfrm>
            <a:off x="7101239" y="3338237"/>
            <a:ext cx="353180" cy="35506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138"/>
          <p:cNvSpPr/>
          <p:nvPr/>
        </p:nvSpPr>
        <p:spPr>
          <a:xfrm>
            <a:off x="7098877" y="3791209"/>
            <a:ext cx="357903" cy="331538"/>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138"/>
          <p:cNvSpPr/>
          <p:nvPr/>
        </p:nvSpPr>
        <p:spPr>
          <a:xfrm>
            <a:off x="6201949" y="4272972"/>
            <a:ext cx="356020" cy="354136"/>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5" name="Google Shape;11575;p138"/>
          <p:cNvGrpSpPr/>
          <p:nvPr/>
        </p:nvGrpSpPr>
        <p:grpSpPr>
          <a:xfrm>
            <a:off x="6644801" y="1561609"/>
            <a:ext cx="360713" cy="353897"/>
            <a:chOff x="-26993200" y="1961775"/>
            <a:chExt cx="301675" cy="295975"/>
          </a:xfrm>
        </p:grpSpPr>
        <p:sp>
          <p:nvSpPr>
            <p:cNvPr id="11576" name="Google Shape;11576;p138"/>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138"/>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138"/>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9" name="Google Shape;11579;p138"/>
          <p:cNvGrpSpPr/>
          <p:nvPr/>
        </p:nvGrpSpPr>
        <p:grpSpPr>
          <a:xfrm>
            <a:off x="6669761" y="2009294"/>
            <a:ext cx="310792" cy="353180"/>
            <a:chOff x="-26970350" y="2332550"/>
            <a:chExt cx="259925" cy="295375"/>
          </a:xfrm>
        </p:grpSpPr>
        <p:sp>
          <p:nvSpPr>
            <p:cNvPr id="11580" name="Google Shape;11580;p138"/>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38"/>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2" name="Google Shape;11582;p138"/>
          <p:cNvGrpSpPr/>
          <p:nvPr/>
        </p:nvGrpSpPr>
        <p:grpSpPr>
          <a:xfrm>
            <a:off x="6649046" y="2482059"/>
            <a:ext cx="352223" cy="290077"/>
            <a:chOff x="-26986100" y="2735800"/>
            <a:chExt cx="294575" cy="242600"/>
          </a:xfrm>
        </p:grpSpPr>
        <p:sp>
          <p:nvSpPr>
            <p:cNvPr id="11583" name="Google Shape;11583;p138"/>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38"/>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5" name="Google Shape;11585;p138"/>
          <p:cNvSpPr/>
          <p:nvPr/>
        </p:nvSpPr>
        <p:spPr>
          <a:xfrm>
            <a:off x="5308694" y="2891857"/>
            <a:ext cx="353180" cy="35318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6" name="Google Shape;11586;p138"/>
          <p:cNvGrpSpPr/>
          <p:nvPr/>
        </p:nvGrpSpPr>
        <p:grpSpPr>
          <a:xfrm>
            <a:off x="5308265" y="3338744"/>
            <a:ext cx="353180" cy="354107"/>
            <a:chOff x="-25104475" y="2340425"/>
            <a:chExt cx="295375" cy="296150"/>
          </a:xfrm>
        </p:grpSpPr>
        <p:sp>
          <p:nvSpPr>
            <p:cNvPr id="11587" name="Google Shape;11587;p138"/>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138"/>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38"/>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138"/>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138"/>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138"/>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38"/>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38"/>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138"/>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96" name="Google Shape;11596;p138"/>
          <p:cNvSpPr/>
          <p:nvPr/>
        </p:nvSpPr>
        <p:spPr>
          <a:xfrm>
            <a:off x="5306811" y="3825122"/>
            <a:ext cx="356946" cy="263712"/>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7" name="Google Shape;11597;p138"/>
          <p:cNvGrpSpPr/>
          <p:nvPr/>
        </p:nvGrpSpPr>
        <p:grpSpPr>
          <a:xfrm>
            <a:off x="7548093" y="2891403"/>
            <a:ext cx="355063" cy="354136"/>
            <a:chOff x="-23229925" y="1970225"/>
            <a:chExt cx="296950" cy="296175"/>
          </a:xfrm>
        </p:grpSpPr>
        <p:sp>
          <p:nvSpPr>
            <p:cNvPr id="11598" name="Google Shape;11598;p138"/>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38"/>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138"/>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138"/>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2" name="Google Shape;11602;p138"/>
          <p:cNvGrpSpPr/>
          <p:nvPr/>
        </p:nvGrpSpPr>
        <p:grpSpPr>
          <a:xfrm>
            <a:off x="7590466" y="3338266"/>
            <a:ext cx="270318" cy="355063"/>
            <a:chOff x="-23177950" y="2340425"/>
            <a:chExt cx="226075" cy="296950"/>
          </a:xfrm>
        </p:grpSpPr>
        <p:sp>
          <p:nvSpPr>
            <p:cNvPr id="11603" name="Google Shape;11603;p138"/>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138"/>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5" name="Google Shape;11605;p138"/>
          <p:cNvGrpSpPr/>
          <p:nvPr/>
        </p:nvGrpSpPr>
        <p:grpSpPr>
          <a:xfrm>
            <a:off x="7548556" y="3779942"/>
            <a:ext cx="354136" cy="354136"/>
            <a:chOff x="-23229150" y="2710600"/>
            <a:chExt cx="296175" cy="296175"/>
          </a:xfrm>
        </p:grpSpPr>
        <p:sp>
          <p:nvSpPr>
            <p:cNvPr id="11606" name="Google Shape;11606;p138"/>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138"/>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8" name="Google Shape;11608;p138"/>
          <p:cNvSpPr/>
          <p:nvPr/>
        </p:nvSpPr>
        <p:spPr>
          <a:xfrm>
            <a:off x="6650549" y="4273454"/>
            <a:ext cx="354136" cy="35318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12"/>
        <p:cNvGrpSpPr/>
        <p:nvPr/>
      </p:nvGrpSpPr>
      <p:grpSpPr>
        <a:xfrm>
          <a:off x="0" y="0"/>
          <a:ext cx="0" cy="0"/>
          <a:chOff x="0" y="0"/>
          <a:chExt cx="0" cy="0"/>
        </a:xfrm>
      </p:grpSpPr>
      <p:sp>
        <p:nvSpPr>
          <p:cNvPr id="11613" name="Google Shape;11613;p139"/>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614" name="Google Shape;11614;p139"/>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615" name="Google Shape;11615;p139"/>
          <p:cNvGrpSpPr/>
          <p:nvPr/>
        </p:nvGrpSpPr>
        <p:grpSpPr>
          <a:xfrm>
            <a:off x="854368" y="1541720"/>
            <a:ext cx="366269" cy="366240"/>
            <a:chOff x="-65131525" y="1914325"/>
            <a:chExt cx="316650" cy="316625"/>
          </a:xfrm>
        </p:grpSpPr>
        <p:sp>
          <p:nvSpPr>
            <p:cNvPr id="11616" name="Google Shape;11616;p139"/>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39"/>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139"/>
          <p:cNvGrpSpPr/>
          <p:nvPr/>
        </p:nvGrpSpPr>
        <p:grpSpPr>
          <a:xfrm>
            <a:off x="854368" y="2022007"/>
            <a:ext cx="366269" cy="366269"/>
            <a:chOff x="-65131525" y="2281350"/>
            <a:chExt cx="316650" cy="316650"/>
          </a:xfrm>
        </p:grpSpPr>
        <p:sp>
          <p:nvSpPr>
            <p:cNvPr id="11619" name="Google Shape;11619;p139"/>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39"/>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1" name="Google Shape;11621;p139"/>
          <p:cNvGrpSpPr/>
          <p:nvPr/>
        </p:nvGrpSpPr>
        <p:grpSpPr>
          <a:xfrm>
            <a:off x="857564" y="2487006"/>
            <a:ext cx="359878" cy="367165"/>
            <a:chOff x="-65129950" y="2646800"/>
            <a:chExt cx="311125" cy="317425"/>
          </a:xfrm>
        </p:grpSpPr>
        <p:sp>
          <p:nvSpPr>
            <p:cNvPr id="11622" name="Google Shape;11622;p139"/>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39"/>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4" name="Google Shape;11624;p139"/>
          <p:cNvGrpSpPr/>
          <p:nvPr/>
        </p:nvGrpSpPr>
        <p:grpSpPr>
          <a:xfrm>
            <a:off x="3060897" y="1540332"/>
            <a:ext cx="368987" cy="369016"/>
            <a:chOff x="-63252250" y="1930850"/>
            <a:chExt cx="319000" cy="319025"/>
          </a:xfrm>
        </p:grpSpPr>
        <p:sp>
          <p:nvSpPr>
            <p:cNvPr id="11625" name="Google Shape;11625;p139"/>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39"/>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7" name="Google Shape;11627;p139"/>
          <p:cNvSpPr/>
          <p:nvPr/>
        </p:nvSpPr>
        <p:spPr>
          <a:xfrm>
            <a:off x="3052893" y="2021169"/>
            <a:ext cx="372371" cy="367946"/>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8" name="Google Shape;11628;p139"/>
          <p:cNvGrpSpPr/>
          <p:nvPr/>
        </p:nvGrpSpPr>
        <p:grpSpPr>
          <a:xfrm>
            <a:off x="3061808" y="2486543"/>
            <a:ext cx="367165" cy="368091"/>
            <a:chOff x="-63250675" y="2664125"/>
            <a:chExt cx="317425" cy="318225"/>
          </a:xfrm>
        </p:grpSpPr>
        <p:sp>
          <p:nvSpPr>
            <p:cNvPr id="11629" name="Google Shape;11629;p139"/>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139"/>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1" name="Google Shape;11631;p139"/>
          <p:cNvGrpSpPr/>
          <p:nvPr/>
        </p:nvGrpSpPr>
        <p:grpSpPr>
          <a:xfrm>
            <a:off x="1738471" y="2962950"/>
            <a:ext cx="363522" cy="361266"/>
            <a:chOff x="-61354075" y="1940500"/>
            <a:chExt cx="314275" cy="312325"/>
          </a:xfrm>
        </p:grpSpPr>
        <p:sp>
          <p:nvSpPr>
            <p:cNvPr id="11632" name="Google Shape;11632;p139"/>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39"/>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139"/>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139"/>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6" name="Google Shape;11636;p139"/>
          <p:cNvGrpSpPr/>
          <p:nvPr/>
        </p:nvGrpSpPr>
        <p:grpSpPr>
          <a:xfrm>
            <a:off x="1737098" y="3411502"/>
            <a:ext cx="366269" cy="336195"/>
            <a:chOff x="-61354875" y="2322300"/>
            <a:chExt cx="316650" cy="290650"/>
          </a:xfrm>
        </p:grpSpPr>
        <p:sp>
          <p:nvSpPr>
            <p:cNvPr id="11637" name="Google Shape;11637;p139"/>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39"/>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39"/>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0" name="Google Shape;11640;p139"/>
          <p:cNvGrpSpPr/>
          <p:nvPr/>
        </p:nvGrpSpPr>
        <p:grpSpPr>
          <a:xfrm>
            <a:off x="1737098" y="3839066"/>
            <a:ext cx="366269" cy="366269"/>
            <a:chOff x="-61354875" y="2671225"/>
            <a:chExt cx="316650" cy="316650"/>
          </a:xfrm>
        </p:grpSpPr>
        <p:sp>
          <p:nvSpPr>
            <p:cNvPr id="11641" name="Google Shape;11641;p139"/>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139"/>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39"/>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139"/>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139"/>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6" name="Google Shape;11646;p139"/>
          <p:cNvGrpSpPr/>
          <p:nvPr/>
        </p:nvGrpSpPr>
        <p:grpSpPr>
          <a:xfrm>
            <a:off x="3952502" y="2958801"/>
            <a:ext cx="368987" cy="369566"/>
            <a:chOff x="-59502375" y="1904375"/>
            <a:chExt cx="319000" cy="319500"/>
          </a:xfrm>
        </p:grpSpPr>
        <p:sp>
          <p:nvSpPr>
            <p:cNvPr id="11647" name="Google Shape;11647;p139"/>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139"/>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139"/>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139"/>
          <p:cNvGrpSpPr/>
          <p:nvPr/>
        </p:nvGrpSpPr>
        <p:grpSpPr>
          <a:xfrm>
            <a:off x="1298621" y="1543007"/>
            <a:ext cx="368987" cy="363666"/>
            <a:chOff x="-64774725" y="1916550"/>
            <a:chExt cx="319000" cy="314400"/>
          </a:xfrm>
        </p:grpSpPr>
        <p:sp>
          <p:nvSpPr>
            <p:cNvPr id="11651" name="Google Shape;11651;p139"/>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139"/>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139"/>
          <p:cNvGrpSpPr/>
          <p:nvPr/>
        </p:nvGrpSpPr>
        <p:grpSpPr>
          <a:xfrm>
            <a:off x="1299979" y="2020186"/>
            <a:ext cx="366269" cy="369913"/>
            <a:chOff x="-64764500" y="2280550"/>
            <a:chExt cx="316650" cy="319800"/>
          </a:xfrm>
        </p:grpSpPr>
        <p:sp>
          <p:nvSpPr>
            <p:cNvPr id="11654" name="Google Shape;11654;p139"/>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139"/>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6" name="Google Shape;11656;p139"/>
          <p:cNvSpPr/>
          <p:nvPr/>
        </p:nvSpPr>
        <p:spPr>
          <a:xfrm>
            <a:off x="1316753" y="2487454"/>
            <a:ext cx="319799" cy="36626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7" name="Google Shape;11657;p139"/>
          <p:cNvGrpSpPr/>
          <p:nvPr/>
        </p:nvGrpSpPr>
        <p:grpSpPr>
          <a:xfrm>
            <a:off x="3512023" y="1579963"/>
            <a:ext cx="365344" cy="289753"/>
            <a:chOff x="-62882850" y="1999375"/>
            <a:chExt cx="315850" cy="250500"/>
          </a:xfrm>
        </p:grpSpPr>
        <p:sp>
          <p:nvSpPr>
            <p:cNvPr id="11658" name="Google Shape;11658;p139"/>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139"/>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0" name="Google Shape;11660;p139"/>
          <p:cNvGrpSpPr/>
          <p:nvPr/>
        </p:nvGrpSpPr>
        <p:grpSpPr>
          <a:xfrm>
            <a:off x="3503362" y="2021545"/>
            <a:ext cx="382665" cy="367194"/>
            <a:chOff x="-62890750" y="2296300"/>
            <a:chExt cx="330825" cy="317450"/>
          </a:xfrm>
        </p:grpSpPr>
        <p:sp>
          <p:nvSpPr>
            <p:cNvPr id="11661" name="Google Shape;11661;p139"/>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39"/>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39"/>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139"/>
          <p:cNvGrpSpPr/>
          <p:nvPr/>
        </p:nvGrpSpPr>
        <p:grpSpPr>
          <a:xfrm>
            <a:off x="3512023" y="2487006"/>
            <a:ext cx="365344" cy="367165"/>
            <a:chOff x="-62882850" y="2664925"/>
            <a:chExt cx="315850" cy="317425"/>
          </a:xfrm>
        </p:grpSpPr>
        <p:sp>
          <p:nvSpPr>
            <p:cNvPr id="11665" name="Google Shape;11665;p139"/>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39"/>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7" name="Google Shape;11667;p139"/>
          <p:cNvSpPr/>
          <p:nvPr/>
        </p:nvSpPr>
        <p:spPr>
          <a:xfrm>
            <a:off x="2175712" y="2961302"/>
            <a:ext cx="369016" cy="364563"/>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8" name="Google Shape;11668;p139"/>
          <p:cNvGrpSpPr/>
          <p:nvPr/>
        </p:nvGrpSpPr>
        <p:grpSpPr>
          <a:xfrm>
            <a:off x="2183172" y="3399646"/>
            <a:ext cx="366269" cy="359907"/>
            <a:chOff x="-60988625" y="2310475"/>
            <a:chExt cx="316650" cy="311150"/>
          </a:xfrm>
        </p:grpSpPr>
        <p:sp>
          <p:nvSpPr>
            <p:cNvPr id="11669" name="Google Shape;11669;p139"/>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139"/>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139"/>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39"/>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39"/>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139"/>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5" name="Google Shape;11675;p139"/>
          <p:cNvGrpSpPr/>
          <p:nvPr/>
        </p:nvGrpSpPr>
        <p:grpSpPr>
          <a:xfrm>
            <a:off x="2183634" y="3837809"/>
            <a:ext cx="365344" cy="368785"/>
            <a:chOff x="-60987050" y="2671400"/>
            <a:chExt cx="315850" cy="318825"/>
          </a:xfrm>
        </p:grpSpPr>
        <p:sp>
          <p:nvSpPr>
            <p:cNvPr id="11676" name="Google Shape;11676;p139"/>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139"/>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8" name="Google Shape;11678;p139"/>
          <p:cNvGrpSpPr/>
          <p:nvPr/>
        </p:nvGrpSpPr>
        <p:grpSpPr>
          <a:xfrm>
            <a:off x="3952500" y="3400571"/>
            <a:ext cx="368987" cy="358056"/>
            <a:chOff x="-59481900" y="2290800"/>
            <a:chExt cx="319000" cy="309550"/>
          </a:xfrm>
        </p:grpSpPr>
        <p:sp>
          <p:nvSpPr>
            <p:cNvPr id="11679" name="Google Shape;11679;p139"/>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39"/>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139"/>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139"/>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139"/>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39"/>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5" name="Google Shape;11685;p139"/>
          <p:cNvGrpSpPr/>
          <p:nvPr/>
        </p:nvGrpSpPr>
        <p:grpSpPr>
          <a:xfrm>
            <a:off x="1741805" y="1541344"/>
            <a:ext cx="368987" cy="366992"/>
            <a:chOff x="-64401400" y="1914475"/>
            <a:chExt cx="319000" cy="317275"/>
          </a:xfrm>
        </p:grpSpPr>
        <p:sp>
          <p:nvSpPr>
            <p:cNvPr id="11686" name="Google Shape;11686;p139"/>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139"/>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139"/>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9" name="Google Shape;11689;p139"/>
          <p:cNvGrpSpPr/>
          <p:nvPr/>
        </p:nvGrpSpPr>
        <p:grpSpPr>
          <a:xfrm>
            <a:off x="1806493" y="2022383"/>
            <a:ext cx="239610" cy="365517"/>
            <a:chOff x="-64343900" y="2282125"/>
            <a:chExt cx="207150" cy="316000"/>
          </a:xfrm>
        </p:grpSpPr>
        <p:sp>
          <p:nvSpPr>
            <p:cNvPr id="11690" name="Google Shape;11690;p139"/>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39"/>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2" name="Google Shape;11692;p139"/>
          <p:cNvSpPr/>
          <p:nvPr/>
        </p:nvSpPr>
        <p:spPr>
          <a:xfrm>
            <a:off x="1736288" y="2485633"/>
            <a:ext cx="367165" cy="369913"/>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3" name="Google Shape;11693;p139"/>
          <p:cNvGrpSpPr/>
          <p:nvPr/>
        </p:nvGrpSpPr>
        <p:grpSpPr>
          <a:xfrm>
            <a:off x="3986941" y="1541604"/>
            <a:ext cx="318873" cy="366471"/>
            <a:chOff x="-62496925" y="1931475"/>
            <a:chExt cx="275675" cy="316825"/>
          </a:xfrm>
        </p:grpSpPr>
        <p:sp>
          <p:nvSpPr>
            <p:cNvPr id="11694" name="Google Shape;11694;p139"/>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39"/>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6" name="Google Shape;11696;p139"/>
          <p:cNvGrpSpPr/>
          <p:nvPr/>
        </p:nvGrpSpPr>
        <p:grpSpPr>
          <a:xfrm>
            <a:off x="3963691" y="2021429"/>
            <a:ext cx="365373" cy="367426"/>
            <a:chOff x="-62516625" y="2297875"/>
            <a:chExt cx="315875" cy="317650"/>
          </a:xfrm>
        </p:grpSpPr>
        <p:sp>
          <p:nvSpPr>
            <p:cNvPr id="11697" name="Google Shape;11697;p139"/>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139"/>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9" name="Google Shape;11699;p139"/>
          <p:cNvGrpSpPr/>
          <p:nvPr/>
        </p:nvGrpSpPr>
        <p:grpSpPr>
          <a:xfrm>
            <a:off x="3962332" y="2503388"/>
            <a:ext cx="368091" cy="334402"/>
            <a:chOff x="-62518200" y="2692475"/>
            <a:chExt cx="318225" cy="289100"/>
          </a:xfrm>
        </p:grpSpPr>
        <p:sp>
          <p:nvSpPr>
            <p:cNvPr id="11700" name="Google Shape;11700;p139"/>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139"/>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2" name="Google Shape;11702;p139"/>
          <p:cNvGrpSpPr/>
          <p:nvPr/>
        </p:nvGrpSpPr>
        <p:grpSpPr>
          <a:xfrm>
            <a:off x="2648986" y="2960912"/>
            <a:ext cx="309793" cy="365344"/>
            <a:chOff x="-60597975" y="1939525"/>
            <a:chExt cx="267825" cy="315850"/>
          </a:xfrm>
        </p:grpSpPr>
        <p:sp>
          <p:nvSpPr>
            <p:cNvPr id="11703" name="Google Shape;11703;p139"/>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139"/>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139"/>
          <p:cNvGrpSpPr/>
          <p:nvPr/>
        </p:nvGrpSpPr>
        <p:grpSpPr>
          <a:xfrm>
            <a:off x="2619389" y="3395337"/>
            <a:ext cx="368987" cy="368525"/>
            <a:chOff x="-60620800" y="2304600"/>
            <a:chExt cx="319000" cy="318600"/>
          </a:xfrm>
        </p:grpSpPr>
        <p:sp>
          <p:nvSpPr>
            <p:cNvPr id="11706" name="Google Shape;11706;p139"/>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139"/>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139"/>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9" name="Google Shape;11709;p139"/>
          <p:cNvGrpSpPr/>
          <p:nvPr/>
        </p:nvGrpSpPr>
        <p:grpSpPr>
          <a:xfrm>
            <a:off x="2620748" y="3890988"/>
            <a:ext cx="366269" cy="262426"/>
            <a:chOff x="-60621600" y="2716100"/>
            <a:chExt cx="316650" cy="226875"/>
          </a:xfrm>
        </p:grpSpPr>
        <p:sp>
          <p:nvSpPr>
            <p:cNvPr id="11710" name="Google Shape;11710;p139"/>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139"/>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2" name="Google Shape;11712;p139"/>
          <p:cNvGrpSpPr/>
          <p:nvPr/>
        </p:nvGrpSpPr>
        <p:grpSpPr>
          <a:xfrm>
            <a:off x="3957965" y="3839081"/>
            <a:ext cx="358056" cy="366240"/>
            <a:chOff x="-59475600" y="2658625"/>
            <a:chExt cx="309550" cy="316625"/>
          </a:xfrm>
        </p:grpSpPr>
        <p:sp>
          <p:nvSpPr>
            <p:cNvPr id="11713" name="Google Shape;11713;p139"/>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39"/>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39"/>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139"/>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139"/>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39"/>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39"/>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0" name="Google Shape;11720;p139"/>
          <p:cNvSpPr/>
          <p:nvPr/>
        </p:nvSpPr>
        <p:spPr>
          <a:xfrm>
            <a:off x="2175657" y="1542168"/>
            <a:ext cx="365373" cy="365344"/>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139"/>
          <p:cNvSpPr/>
          <p:nvPr/>
        </p:nvSpPr>
        <p:spPr>
          <a:xfrm>
            <a:off x="2203001" y="2020634"/>
            <a:ext cx="310690" cy="369016"/>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2" name="Google Shape;11722;p139"/>
          <p:cNvGrpSpPr/>
          <p:nvPr/>
        </p:nvGrpSpPr>
        <p:grpSpPr>
          <a:xfrm>
            <a:off x="2233086" y="2487006"/>
            <a:ext cx="263294" cy="367165"/>
            <a:chOff x="-63987100" y="2646800"/>
            <a:chExt cx="227625" cy="317425"/>
          </a:xfrm>
        </p:grpSpPr>
        <p:sp>
          <p:nvSpPr>
            <p:cNvPr id="11723" name="Google Shape;11723;p139"/>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39"/>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5" name="Google Shape;11725;p139"/>
          <p:cNvGrpSpPr/>
          <p:nvPr/>
        </p:nvGrpSpPr>
        <p:grpSpPr>
          <a:xfrm>
            <a:off x="852428" y="2958627"/>
            <a:ext cx="358056" cy="369913"/>
            <a:chOff x="-62148000" y="1930075"/>
            <a:chExt cx="309550" cy="319800"/>
          </a:xfrm>
        </p:grpSpPr>
        <p:sp>
          <p:nvSpPr>
            <p:cNvPr id="11726" name="Google Shape;11726;p139"/>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139"/>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8" name="Google Shape;11728;p139"/>
          <p:cNvGrpSpPr/>
          <p:nvPr/>
        </p:nvGrpSpPr>
        <p:grpSpPr>
          <a:xfrm>
            <a:off x="849695" y="3396913"/>
            <a:ext cx="363522" cy="365373"/>
            <a:chOff x="-62150375" y="2297875"/>
            <a:chExt cx="314275" cy="315875"/>
          </a:xfrm>
        </p:grpSpPr>
        <p:sp>
          <p:nvSpPr>
            <p:cNvPr id="11729" name="Google Shape;11729;p139"/>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39"/>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139"/>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139"/>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139"/>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4" name="Google Shape;11734;p139"/>
          <p:cNvGrpSpPr/>
          <p:nvPr/>
        </p:nvGrpSpPr>
        <p:grpSpPr>
          <a:xfrm>
            <a:off x="848322" y="3838156"/>
            <a:ext cx="366269" cy="368091"/>
            <a:chOff x="-62150375" y="2664925"/>
            <a:chExt cx="316650" cy="318225"/>
          </a:xfrm>
        </p:grpSpPr>
        <p:sp>
          <p:nvSpPr>
            <p:cNvPr id="11735" name="Google Shape;11735;p139"/>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39"/>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39"/>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39"/>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9" name="Google Shape;11739;p139"/>
          <p:cNvGrpSpPr/>
          <p:nvPr/>
        </p:nvGrpSpPr>
        <p:grpSpPr>
          <a:xfrm>
            <a:off x="3065911" y="2959133"/>
            <a:ext cx="367165" cy="368901"/>
            <a:chOff x="-60254550" y="1938025"/>
            <a:chExt cx="317425" cy="318925"/>
          </a:xfrm>
        </p:grpSpPr>
        <p:sp>
          <p:nvSpPr>
            <p:cNvPr id="11740" name="Google Shape;11740;p139"/>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39"/>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39"/>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39"/>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4" name="Google Shape;11744;p139"/>
          <p:cNvGrpSpPr/>
          <p:nvPr/>
        </p:nvGrpSpPr>
        <p:grpSpPr>
          <a:xfrm>
            <a:off x="3040249" y="3396389"/>
            <a:ext cx="366648" cy="366420"/>
            <a:chOff x="6479471" y="2079003"/>
            <a:chExt cx="348923" cy="348706"/>
          </a:xfrm>
        </p:grpSpPr>
        <p:sp>
          <p:nvSpPr>
            <p:cNvPr id="11745" name="Google Shape;11745;p139"/>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46" name="Google Shape;11746;p139"/>
            <p:cNvGrpSpPr/>
            <p:nvPr/>
          </p:nvGrpSpPr>
          <p:grpSpPr>
            <a:xfrm>
              <a:off x="6520582" y="2079003"/>
              <a:ext cx="307811" cy="348706"/>
              <a:chOff x="-60218325" y="2304850"/>
              <a:chExt cx="279625" cy="316775"/>
            </a:xfrm>
          </p:grpSpPr>
          <p:sp>
            <p:nvSpPr>
              <p:cNvPr id="11747" name="Google Shape;11747;p139"/>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139"/>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39"/>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139"/>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139"/>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39"/>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39"/>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54" name="Google Shape;11754;p139"/>
          <p:cNvGrpSpPr/>
          <p:nvPr/>
        </p:nvGrpSpPr>
        <p:grpSpPr>
          <a:xfrm>
            <a:off x="3094149" y="3837707"/>
            <a:ext cx="310690" cy="368987"/>
            <a:chOff x="-60232500" y="2671225"/>
            <a:chExt cx="268600" cy="319000"/>
          </a:xfrm>
        </p:grpSpPr>
        <p:sp>
          <p:nvSpPr>
            <p:cNvPr id="11755" name="Google Shape;11755;p139"/>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39"/>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7" name="Google Shape;11757;p139"/>
          <p:cNvGrpSpPr/>
          <p:nvPr/>
        </p:nvGrpSpPr>
        <p:grpSpPr>
          <a:xfrm>
            <a:off x="2179643" y="4286341"/>
            <a:ext cx="365373" cy="368987"/>
            <a:chOff x="-59100700" y="1911950"/>
            <a:chExt cx="315875" cy="319000"/>
          </a:xfrm>
        </p:grpSpPr>
        <p:sp>
          <p:nvSpPr>
            <p:cNvPr id="11758" name="Google Shape;11758;p139"/>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139"/>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39"/>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39"/>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139"/>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139"/>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39"/>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139"/>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39"/>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139"/>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8" name="Google Shape;11768;p139"/>
          <p:cNvGrpSpPr/>
          <p:nvPr/>
        </p:nvGrpSpPr>
        <p:grpSpPr>
          <a:xfrm>
            <a:off x="2621810" y="1541821"/>
            <a:ext cx="379918" cy="366038"/>
            <a:chOff x="-63665750" y="1914325"/>
            <a:chExt cx="328450" cy="316450"/>
          </a:xfrm>
        </p:grpSpPr>
        <p:sp>
          <p:nvSpPr>
            <p:cNvPr id="11769" name="Google Shape;11769;p139"/>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39"/>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1" name="Google Shape;11771;p139"/>
          <p:cNvGrpSpPr/>
          <p:nvPr/>
        </p:nvGrpSpPr>
        <p:grpSpPr>
          <a:xfrm>
            <a:off x="2626814" y="2020865"/>
            <a:ext cx="369913" cy="368554"/>
            <a:chOff x="-63666550" y="2278975"/>
            <a:chExt cx="319800" cy="318625"/>
          </a:xfrm>
        </p:grpSpPr>
        <p:sp>
          <p:nvSpPr>
            <p:cNvPr id="11772" name="Google Shape;11772;p139"/>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39"/>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4" name="Google Shape;11774;p139"/>
          <p:cNvGrpSpPr/>
          <p:nvPr/>
        </p:nvGrpSpPr>
        <p:grpSpPr>
          <a:xfrm>
            <a:off x="2624081" y="2486890"/>
            <a:ext cx="375378" cy="367397"/>
            <a:chOff x="-63669700" y="2646600"/>
            <a:chExt cx="324525" cy="317625"/>
          </a:xfrm>
        </p:grpSpPr>
        <p:sp>
          <p:nvSpPr>
            <p:cNvPr id="11775" name="Google Shape;11775;p139"/>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39"/>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7" name="Google Shape;11777;p139"/>
          <p:cNvGrpSpPr/>
          <p:nvPr/>
        </p:nvGrpSpPr>
        <p:grpSpPr>
          <a:xfrm>
            <a:off x="1286361" y="2960218"/>
            <a:ext cx="366269" cy="366732"/>
            <a:chOff x="-61784125" y="1931250"/>
            <a:chExt cx="316650" cy="317050"/>
          </a:xfrm>
        </p:grpSpPr>
        <p:sp>
          <p:nvSpPr>
            <p:cNvPr id="11778" name="Google Shape;11778;p139"/>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139"/>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139"/>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39"/>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2" name="Google Shape;11782;p139"/>
          <p:cNvGrpSpPr/>
          <p:nvPr/>
        </p:nvGrpSpPr>
        <p:grpSpPr>
          <a:xfrm>
            <a:off x="1286360" y="3396465"/>
            <a:ext cx="366269" cy="366269"/>
            <a:chOff x="-61783350" y="2297100"/>
            <a:chExt cx="316650" cy="316650"/>
          </a:xfrm>
        </p:grpSpPr>
        <p:sp>
          <p:nvSpPr>
            <p:cNvPr id="11783" name="Google Shape;11783;p139"/>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139"/>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139"/>
          <p:cNvGrpSpPr/>
          <p:nvPr/>
        </p:nvGrpSpPr>
        <p:grpSpPr>
          <a:xfrm>
            <a:off x="1286360" y="3837548"/>
            <a:ext cx="366269" cy="369305"/>
            <a:chOff x="-61782550" y="2664925"/>
            <a:chExt cx="316650" cy="319275"/>
          </a:xfrm>
        </p:grpSpPr>
        <p:sp>
          <p:nvSpPr>
            <p:cNvPr id="11786" name="Google Shape;11786;p139"/>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39"/>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139"/>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139"/>
          <p:cNvGrpSpPr/>
          <p:nvPr/>
        </p:nvGrpSpPr>
        <p:grpSpPr>
          <a:xfrm>
            <a:off x="3508137" y="2968936"/>
            <a:ext cx="367165" cy="349294"/>
            <a:chOff x="-59889100" y="1945025"/>
            <a:chExt cx="317425" cy="301975"/>
          </a:xfrm>
        </p:grpSpPr>
        <p:sp>
          <p:nvSpPr>
            <p:cNvPr id="11790" name="Google Shape;11790;p139"/>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39"/>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139"/>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139"/>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94" name="Google Shape;11794;p139"/>
          <p:cNvSpPr/>
          <p:nvPr/>
        </p:nvSpPr>
        <p:spPr>
          <a:xfrm>
            <a:off x="3501697" y="3436096"/>
            <a:ext cx="368091" cy="28700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5" name="Google Shape;11795;p139"/>
          <p:cNvGrpSpPr/>
          <p:nvPr/>
        </p:nvGrpSpPr>
        <p:grpSpPr>
          <a:xfrm>
            <a:off x="3507226" y="3839471"/>
            <a:ext cx="368987" cy="365459"/>
            <a:chOff x="-59889100" y="2671925"/>
            <a:chExt cx="319000" cy="315950"/>
          </a:xfrm>
        </p:grpSpPr>
        <p:sp>
          <p:nvSpPr>
            <p:cNvPr id="11796" name="Google Shape;11796;p139"/>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39"/>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139"/>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139"/>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0" name="Google Shape;11800;p139"/>
          <p:cNvGrpSpPr/>
          <p:nvPr/>
        </p:nvGrpSpPr>
        <p:grpSpPr>
          <a:xfrm>
            <a:off x="2620204" y="4281976"/>
            <a:ext cx="367165" cy="366269"/>
            <a:chOff x="-59092025" y="2296300"/>
            <a:chExt cx="317425" cy="316650"/>
          </a:xfrm>
        </p:grpSpPr>
        <p:sp>
          <p:nvSpPr>
            <p:cNvPr id="11801" name="Google Shape;11801;p139"/>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39"/>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3" name="Google Shape;11803;p139"/>
          <p:cNvGrpSpPr/>
          <p:nvPr/>
        </p:nvGrpSpPr>
        <p:grpSpPr>
          <a:xfrm>
            <a:off x="4865611" y="1532895"/>
            <a:ext cx="353174" cy="347599"/>
            <a:chOff x="683125" y="1955275"/>
            <a:chExt cx="299325" cy="294600"/>
          </a:xfrm>
        </p:grpSpPr>
        <p:sp>
          <p:nvSpPr>
            <p:cNvPr id="11804" name="Google Shape;11804;p139"/>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39"/>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139"/>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139"/>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139"/>
          <p:cNvGrpSpPr/>
          <p:nvPr/>
        </p:nvGrpSpPr>
        <p:grpSpPr>
          <a:xfrm>
            <a:off x="4866541" y="1983453"/>
            <a:ext cx="351315" cy="349486"/>
            <a:chOff x="685475" y="2318350"/>
            <a:chExt cx="297750" cy="296200"/>
          </a:xfrm>
        </p:grpSpPr>
        <p:sp>
          <p:nvSpPr>
            <p:cNvPr id="11809" name="Google Shape;11809;p139"/>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139"/>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39"/>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2" name="Google Shape;11812;p139"/>
          <p:cNvSpPr/>
          <p:nvPr/>
        </p:nvSpPr>
        <p:spPr>
          <a:xfrm>
            <a:off x="4867924" y="2425254"/>
            <a:ext cx="348513" cy="34942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3" name="Google Shape;11813;p139"/>
          <p:cNvGrpSpPr/>
          <p:nvPr/>
        </p:nvGrpSpPr>
        <p:grpSpPr>
          <a:xfrm>
            <a:off x="7094699" y="1532659"/>
            <a:ext cx="309517" cy="348071"/>
            <a:chOff x="2523000" y="1954875"/>
            <a:chExt cx="262325" cy="295000"/>
          </a:xfrm>
        </p:grpSpPr>
        <p:sp>
          <p:nvSpPr>
            <p:cNvPr id="11814" name="Google Shape;11814;p139"/>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139"/>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6" name="Google Shape;11816;p139"/>
          <p:cNvGrpSpPr/>
          <p:nvPr/>
        </p:nvGrpSpPr>
        <p:grpSpPr>
          <a:xfrm>
            <a:off x="7073800" y="1983925"/>
            <a:ext cx="351315" cy="348542"/>
            <a:chOff x="2508825" y="2318350"/>
            <a:chExt cx="297750" cy="295400"/>
          </a:xfrm>
        </p:grpSpPr>
        <p:sp>
          <p:nvSpPr>
            <p:cNvPr id="11817" name="Google Shape;11817;p139"/>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139"/>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9" name="Google Shape;11819;p139"/>
          <p:cNvSpPr/>
          <p:nvPr/>
        </p:nvSpPr>
        <p:spPr>
          <a:xfrm>
            <a:off x="7074663" y="2425254"/>
            <a:ext cx="349457" cy="349427"/>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0" name="Google Shape;11820;p139"/>
          <p:cNvGrpSpPr/>
          <p:nvPr/>
        </p:nvGrpSpPr>
        <p:grpSpPr>
          <a:xfrm>
            <a:off x="5747373" y="2897978"/>
            <a:ext cx="347599" cy="348513"/>
            <a:chOff x="4321150" y="1946600"/>
            <a:chExt cx="294600" cy="295375"/>
          </a:xfrm>
        </p:grpSpPr>
        <p:sp>
          <p:nvSpPr>
            <p:cNvPr id="11821" name="Google Shape;11821;p139"/>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139"/>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139"/>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24" name="Google Shape;11824;p139"/>
          <p:cNvSpPr/>
          <p:nvPr/>
        </p:nvSpPr>
        <p:spPr>
          <a:xfrm>
            <a:off x="5744000" y="3398060"/>
            <a:ext cx="354117" cy="326242"/>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39"/>
          <p:cNvSpPr/>
          <p:nvPr/>
        </p:nvSpPr>
        <p:spPr>
          <a:xfrm>
            <a:off x="5744472" y="3836225"/>
            <a:ext cx="353174" cy="348513"/>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139"/>
          <p:cNvSpPr/>
          <p:nvPr/>
        </p:nvSpPr>
        <p:spPr>
          <a:xfrm>
            <a:off x="8020096" y="2898870"/>
            <a:ext cx="224004" cy="34665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139"/>
          <p:cNvSpPr/>
          <p:nvPr/>
        </p:nvSpPr>
        <p:spPr>
          <a:xfrm>
            <a:off x="5310365" y="1531929"/>
            <a:ext cx="351286" cy="34945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28" name="Google Shape;11828;p139"/>
          <p:cNvGrpSpPr/>
          <p:nvPr/>
        </p:nvGrpSpPr>
        <p:grpSpPr>
          <a:xfrm>
            <a:off x="5309921" y="1983925"/>
            <a:ext cx="352230" cy="348542"/>
            <a:chOff x="1049375" y="2318350"/>
            <a:chExt cx="298525" cy="295400"/>
          </a:xfrm>
        </p:grpSpPr>
        <p:sp>
          <p:nvSpPr>
            <p:cNvPr id="11829" name="Google Shape;11829;p139"/>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39"/>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139"/>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139"/>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3" name="Google Shape;11833;p139"/>
          <p:cNvGrpSpPr/>
          <p:nvPr/>
        </p:nvGrpSpPr>
        <p:grpSpPr>
          <a:xfrm>
            <a:off x="5310393" y="2424376"/>
            <a:ext cx="351286" cy="351286"/>
            <a:chOff x="1049375" y="2680675"/>
            <a:chExt cx="297725" cy="297725"/>
          </a:xfrm>
        </p:grpSpPr>
        <p:sp>
          <p:nvSpPr>
            <p:cNvPr id="11834" name="Google Shape;11834;p139"/>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39"/>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139"/>
          <p:cNvGrpSpPr/>
          <p:nvPr/>
        </p:nvGrpSpPr>
        <p:grpSpPr>
          <a:xfrm>
            <a:off x="7523845" y="1532423"/>
            <a:ext cx="348513" cy="348542"/>
            <a:chOff x="2872725" y="1954475"/>
            <a:chExt cx="295375" cy="295400"/>
          </a:xfrm>
        </p:grpSpPr>
        <p:sp>
          <p:nvSpPr>
            <p:cNvPr id="11837" name="Google Shape;11837;p139"/>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39"/>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39"/>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0" name="Google Shape;11840;p139"/>
          <p:cNvGrpSpPr/>
          <p:nvPr/>
        </p:nvGrpSpPr>
        <p:grpSpPr>
          <a:xfrm>
            <a:off x="7545216" y="1982996"/>
            <a:ext cx="305771" cy="350401"/>
            <a:chOff x="2890050" y="2318350"/>
            <a:chExt cx="259150" cy="296975"/>
          </a:xfrm>
        </p:grpSpPr>
        <p:sp>
          <p:nvSpPr>
            <p:cNvPr id="11841" name="Google Shape;11841;p139"/>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139"/>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3" name="Google Shape;11843;p139"/>
          <p:cNvSpPr/>
          <p:nvPr/>
        </p:nvSpPr>
        <p:spPr>
          <a:xfrm>
            <a:off x="7585093" y="2424782"/>
            <a:ext cx="225862" cy="35037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44" name="Google Shape;11844;p139"/>
          <p:cNvGrpSpPr/>
          <p:nvPr/>
        </p:nvGrpSpPr>
        <p:grpSpPr>
          <a:xfrm>
            <a:off x="6187732" y="2898450"/>
            <a:ext cx="347569" cy="347569"/>
            <a:chOff x="4685050" y="1945825"/>
            <a:chExt cx="294575" cy="294575"/>
          </a:xfrm>
        </p:grpSpPr>
        <p:sp>
          <p:nvSpPr>
            <p:cNvPr id="11845" name="Google Shape;11845;p139"/>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39"/>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39"/>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39"/>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139"/>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0" name="Google Shape;11850;p139"/>
          <p:cNvSpPr/>
          <p:nvPr/>
        </p:nvSpPr>
        <p:spPr>
          <a:xfrm>
            <a:off x="6187137" y="3387382"/>
            <a:ext cx="348513" cy="347599"/>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39"/>
          <p:cNvSpPr/>
          <p:nvPr/>
        </p:nvSpPr>
        <p:spPr>
          <a:xfrm>
            <a:off x="6208050" y="3835296"/>
            <a:ext cx="306686" cy="35037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2" name="Google Shape;11852;p139"/>
          <p:cNvGrpSpPr/>
          <p:nvPr/>
        </p:nvGrpSpPr>
        <p:grpSpPr>
          <a:xfrm>
            <a:off x="7958004" y="3387425"/>
            <a:ext cx="348513" cy="347599"/>
            <a:chOff x="6131900" y="2301825"/>
            <a:chExt cx="295375" cy="294600"/>
          </a:xfrm>
        </p:grpSpPr>
        <p:sp>
          <p:nvSpPr>
            <p:cNvPr id="11853" name="Google Shape;11853;p139"/>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139"/>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139"/>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39"/>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7" name="Google Shape;11857;p139"/>
          <p:cNvGrpSpPr/>
          <p:nvPr/>
        </p:nvGrpSpPr>
        <p:grpSpPr>
          <a:xfrm>
            <a:off x="5753997" y="1531966"/>
            <a:ext cx="351315" cy="349457"/>
            <a:chOff x="1412450" y="1954475"/>
            <a:chExt cx="297750" cy="296175"/>
          </a:xfrm>
        </p:grpSpPr>
        <p:sp>
          <p:nvSpPr>
            <p:cNvPr id="11858" name="Google Shape;11858;p139"/>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39"/>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60" name="Google Shape;11860;p139"/>
          <p:cNvSpPr/>
          <p:nvPr/>
        </p:nvSpPr>
        <p:spPr>
          <a:xfrm>
            <a:off x="5755346" y="1985282"/>
            <a:ext cx="348542" cy="345740"/>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61" name="Google Shape;11861;p139"/>
          <p:cNvGrpSpPr/>
          <p:nvPr/>
        </p:nvGrpSpPr>
        <p:grpSpPr>
          <a:xfrm>
            <a:off x="5753997" y="2424494"/>
            <a:ext cx="351315" cy="351050"/>
            <a:chOff x="1413250" y="2680675"/>
            <a:chExt cx="297750" cy="297525"/>
          </a:xfrm>
        </p:grpSpPr>
        <p:sp>
          <p:nvSpPr>
            <p:cNvPr id="11862" name="Google Shape;11862;p139"/>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139"/>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39"/>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39"/>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66" name="Google Shape;11866;p139"/>
          <p:cNvSpPr/>
          <p:nvPr/>
        </p:nvSpPr>
        <p:spPr>
          <a:xfrm>
            <a:off x="8012357" y="1531944"/>
            <a:ext cx="270463" cy="349427"/>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139"/>
          <p:cNvSpPr/>
          <p:nvPr/>
        </p:nvSpPr>
        <p:spPr>
          <a:xfrm>
            <a:off x="7964498" y="1984131"/>
            <a:ext cx="366182" cy="348041"/>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139"/>
          <p:cNvSpPr/>
          <p:nvPr/>
        </p:nvSpPr>
        <p:spPr>
          <a:xfrm>
            <a:off x="7971931" y="2425254"/>
            <a:ext cx="351315" cy="349427"/>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69" name="Google Shape;11869;p139"/>
          <p:cNvGrpSpPr/>
          <p:nvPr/>
        </p:nvGrpSpPr>
        <p:grpSpPr>
          <a:xfrm>
            <a:off x="6630407" y="2898111"/>
            <a:ext cx="350371" cy="348247"/>
            <a:chOff x="5045775" y="1946400"/>
            <a:chExt cx="296950" cy="295150"/>
          </a:xfrm>
        </p:grpSpPr>
        <p:sp>
          <p:nvSpPr>
            <p:cNvPr id="11870" name="Google Shape;11870;p139"/>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39"/>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2" name="Google Shape;11872;p139"/>
          <p:cNvGrpSpPr/>
          <p:nvPr/>
        </p:nvGrpSpPr>
        <p:grpSpPr>
          <a:xfrm>
            <a:off x="6629006" y="3406938"/>
            <a:ext cx="353174" cy="308573"/>
            <a:chOff x="5046550" y="2327025"/>
            <a:chExt cx="299325" cy="261525"/>
          </a:xfrm>
        </p:grpSpPr>
        <p:sp>
          <p:nvSpPr>
            <p:cNvPr id="11873" name="Google Shape;11873;p139"/>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39"/>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39"/>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76" name="Google Shape;11876;p139"/>
          <p:cNvSpPr/>
          <p:nvPr/>
        </p:nvSpPr>
        <p:spPr>
          <a:xfrm>
            <a:off x="6707866" y="3835296"/>
            <a:ext cx="195185" cy="35037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77" name="Google Shape;11877;p139"/>
          <p:cNvGrpSpPr/>
          <p:nvPr/>
        </p:nvGrpSpPr>
        <p:grpSpPr>
          <a:xfrm>
            <a:off x="7956604" y="3836276"/>
            <a:ext cx="351315" cy="348513"/>
            <a:chOff x="6167350" y="2672800"/>
            <a:chExt cx="297750" cy="295375"/>
          </a:xfrm>
        </p:grpSpPr>
        <p:sp>
          <p:nvSpPr>
            <p:cNvPr id="11878" name="Google Shape;11878;p139"/>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39"/>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39"/>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39"/>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39"/>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3" name="Google Shape;11883;p139"/>
          <p:cNvGrpSpPr/>
          <p:nvPr/>
        </p:nvGrpSpPr>
        <p:grpSpPr>
          <a:xfrm>
            <a:off x="6197601" y="1531509"/>
            <a:ext cx="347599" cy="350371"/>
            <a:chOff x="1777925" y="1953700"/>
            <a:chExt cx="294600" cy="296950"/>
          </a:xfrm>
        </p:grpSpPr>
        <p:sp>
          <p:nvSpPr>
            <p:cNvPr id="11884" name="Google Shape;11884;p139"/>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39"/>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139"/>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139"/>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8" name="Google Shape;11888;p139"/>
          <p:cNvGrpSpPr/>
          <p:nvPr/>
        </p:nvGrpSpPr>
        <p:grpSpPr>
          <a:xfrm>
            <a:off x="6213411" y="1984397"/>
            <a:ext cx="315977" cy="347599"/>
            <a:chOff x="1790525" y="2319150"/>
            <a:chExt cx="267800" cy="294600"/>
          </a:xfrm>
        </p:grpSpPr>
        <p:sp>
          <p:nvSpPr>
            <p:cNvPr id="11889" name="Google Shape;11889;p139"/>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39"/>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91" name="Google Shape;11891;p139"/>
          <p:cNvSpPr/>
          <p:nvPr/>
        </p:nvSpPr>
        <p:spPr>
          <a:xfrm>
            <a:off x="6196153" y="2424782"/>
            <a:ext cx="350401" cy="35037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92" name="Google Shape;11892;p139"/>
          <p:cNvGrpSpPr/>
          <p:nvPr/>
        </p:nvGrpSpPr>
        <p:grpSpPr>
          <a:xfrm>
            <a:off x="4866386" y="2897963"/>
            <a:ext cx="349457" cy="348542"/>
            <a:chOff x="3599700" y="1954475"/>
            <a:chExt cx="296175" cy="295400"/>
          </a:xfrm>
        </p:grpSpPr>
        <p:sp>
          <p:nvSpPr>
            <p:cNvPr id="11893" name="Google Shape;11893;p139"/>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139"/>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39"/>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6" name="Google Shape;11896;p139"/>
          <p:cNvGrpSpPr/>
          <p:nvPr/>
        </p:nvGrpSpPr>
        <p:grpSpPr>
          <a:xfrm>
            <a:off x="4867316" y="3387426"/>
            <a:ext cx="347599" cy="347599"/>
            <a:chOff x="3601275" y="2319150"/>
            <a:chExt cx="294600" cy="294600"/>
          </a:xfrm>
        </p:grpSpPr>
        <p:sp>
          <p:nvSpPr>
            <p:cNvPr id="11897" name="Google Shape;11897;p139"/>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139"/>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99" name="Google Shape;11899;p139"/>
          <p:cNvSpPr/>
          <p:nvPr/>
        </p:nvSpPr>
        <p:spPr>
          <a:xfrm>
            <a:off x="4866749" y="3836225"/>
            <a:ext cx="348542" cy="348513"/>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0" name="Google Shape;11900;p139"/>
          <p:cNvGrpSpPr/>
          <p:nvPr/>
        </p:nvGrpSpPr>
        <p:grpSpPr>
          <a:xfrm>
            <a:off x="7087019" y="2897521"/>
            <a:ext cx="328071" cy="349427"/>
            <a:chOff x="5421475" y="1945825"/>
            <a:chExt cx="278050" cy="296150"/>
          </a:xfrm>
        </p:grpSpPr>
        <p:sp>
          <p:nvSpPr>
            <p:cNvPr id="11901" name="Google Shape;11901;p139"/>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139"/>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139"/>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139"/>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39"/>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39"/>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39"/>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139"/>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9" name="Google Shape;11909;p139"/>
          <p:cNvSpPr/>
          <p:nvPr/>
        </p:nvSpPr>
        <p:spPr>
          <a:xfrm>
            <a:off x="7074326" y="3385523"/>
            <a:ext cx="353174" cy="351315"/>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0" name="Google Shape;11910;p139"/>
          <p:cNvGrpSpPr/>
          <p:nvPr/>
        </p:nvGrpSpPr>
        <p:grpSpPr>
          <a:xfrm>
            <a:off x="7075869" y="3898073"/>
            <a:ext cx="350371" cy="224918"/>
            <a:chOff x="5411225" y="2726350"/>
            <a:chExt cx="296950" cy="190625"/>
          </a:xfrm>
        </p:grpSpPr>
        <p:sp>
          <p:nvSpPr>
            <p:cNvPr id="11911" name="Google Shape;11911;p139"/>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39"/>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3" name="Google Shape;11913;p139"/>
          <p:cNvGrpSpPr/>
          <p:nvPr/>
        </p:nvGrpSpPr>
        <p:grpSpPr>
          <a:xfrm>
            <a:off x="6185904" y="4287346"/>
            <a:ext cx="351286" cy="326390"/>
            <a:chOff x="6524150" y="1938725"/>
            <a:chExt cx="297725" cy="276625"/>
          </a:xfrm>
        </p:grpSpPr>
        <p:sp>
          <p:nvSpPr>
            <p:cNvPr id="11914" name="Google Shape;11914;p139"/>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39"/>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39"/>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39"/>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8" name="Google Shape;11918;p139"/>
          <p:cNvGrpSpPr/>
          <p:nvPr/>
        </p:nvGrpSpPr>
        <p:grpSpPr>
          <a:xfrm>
            <a:off x="6637536" y="1531966"/>
            <a:ext cx="350401" cy="349457"/>
            <a:chOff x="2141000" y="1954475"/>
            <a:chExt cx="296975" cy="296175"/>
          </a:xfrm>
        </p:grpSpPr>
        <p:sp>
          <p:nvSpPr>
            <p:cNvPr id="11919" name="Google Shape;11919;p139"/>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139"/>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39"/>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39"/>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3" name="Google Shape;11923;p139"/>
          <p:cNvGrpSpPr/>
          <p:nvPr/>
        </p:nvGrpSpPr>
        <p:grpSpPr>
          <a:xfrm>
            <a:off x="6631047" y="1983807"/>
            <a:ext cx="363380" cy="348778"/>
            <a:chOff x="2140225" y="2318650"/>
            <a:chExt cx="307975" cy="295600"/>
          </a:xfrm>
        </p:grpSpPr>
        <p:sp>
          <p:nvSpPr>
            <p:cNvPr id="11924" name="Google Shape;11924;p139"/>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139"/>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6" name="Google Shape;11926;p139"/>
          <p:cNvGrpSpPr/>
          <p:nvPr/>
        </p:nvGrpSpPr>
        <p:grpSpPr>
          <a:xfrm>
            <a:off x="6636607" y="2425305"/>
            <a:ext cx="352259" cy="349427"/>
            <a:chOff x="2139425" y="2682250"/>
            <a:chExt cx="298550" cy="296150"/>
          </a:xfrm>
        </p:grpSpPr>
        <p:sp>
          <p:nvSpPr>
            <p:cNvPr id="11927" name="Google Shape;11927;p139"/>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39"/>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39"/>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139"/>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1" name="Google Shape;11931;p139"/>
          <p:cNvGrpSpPr/>
          <p:nvPr/>
        </p:nvGrpSpPr>
        <p:grpSpPr>
          <a:xfrm>
            <a:off x="5301219" y="2939791"/>
            <a:ext cx="350401" cy="264888"/>
            <a:chOff x="3962775" y="1990700"/>
            <a:chExt cx="296975" cy="224500"/>
          </a:xfrm>
        </p:grpSpPr>
        <p:sp>
          <p:nvSpPr>
            <p:cNvPr id="11932" name="Google Shape;11932;p139"/>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139"/>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139"/>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39"/>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6" name="Google Shape;11936;p139"/>
          <p:cNvGrpSpPr/>
          <p:nvPr/>
        </p:nvGrpSpPr>
        <p:grpSpPr>
          <a:xfrm>
            <a:off x="5301691" y="3386497"/>
            <a:ext cx="349457" cy="349457"/>
            <a:chOff x="3963575" y="2317575"/>
            <a:chExt cx="296175" cy="296175"/>
          </a:xfrm>
        </p:grpSpPr>
        <p:sp>
          <p:nvSpPr>
            <p:cNvPr id="11937" name="Google Shape;11937;p139"/>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39"/>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139"/>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139"/>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139"/>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39"/>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39"/>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139"/>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139"/>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39"/>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39"/>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39"/>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139"/>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139"/>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39"/>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39"/>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3" name="Google Shape;11953;p139"/>
          <p:cNvGrpSpPr/>
          <p:nvPr/>
        </p:nvGrpSpPr>
        <p:grpSpPr>
          <a:xfrm>
            <a:off x="5301691" y="3836276"/>
            <a:ext cx="349457" cy="348513"/>
            <a:chOff x="3962775" y="2683025"/>
            <a:chExt cx="296175" cy="295375"/>
          </a:xfrm>
        </p:grpSpPr>
        <p:sp>
          <p:nvSpPr>
            <p:cNvPr id="11954" name="Google Shape;11954;p139"/>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39"/>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139"/>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57" name="Google Shape;11957;p139"/>
          <p:cNvSpPr/>
          <p:nvPr/>
        </p:nvSpPr>
        <p:spPr>
          <a:xfrm>
            <a:off x="7513275" y="2897941"/>
            <a:ext cx="354117" cy="348513"/>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58" name="Google Shape;11958;p139"/>
          <p:cNvGrpSpPr/>
          <p:nvPr/>
        </p:nvGrpSpPr>
        <p:grpSpPr>
          <a:xfrm>
            <a:off x="7516228" y="3386968"/>
            <a:ext cx="348513" cy="348513"/>
            <a:chOff x="5775900" y="2308125"/>
            <a:chExt cx="295375" cy="295375"/>
          </a:xfrm>
        </p:grpSpPr>
        <p:sp>
          <p:nvSpPr>
            <p:cNvPr id="11959" name="Google Shape;11959;p139"/>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39"/>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139"/>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139"/>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39"/>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4" name="Google Shape;11964;p139"/>
          <p:cNvGrpSpPr/>
          <p:nvPr/>
        </p:nvGrpSpPr>
        <p:grpSpPr>
          <a:xfrm>
            <a:off x="7537142" y="3835804"/>
            <a:ext cx="306686" cy="349457"/>
            <a:chOff x="5794025" y="2673575"/>
            <a:chExt cx="259925" cy="296175"/>
          </a:xfrm>
        </p:grpSpPr>
        <p:sp>
          <p:nvSpPr>
            <p:cNvPr id="11965" name="Google Shape;11965;p139"/>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139"/>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7" name="Google Shape;11967;p139"/>
          <p:cNvSpPr/>
          <p:nvPr/>
        </p:nvSpPr>
        <p:spPr>
          <a:xfrm>
            <a:off x="6637977" y="4306818"/>
            <a:ext cx="349457" cy="348513"/>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71"/>
        <p:cNvGrpSpPr/>
        <p:nvPr/>
      </p:nvGrpSpPr>
      <p:grpSpPr>
        <a:xfrm>
          <a:off x="0" y="0"/>
          <a:ext cx="0" cy="0"/>
          <a:chOff x="0" y="0"/>
          <a:chExt cx="0" cy="0"/>
        </a:xfrm>
      </p:grpSpPr>
      <p:sp>
        <p:nvSpPr>
          <p:cNvPr id="11972" name="Google Shape;11972;p140"/>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973" name="Google Shape;11973;p140"/>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974" name="Google Shape;11974;p140"/>
          <p:cNvGrpSpPr/>
          <p:nvPr/>
        </p:nvGrpSpPr>
        <p:grpSpPr>
          <a:xfrm>
            <a:off x="882957" y="1534450"/>
            <a:ext cx="292442" cy="355741"/>
            <a:chOff x="-35830350" y="1912725"/>
            <a:chExt cx="241050" cy="293225"/>
          </a:xfrm>
        </p:grpSpPr>
        <p:sp>
          <p:nvSpPr>
            <p:cNvPr id="11975" name="Google Shape;11975;p140"/>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40"/>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7" name="Google Shape;11977;p140"/>
          <p:cNvGrpSpPr/>
          <p:nvPr/>
        </p:nvGrpSpPr>
        <p:grpSpPr>
          <a:xfrm>
            <a:off x="851444" y="1994048"/>
            <a:ext cx="355468" cy="353587"/>
            <a:chOff x="-35854750" y="2272675"/>
            <a:chExt cx="293000" cy="291450"/>
          </a:xfrm>
        </p:grpSpPr>
        <p:sp>
          <p:nvSpPr>
            <p:cNvPr id="11978" name="Google Shape;11978;p140"/>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40"/>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40"/>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1" name="Google Shape;11981;p140"/>
          <p:cNvGrpSpPr/>
          <p:nvPr/>
        </p:nvGrpSpPr>
        <p:grpSpPr>
          <a:xfrm>
            <a:off x="850958" y="2448634"/>
            <a:ext cx="356438" cy="354558"/>
            <a:chOff x="-35853975" y="2631825"/>
            <a:chExt cx="293800" cy="292250"/>
          </a:xfrm>
        </p:grpSpPr>
        <p:sp>
          <p:nvSpPr>
            <p:cNvPr id="11982" name="Google Shape;11982;p140"/>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40"/>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40"/>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40"/>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140"/>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7" name="Google Shape;11987;p140"/>
          <p:cNvGrpSpPr/>
          <p:nvPr/>
        </p:nvGrpSpPr>
        <p:grpSpPr>
          <a:xfrm>
            <a:off x="3089562" y="1535527"/>
            <a:ext cx="353587" cy="353587"/>
            <a:chOff x="-34032200" y="1916675"/>
            <a:chExt cx="291450" cy="291450"/>
          </a:xfrm>
        </p:grpSpPr>
        <p:sp>
          <p:nvSpPr>
            <p:cNvPr id="11988" name="Google Shape;11988;p140"/>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40"/>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40"/>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140"/>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2" name="Google Shape;11992;p140"/>
          <p:cNvSpPr/>
          <p:nvPr/>
        </p:nvSpPr>
        <p:spPr>
          <a:xfrm>
            <a:off x="3086014" y="1992728"/>
            <a:ext cx="354527" cy="356620"/>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3" name="Google Shape;11993;p140"/>
          <p:cNvGrpSpPr/>
          <p:nvPr/>
        </p:nvGrpSpPr>
        <p:grpSpPr>
          <a:xfrm>
            <a:off x="3089092" y="2448634"/>
            <a:ext cx="354527" cy="354558"/>
            <a:chOff x="-34032200" y="2634975"/>
            <a:chExt cx="292225" cy="292250"/>
          </a:xfrm>
        </p:grpSpPr>
        <p:sp>
          <p:nvSpPr>
            <p:cNvPr id="11994" name="Google Shape;11994;p140"/>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140"/>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40"/>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140"/>
          <p:cNvGrpSpPr/>
          <p:nvPr/>
        </p:nvGrpSpPr>
        <p:grpSpPr>
          <a:xfrm>
            <a:off x="1739487" y="2914882"/>
            <a:ext cx="358379" cy="354527"/>
            <a:chOff x="-32245875" y="1938725"/>
            <a:chExt cx="295400" cy="292225"/>
          </a:xfrm>
        </p:grpSpPr>
        <p:sp>
          <p:nvSpPr>
            <p:cNvPr id="11998" name="Google Shape;11998;p140"/>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140"/>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40"/>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1" name="Google Shape;12001;p140"/>
          <p:cNvGrpSpPr/>
          <p:nvPr/>
        </p:nvGrpSpPr>
        <p:grpSpPr>
          <a:xfrm>
            <a:off x="1736150" y="3384280"/>
            <a:ext cx="365052" cy="352162"/>
            <a:chOff x="-32243500" y="2299850"/>
            <a:chExt cx="300900" cy="290275"/>
          </a:xfrm>
        </p:grpSpPr>
        <p:sp>
          <p:nvSpPr>
            <p:cNvPr id="12002" name="Google Shape;12002;p140"/>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140"/>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4" name="Google Shape;12004;p140"/>
          <p:cNvSpPr/>
          <p:nvPr/>
        </p:nvSpPr>
        <p:spPr>
          <a:xfrm>
            <a:off x="1737541" y="3844649"/>
            <a:ext cx="356438" cy="352617"/>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05" name="Google Shape;12005;p140"/>
          <p:cNvGrpSpPr/>
          <p:nvPr/>
        </p:nvGrpSpPr>
        <p:grpSpPr>
          <a:xfrm>
            <a:off x="1299432" y="1534571"/>
            <a:ext cx="354527" cy="355498"/>
            <a:chOff x="-35495600" y="1912725"/>
            <a:chExt cx="292225" cy="293025"/>
          </a:xfrm>
        </p:grpSpPr>
        <p:sp>
          <p:nvSpPr>
            <p:cNvPr id="12006" name="Google Shape;12006;p140"/>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40"/>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140"/>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9" name="Google Shape;12009;p140"/>
          <p:cNvSpPr/>
          <p:nvPr/>
        </p:nvSpPr>
        <p:spPr>
          <a:xfrm>
            <a:off x="1295266" y="1993775"/>
            <a:ext cx="356438" cy="354527"/>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0" name="Google Shape;12010;p140"/>
          <p:cNvGrpSpPr/>
          <p:nvPr/>
        </p:nvGrpSpPr>
        <p:grpSpPr>
          <a:xfrm>
            <a:off x="1299432" y="2449119"/>
            <a:ext cx="354527" cy="353587"/>
            <a:chOff x="-35495600" y="2631825"/>
            <a:chExt cx="292225" cy="291450"/>
          </a:xfrm>
        </p:grpSpPr>
        <p:sp>
          <p:nvSpPr>
            <p:cNvPr id="12011" name="Google Shape;12011;p140"/>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140"/>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140"/>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40"/>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5" name="Google Shape;12015;p140"/>
          <p:cNvGrpSpPr/>
          <p:nvPr/>
        </p:nvGrpSpPr>
        <p:grpSpPr>
          <a:xfrm>
            <a:off x="3537081" y="1535527"/>
            <a:ext cx="353587" cy="353587"/>
            <a:chOff x="-33673825" y="1916675"/>
            <a:chExt cx="291450" cy="291450"/>
          </a:xfrm>
        </p:grpSpPr>
        <p:sp>
          <p:nvSpPr>
            <p:cNvPr id="12016" name="Google Shape;12016;p140"/>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140"/>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140"/>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40"/>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0" name="Google Shape;12020;p140"/>
          <p:cNvGrpSpPr/>
          <p:nvPr/>
        </p:nvGrpSpPr>
        <p:grpSpPr>
          <a:xfrm>
            <a:off x="3534700" y="1993107"/>
            <a:ext cx="358349" cy="355468"/>
            <a:chOff x="-33676975" y="2275050"/>
            <a:chExt cx="295375" cy="293000"/>
          </a:xfrm>
        </p:grpSpPr>
        <p:sp>
          <p:nvSpPr>
            <p:cNvPr id="12021" name="Google Shape;12021;p140"/>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140"/>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140"/>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4" name="Google Shape;12024;p140"/>
          <p:cNvGrpSpPr/>
          <p:nvPr/>
        </p:nvGrpSpPr>
        <p:grpSpPr>
          <a:xfrm>
            <a:off x="3537081" y="2448406"/>
            <a:ext cx="353587" cy="355013"/>
            <a:chOff x="-33673825" y="2634975"/>
            <a:chExt cx="291450" cy="292625"/>
          </a:xfrm>
        </p:grpSpPr>
        <p:sp>
          <p:nvSpPr>
            <p:cNvPr id="12025" name="Google Shape;12025;p140"/>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40"/>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7" name="Google Shape;12027;p140"/>
          <p:cNvGrpSpPr/>
          <p:nvPr/>
        </p:nvGrpSpPr>
        <p:grpSpPr>
          <a:xfrm>
            <a:off x="2205089" y="2915322"/>
            <a:ext cx="329687" cy="353648"/>
            <a:chOff x="-31874100" y="1939525"/>
            <a:chExt cx="271750" cy="291500"/>
          </a:xfrm>
        </p:grpSpPr>
        <p:sp>
          <p:nvSpPr>
            <p:cNvPr id="12028" name="Google Shape;12028;p140"/>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140"/>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0" name="Google Shape;12030;p140"/>
          <p:cNvSpPr/>
          <p:nvPr/>
        </p:nvSpPr>
        <p:spPr>
          <a:xfrm>
            <a:off x="2211275" y="3383767"/>
            <a:ext cx="311550" cy="353587"/>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1" name="Google Shape;12031;p140"/>
          <p:cNvGrpSpPr/>
          <p:nvPr/>
        </p:nvGrpSpPr>
        <p:grpSpPr>
          <a:xfrm>
            <a:off x="2186451" y="3844343"/>
            <a:ext cx="366963" cy="352768"/>
            <a:chOff x="-31889075" y="2658950"/>
            <a:chExt cx="302475" cy="290775"/>
          </a:xfrm>
        </p:grpSpPr>
        <p:sp>
          <p:nvSpPr>
            <p:cNvPr id="12032" name="Google Shape;12032;p140"/>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40"/>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4" name="Google Shape;12034;p140"/>
          <p:cNvSpPr/>
          <p:nvPr/>
        </p:nvSpPr>
        <p:spPr>
          <a:xfrm>
            <a:off x="3974577" y="3383282"/>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5" name="Google Shape;12035;p140"/>
          <p:cNvGrpSpPr/>
          <p:nvPr/>
        </p:nvGrpSpPr>
        <p:grpSpPr>
          <a:xfrm>
            <a:off x="1747421" y="1534571"/>
            <a:ext cx="354527" cy="355498"/>
            <a:chOff x="-35136450" y="1912725"/>
            <a:chExt cx="292225" cy="293025"/>
          </a:xfrm>
        </p:grpSpPr>
        <p:sp>
          <p:nvSpPr>
            <p:cNvPr id="12036" name="Google Shape;12036;p140"/>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140"/>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140"/>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9" name="Google Shape;12039;p140"/>
          <p:cNvGrpSpPr/>
          <p:nvPr/>
        </p:nvGrpSpPr>
        <p:grpSpPr>
          <a:xfrm>
            <a:off x="1747891" y="1993790"/>
            <a:ext cx="353587" cy="354103"/>
            <a:chOff x="-35134875" y="2272675"/>
            <a:chExt cx="291450" cy="291875"/>
          </a:xfrm>
        </p:grpSpPr>
        <p:sp>
          <p:nvSpPr>
            <p:cNvPr id="12040" name="Google Shape;12040;p140"/>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40"/>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140"/>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140"/>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4" name="Google Shape;12044;p140"/>
          <p:cNvGrpSpPr/>
          <p:nvPr/>
        </p:nvGrpSpPr>
        <p:grpSpPr>
          <a:xfrm>
            <a:off x="1789458" y="2449119"/>
            <a:ext cx="270453" cy="353587"/>
            <a:chOff x="-35101800" y="2631050"/>
            <a:chExt cx="222925" cy="291450"/>
          </a:xfrm>
        </p:grpSpPr>
        <p:sp>
          <p:nvSpPr>
            <p:cNvPr id="12045" name="Google Shape;12045;p140"/>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40"/>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140"/>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140"/>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49" name="Google Shape;12049;p140"/>
          <p:cNvSpPr/>
          <p:nvPr/>
        </p:nvSpPr>
        <p:spPr>
          <a:xfrm>
            <a:off x="3982155" y="1534859"/>
            <a:ext cx="338270" cy="355255"/>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0" name="Google Shape;12050;p140"/>
          <p:cNvGrpSpPr/>
          <p:nvPr/>
        </p:nvGrpSpPr>
        <p:grpSpPr>
          <a:xfrm>
            <a:off x="3977510" y="1993107"/>
            <a:ext cx="353587" cy="355468"/>
            <a:chOff x="-33314675" y="2275050"/>
            <a:chExt cx="291450" cy="293000"/>
          </a:xfrm>
        </p:grpSpPr>
        <p:sp>
          <p:nvSpPr>
            <p:cNvPr id="12051" name="Google Shape;12051;p140"/>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140"/>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40"/>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54" name="Google Shape;12054;p140"/>
          <p:cNvSpPr/>
          <p:nvPr/>
        </p:nvSpPr>
        <p:spPr>
          <a:xfrm>
            <a:off x="3973071" y="2447907"/>
            <a:ext cx="356438" cy="356468"/>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5" name="Google Shape;12055;p140"/>
          <p:cNvGrpSpPr/>
          <p:nvPr/>
        </p:nvGrpSpPr>
        <p:grpSpPr>
          <a:xfrm>
            <a:off x="2639701" y="2915367"/>
            <a:ext cx="353587" cy="353557"/>
            <a:chOff x="-31523625" y="1939525"/>
            <a:chExt cx="291450" cy="291425"/>
          </a:xfrm>
        </p:grpSpPr>
        <p:sp>
          <p:nvSpPr>
            <p:cNvPr id="12056" name="Google Shape;12056;p140"/>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140"/>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140"/>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140"/>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40"/>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140"/>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140"/>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140"/>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140"/>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140"/>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140"/>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7" name="Google Shape;12067;p140"/>
          <p:cNvGrpSpPr/>
          <p:nvPr/>
        </p:nvGrpSpPr>
        <p:grpSpPr>
          <a:xfrm>
            <a:off x="2638746" y="3383568"/>
            <a:ext cx="355498" cy="353587"/>
            <a:chOff x="-31523625" y="2298675"/>
            <a:chExt cx="293025" cy="291450"/>
          </a:xfrm>
        </p:grpSpPr>
        <p:sp>
          <p:nvSpPr>
            <p:cNvPr id="12068" name="Google Shape;12068;p140"/>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140"/>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40"/>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71" name="Google Shape;12071;p140"/>
          <p:cNvSpPr/>
          <p:nvPr/>
        </p:nvSpPr>
        <p:spPr>
          <a:xfrm>
            <a:off x="2633984" y="3842739"/>
            <a:ext cx="359320" cy="356438"/>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140"/>
          <p:cNvSpPr/>
          <p:nvPr/>
        </p:nvSpPr>
        <p:spPr>
          <a:xfrm>
            <a:off x="3975533" y="3844164"/>
            <a:ext cx="354527" cy="353587"/>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73" name="Google Shape;12073;p140"/>
          <p:cNvGrpSpPr/>
          <p:nvPr/>
        </p:nvGrpSpPr>
        <p:grpSpPr>
          <a:xfrm>
            <a:off x="2205934" y="1535542"/>
            <a:ext cx="331598" cy="353557"/>
            <a:chOff x="-34767825" y="1914325"/>
            <a:chExt cx="273325" cy="291425"/>
          </a:xfrm>
        </p:grpSpPr>
        <p:sp>
          <p:nvSpPr>
            <p:cNvPr id="12074" name="Google Shape;12074;p140"/>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140"/>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40"/>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7" name="Google Shape;12077;p140"/>
          <p:cNvGrpSpPr/>
          <p:nvPr/>
        </p:nvGrpSpPr>
        <p:grpSpPr>
          <a:xfrm>
            <a:off x="2193513" y="1993092"/>
            <a:ext cx="356438" cy="355498"/>
            <a:chOff x="-34778075" y="2272675"/>
            <a:chExt cx="293800" cy="293025"/>
          </a:xfrm>
        </p:grpSpPr>
        <p:sp>
          <p:nvSpPr>
            <p:cNvPr id="12078" name="Google Shape;12078;p140"/>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40"/>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40"/>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1" name="Google Shape;12081;p140"/>
          <p:cNvGrpSpPr/>
          <p:nvPr/>
        </p:nvGrpSpPr>
        <p:grpSpPr>
          <a:xfrm>
            <a:off x="2194939" y="2449119"/>
            <a:ext cx="353587" cy="353587"/>
            <a:chOff x="-34776500" y="2631825"/>
            <a:chExt cx="291450" cy="291450"/>
          </a:xfrm>
        </p:grpSpPr>
        <p:sp>
          <p:nvSpPr>
            <p:cNvPr id="12082" name="Google Shape;12082;p140"/>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40"/>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140"/>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5" name="Google Shape;12085;p140"/>
          <p:cNvGrpSpPr/>
          <p:nvPr/>
        </p:nvGrpSpPr>
        <p:grpSpPr>
          <a:xfrm>
            <a:off x="853628" y="2912973"/>
            <a:ext cx="354527" cy="358349"/>
            <a:chOff x="-32956300" y="1915900"/>
            <a:chExt cx="292225" cy="295375"/>
          </a:xfrm>
        </p:grpSpPr>
        <p:sp>
          <p:nvSpPr>
            <p:cNvPr id="12086" name="Google Shape;12086;p140"/>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40"/>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8" name="Google Shape;12088;p140"/>
          <p:cNvSpPr/>
          <p:nvPr/>
        </p:nvSpPr>
        <p:spPr>
          <a:xfrm>
            <a:off x="850648" y="3383782"/>
            <a:ext cx="354527" cy="353557"/>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40"/>
          <p:cNvSpPr/>
          <p:nvPr/>
        </p:nvSpPr>
        <p:spPr>
          <a:xfrm>
            <a:off x="850162" y="3843679"/>
            <a:ext cx="355498" cy="35455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0" name="Google Shape;12090;p140"/>
          <p:cNvGrpSpPr/>
          <p:nvPr/>
        </p:nvGrpSpPr>
        <p:grpSpPr>
          <a:xfrm>
            <a:off x="3081101" y="2915367"/>
            <a:ext cx="356438" cy="353557"/>
            <a:chOff x="-31166825" y="1939525"/>
            <a:chExt cx="293800" cy="291425"/>
          </a:xfrm>
        </p:grpSpPr>
        <p:sp>
          <p:nvSpPr>
            <p:cNvPr id="12091" name="Google Shape;12091;p140"/>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40"/>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140"/>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140"/>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40"/>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140"/>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140"/>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40"/>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140"/>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140"/>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40"/>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2" name="Google Shape;12102;p140"/>
          <p:cNvGrpSpPr/>
          <p:nvPr/>
        </p:nvGrpSpPr>
        <p:grpSpPr>
          <a:xfrm>
            <a:off x="3082057" y="3383295"/>
            <a:ext cx="354527" cy="354133"/>
            <a:chOff x="-31165250" y="2298675"/>
            <a:chExt cx="292225" cy="291900"/>
          </a:xfrm>
        </p:grpSpPr>
        <p:sp>
          <p:nvSpPr>
            <p:cNvPr id="12103" name="Google Shape;12103;p140"/>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40"/>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140"/>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6" name="Google Shape;12106;p140"/>
          <p:cNvGrpSpPr/>
          <p:nvPr/>
        </p:nvGrpSpPr>
        <p:grpSpPr>
          <a:xfrm>
            <a:off x="3082542" y="3843949"/>
            <a:ext cx="353557" cy="353557"/>
            <a:chOff x="-31164450" y="2657050"/>
            <a:chExt cx="291425" cy="291425"/>
          </a:xfrm>
        </p:grpSpPr>
        <p:sp>
          <p:nvSpPr>
            <p:cNvPr id="12107" name="Google Shape;12107;p140"/>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40"/>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140"/>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140"/>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11" name="Google Shape;12111;p140"/>
          <p:cNvSpPr/>
          <p:nvPr/>
        </p:nvSpPr>
        <p:spPr>
          <a:xfrm>
            <a:off x="2188967" y="4264670"/>
            <a:ext cx="355498" cy="352617"/>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12" name="Google Shape;12112;p140"/>
          <p:cNvGrpSpPr/>
          <p:nvPr/>
        </p:nvGrpSpPr>
        <p:grpSpPr>
          <a:xfrm>
            <a:off x="2632987" y="1535178"/>
            <a:ext cx="358349" cy="354285"/>
            <a:chOff x="-34421275" y="1912725"/>
            <a:chExt cx="295375" cy="292025"/>
          </a:xfrm>
        </p:grpSpPr>
        <p:sp>
          <p:nvSpPr>
            <p:cNvPr id="12113" name="Google Shape;12113;p140"/>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40"/>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140"/>
          <p:cNvGrpSpPr/>
          <p:nvPr/>
        </p:nvGrpSpPr>
        <p:grpSpPr>
          <a:xfrm>
            <a:off x="2632032" y="1993093"/>
            <a:ext cx="360260" cy="355498"/>
            <a:chOff x="-34418125" y="2271100"/>
            <a:chExt cx="296950" cy="293025"/>
          </a:xfrm>
        </p:grpSpPr>
        <p:sp>
          <p:nvSpPr>
            <p:cNvPr id="12116" name="Google Shape;12116;p140"/>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140"/>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40"/>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40"/>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40"/>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1" name="Google Shape;12121;p140"/>
          <p:cNvGrpSpPr/>
          <p:nvPr/>
        </p:nvGrpSpPr>
        <p:grpSpPr>
          <a:xfrm>
            <a:off x="2632987" y="2449119"/>
            <a:ext cx="358349" cy="353587"/>
            <a:chOff x="-34421275" y="2631050"/>
            <a:chExt cx="295375" cy="291450"/>
          </a:xfrm>
        </p:grpSpPr>
        <p:sp>
          <p:nvSpPr>
            <p:cNvPr id="12122" name="Google Shape;12122;p140"/>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140"/>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40"/>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40"/>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26" name="Google Shape;12126;p140"/>
          <p:cNvSpPr/>
          <p:nvPr/>
        </p:nvSpPr>
        <p:spPr>
          <a:xfrm>
            <a:off x="1299154" y="2915050"/>
            <a:ext cx="353587" cy="354527"/>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140"/>
          <p:cNvSpPr/>
          <p:nvPr/>
        </p:nvSpPr>
        <p:spPr>
          <a:xfrm>
            <a:off x="1299154" y="3383782"/>
            <a:ext cx="353587" cy="353557"/>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40"/>
          <p:cNvSpPr/>
          <p:nvPr/>
        </p:nvSpPr>
        <p:spPr>
          <a:xfrm>
            <a:off x="1290085" y="3843815"/>
            <a:ext cx="371724" cy="354285"/>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9" name="Google Shape;12129;p140"/>
          <p:cNvGrpSpPr/>
          <p:nvPr/>
        </p:nvGrpSpPr>
        <p:grpSpPr>
          <a:xfrm>
            <a:off x="3537620" y="2915837"/>
            <a:ext cx="353587" cy="352617"/>
            <a:chOff x="-30805300" y="1938725"/>
            <a:chExt cx="291450" cy="290650"/>
          </a:xfrm>
        </p:grpSpPr>
        <p:sp>
          <p:nvSpPr>
            <p:cNvPr id="12130" name="Google Shape;12130;p140"/>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140"/>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2" name="Google Shape;12132;p140"/>
          <p:cNvGrpSpPr/>
          <p:nvPr/>
        </p:nvGrpSpPr>
        <p:grpSpPr>
          <a:xfrm>
            <a:off x="3538105" y="3383765"/>
            <a:ext cx="352617" cy="353193"/>
            <a:chOff x="-30805300" y="2298675"/>
            <a:chExt cx="290650" cy="291125"/>
          </a:xfrm>
        </p:grpSpPr>
        <p:sp>
          <p:nvSpPr>
            <p:cNvPr id="12133" name="Google Shape;12133;p140"/>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40"/>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40"/>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140"/>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7" name="Google Shape;12137;p140"/>
          <p:cNvGrpSpPr/>
          <p:nvPr/>
        </p:nvGrpSpPr>
        <p:grpSpPr>
          <a:xfrm>
            <a:off x="3537635" y="3843949"/>
            <a:ext cx="353557" cy="353557"/>
            <a:chOff x="-30806075" y="2657050"/>
            <a:chExt cx="291425" cy="291425"/>
          </a:xfrm>
        </p:grpSpPr>
        <p:sp>
          <p:nvSpPr>
            <p:cNvPr id="12138" name="Google Shape;12138;p140"/>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40"/>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40"/>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140"/>
          <p:cNvGrpSpPr/>
          <p:nvPr/>
        </p:nvGrpSpPr>
        <p:grpSpPr>
          <a:xfrm>
            <a:off x="2639681" y="4301756"/>
            <a:ext cx="353557" cy="353557"/>
            <a:chOff x="-30064925" y="2332550"/>
            <a:chExt cx="291425" cy="291425"/>
          </a:xfrm>
        </p:grpSpPr>
        <p:sp>
          <p:nvSpPr>
            <p:cNvPr id="12142" name="Google Shape;12142;p140"/>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140"/>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40"/>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5" name="Google Shape;12145;p140"/>
          <p:cNvGrpSpPr/>
          <p:nvPr/>
        </p:nvGrpSpPr>
        <p:grpSpPr>
          <a:xfrm>
            <a:off x="3983068" y="2911256"/>
            <a:ext cx="348855" cy="347879"/>
            <a:chOff x="2821450" y="2957850"/>
            <a:chExt cx="259275" cy="258550"/>
          </a:xfrm>
        </p:grpSpPr>
        <p:sp>
          <p:nvSpPr>
            <p:cNvPr id="12146" name="Google Shape;12146;p140"/>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40"/>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40"/>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2149" name="Google Shape;12149;p140"/>
          <p:cNvGrpSpPr/>
          <p:nvPr/>
        </p:nvGrpSpPr>
        <p:grpSpPr>
          <a:xfrm>
            <a:off x="4858100" y="1532274"/>
            <a:ext cx="361090" cy="361090"/>
            <a:chOff x="-57970450" y="1903275"/>
            <a:chExt cx="318225" cy="318225"/>
          </a:xfrm>
        </p:grpSpPr>
        <p:sp>
          <p:nvSpPr>
            <p:cNvPr id="12150" name="Google Shape;12150;p140"/>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40"/>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140"/>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140"/>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4" name="Google Shape;12154;p140"/>
          <p:cNvGrpSpPr/>
          <p:nvPr/>
        </p:nvGrpSpPr>
        <p:grpSpPr>
          <a:xfrm>
            <a:off x="4880000" y="2008231"/>
            <a:ext cx="317290" cy="359303"/>
            <a:chOff x="-57950750" y="2296300"/>
            <a:chExt cx="279625" cy="316650"/>
          </a:xfrm>
        </p:grpSpPr>
        <p:sp>
          <p:nvSpPr>
            <p:cNvPr id="12155" name="Google Shape;12155;p140"/>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140"/>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140"/>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40"/>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140"/>
          <p:cNvGrpSpPr/>
          <p:nvPr/>
        </p:nvGrpSpPr>
        <p:grpSpPr>
          <a:xfrm>
            <a:off x="4858214" y="2459907"/>
            <a:ext cx="360863" cy="360211"/>
            <a:chOff x="-57969675" y="2687750"/>
            <a:chExt cx="318025" cy="317450"/>
          </a:xfrm>
        </p:grpSpPr>
        <p:sp>
          <p:nvSpPr>
            <p:cNvPr id="12160" name="Google Shape;12160;p140"/>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140"/>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140"/>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40"/>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140"/>
          <p:cNvGrpSpPr/>
          <p:nvPr/>
        </p:nvGrpSpPr>
        <p:grpSpPr>
          <a:xfrm>
            <a:off x="7067397" y="1532274"/>
            <a:ext cx="363785" cy="361090"/>
            <a:chOff x="-56012425" y="1903275"/>
            <a:chExt cx="320600" cy="318225"/>
          </a:xfrm>
        </p:grpSpPr>
        <p:sp>
          <p:nvSpPr>
            <p:cNvPr id="12165" name="Google Shape;12165;p140"/>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140"/>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7" name="Google Shape;12167;p140"/>
          <p:cNvGrpSpPr/>
          <p:nvPr/>
        </p:nvGrpSpPr>
        <p:grpSpPr>
          <a:xfrm>
            <a:off x="7068290" y="2006443"/>
            <a:ext cx="361998" cy="361998"/>
            <a:chOff x="-56010850" y="2294725"/>
            <a:chExt cx="319025" cy="319025"/>
          </a:xfrm>
        </p:grpSpPr>
        <p:sp>
          <p:nvSpPr>
            <p:cNvPr id="12168" name="Google Shape;12168;p140"/>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140"/>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140"/>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40"/>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2" name="Google Shape;12172;p140"/>
          <p:cNvGrpSpPr/>
          <p:nvPr/>
        </p:nvGrpSpPr>
        <p:grpSpPr>
          <a:xfrm>
            <a:off x="7068305" y="2459027"/>
            <a:ext cx="361969" cy="361090"/>
            <a:chOff x="-56010050" y="2686975"/>
            <a:chExt cx="319000" cy="318225"/>
          </a:xfrm>
        </p:grpSpPr>
        <p:sp>
          <p:nvSpPr>
            <p:cNvPr id="12173" name="Google Shape;12173;p140"/>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40"/>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40"/>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40"/>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7" name="Google Shape;12177;p140"/>
          <p:cNvGrpSpPr/>
          <p:nvPr/>
        </p:nvGrpSpPr>
        <p:grpSpPr>
          <a:xfrm>
            <a:off x="5753801" y="2911936"/>
            <a:ext cx="361998" cy="361090"/>
            <a:chOff x="-54081175" y="1903275"/>
            <a:chExt cx="319025" cy="318225"/>
          </a:xfrm>
        </p:grpSpPr>
        <p:sp>
          <p:nvSpPr>
            <p:cNvPr id="12178" name="Google Shape;12178;p140"/>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140"/>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140"/>
          <p:cNvGrpSpPr/>
          <p:nvPr/>
        </p:nvGrpSpPr>
        <p:grpSpPr>
          <a:xfrm>
            <a:off x="5776154" y="3365399"/>
            <a:ext cx="317290" cy="360211"/>
            <a:chOff x="-54063050" y="2296300"/>
            <a:chExt cx="279625" cy="317450"/>
          </a:xfrm>
        </p:grpSpPr>
        <p:sp>
          <p:nvSpPr>
            <p:cNvPr id="12181" name="Google Shape;12181;p140"/>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40"/>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140"/>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140"/>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5" name="Google Shape;12185;p140"/>
          <p:cNvGrpSpPr/>
          <p:nvPr/>
        </p:nvGrpSpPr>
        <p:grpSpPr>
          <a:xfrm>
            <a:off x="5776154" y="3829461"/>
            <a:ext cx="317290" cy="361033"/>
            <a:chOff x="-54061475" y="2685450"/>
            <a:chExt cx="279625" cy="318175"/>
          </a:xfrm>
        </p:grpSpPr>
        <p:sp>
          <p:nvSpPr>
            <p:cNvPr id="12186" name="Google Shape;12186;p140"/>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40"/>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40"/>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140"/>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140"/>
          <p:cNvGrpSpPr/>
          <p:nvPr/>
        </p:nvGrpSpPr>
        <p:grpSpPr>
          <a:xfrm>
            <a:off x="8029690" y="2921780"/>
            <a:ext cx="275278" cy="361969"/>
            <a:chOff x="-52074300" y="1911950"/>
            <a:chExt cx="242600" cy="319000"/>
          </a:xfrm>
        </p:grpSpPr>
        <p:sp>
          <p:nvSpPr>
            <p:cNvPr id="12191" name="Google Shape;12191;p140"/>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140"/>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140"/>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40"/>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5" name="Google Shape;12195;p140"/>
          <p:cNvGrpSpPr/>
          <p:nvPr/>
        </p:nvGrpSpPr>
        <p:grpSpPr>
          <a:xfrm>
            <a:off x="5287689" y="1533182"/>
            <a:ext cx="361998" cy="361090"/>
            <a:chOff x="-57578225" y="1904075"/>
            <a:chExt cx="319025" cy="318225"/>
          </a:xfrm>
        </p:grpSpPr>
        <p:sp>
          <p:nvSpPr>
            <p:cNvPr id="12196" name="Google Shape;12196;p140"/>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40"/>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40"/>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140"/>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0" name="Google Shape;12200;p140"/>
          <p:cNvGrpSpPr/>
          <p:nvPr/>
        </p:nvGrpSpPr>
        <p:grpSpPr>
          <a:xfrm>
            <a:off x="5310042" y="2006443"/>
            <a:ext cx="317290" cy="361090"/>
            <a:chOff x="-57558525" y="2294725"/>
            <a:chExt cx="279625" cy="318225"/>
          </a:xfrm>
        </p:grpSpPr>
        <p:sp>
          <p:nvSpPr>
            <p:cNvPr id="12201" name="Google Shape;12201;p140"/>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40"/>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40"/>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40"/>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40"/>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6" name="Google Shape;12206;p140"/>
          <p:cNvGrpSpPr/>
          <p:nvPr/>
        </p:nvGrpSpPr>
        <p:grpSpPr>
          <a:xfrm>
            <a:off x="5285901" y="2459027"/>
            <a:ext cx="365572" cy="361969"/>
            <a:chOff x="-57579800" y="2686975"/>
            <a:chExt cx="322175" cy="319000"/>
          </a:xfrm>
        </p:grpSpPr>
        <p:sp>
          <p:nvSpPr>
            <p:cNvPr id="12207" name="Google Shape;12207;p140"/>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140"/>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9" name="Google Shape;12209;p140"/>
          <p:cNvGrpSpPr/>
          <p:nvPr/>
        </p:nvGrpSpPr>
        <p:grpSpPr>
          <a:xfrm>
            <a:off x="7510682" y="2006443"/>
            <a:ext cx="367359" cy="361090"/>
            <a:chOff x="-55620975" y="2294725"/>
            <a:chExt cx="323750" cy="318225"/>
          </a:xfrm>
        </p:grpSpPr>
        <p:sp>
          <p:nvSpPr>
            <p:cNvPr id="12210" name="Google Shape;12210;p140"/>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40"/>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40"/>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140"/>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140"/>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40"/>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6" name="Google Shape;12216;p140"/>
          <p:cNvGrpSpPr/>
          <p:nvPr/>
        </p:nvGrpSpPr>
        <p:grpSpPr>
          <a:xfrm>
            <a:off x="7512923" y="2458942"/>
            <a:ext cx="362877" cy="361175"/>
            <a:chOff x="-55620175" y="2686900"/>
            <a:chExt cx="319800" cy="318300"/>
          </a:xfrm>
        </p:grpSpPr>
        <p:sp>
          <p:nvSpPr>
            <p:cNvPr id="12217" name="Google Shape;12217;p140"/>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40"/>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40"/>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40"/>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1" name="Google Shape;12221;p140"/>
          <p:cNvGrpSpPr/>
          <p:nvPr/>
        </p:nvGrpSpPr>
        <p:grpSpPr>
          <a:xfrm>
            <a:off x="6198887" y="2911936"/>
            <a:ext cx="361969" cy="361090"/>
            <a:chOff x="-53690500" y="1903275"/>
            <a:chExt cx="319000" cy="318225"/>
          </a:xfrm>
        </p:grpSpPr>
        <p:sp>
          <p:nvSpPr>
            <p:cNvPr id="12222" name="Google Shape;12222;p140"/>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140"/>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40"/>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40"/>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6" name="Google Shape;12226;p140"/>
          <p:cNvGrpSpPr/>
          <p:nvPr/>
        </p:nvGrpSpPr>
        <p:grpSpPr>
          <a:xfrm>
            <a:off x="6221226" y="3365399"/>
            <a:ext cx="317290" cy="359303"/>
            <a:chOff x="-53670800" y="2296300"/>
            <a:chExt cx="279625" cy="316650"/>
          </a:xfrm>
        </p:grpSpPr>
        <p:sp>
          <p:nvSpPr>
            <p:cNvPr id="12227" name="Google Shape;12227;p140"/>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140"/>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140"/>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140"/>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1" name="Google Shape;12231;p140"/>
          <p:cNvGrpSpPr/>
          <p:nvPr/>
        </p:nvGrpSpPr>
        <p:grpSpPr>
          <a:xfrm>
            <a:off x="6198887" y="3830738"/>
            <a:ext cx="361969" cy="361544"/>
            <a:chOff x="-53690500" y="2686575"/>
            <a:chExt cx="319000" cy="318625"/>
          </a:xfrm>
        </p:grpSpPr>
        <p:sp>
          <p:nvSpPr>
            <p:cNvPr id="12232" name="Google Shape;12232;p140"/>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40"/>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40"/>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40"/>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140"/>
          <p:cNvGrpSpPr/>
          <p:nvPr/>
        </p:nvGrpSpPr>
        <p:grpSpPr>
          <a:xfrm>
            <a:off x="8008669" y="3373598"/>
            <a:ext cx="317319" cy="360948"/>
            <a:chOff x="-52092425" y="2303525"/>
            <a:chExt cx="279650" cy="318100"/>
          </a:xfrm>
        </p:grpSpPr>
        <p:sp>
          <p:nvSpPr>
            <p:cNvPr id="12237" name="Google Shape;12237;p140"/>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140"/>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40"/>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40"/>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40"/>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2" name="Google Shape;12242;p140"/>
          <p:cNvGrpSpPr/>
          <p:nvPr/>
        </p:nvGrpSpPr>
        <p:grpSpPr>
          <a:xfrm>
            <a:off x="5727728" y="1534061"/>
            <a:ext cx="363756" cy="361090"/>
            <a:chOff x="-57189125" y="1904850"/>
            <a:chExt cx="320575" cy="318225"/>
          </a:xfrm>
        </p:grpSpPr>
        <p:sp>
          <p:nvSpPr>
            <p:cNvPr id="12243" name="Google Shape;12243;p140"/>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40"/>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140"/>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140"/>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140"/>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8" name="Google Shape;12248;p140"/>
          <p:cNvGrpSpPr/>
          <p:nvPr/>
        </p:nvGrpSpPr>
        <p:grpSpPr>
          <a:xfrm>
            <a:off x="5728621" y="2028797"/>
            <a:ext cx="361969" cy="316411"/>
            <a:chOff x="-57187550" y="2314425"/>
            <a:chExt cx="319000" cy="278850"/>
          </a:xfrm>
        </p:grpSpPr>
        <p:sp>
          <p:nvSpPr>
            <p:cNvPr id="12249" name="Google Shape;12249;p140"/>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40"/>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140"/>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140"/>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3" name="Google Shape;12253;p140"/>
          <p:cNvGrpSpPr/>
          <p:nvPr/>
        </p:nvGrpSpPr>
        <p:grpSpPr>
          <a:xfrm>
            <a:off x="5745585" y="2458346"/>
            <a:ext cx="328042" cy="361771"/>
            <a:chOff x="-57172600" y="2686375"/>
            <a:chExt cx="289100" cy="318825"/>
          </a:xfrm>
        </p:grpSpPr>
        <p:sp>
          <p:nvSpPr>
            <p:cNvPr id="12254" name="Google Shape;12254;p140"/>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40"/>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6" name="Google Shape;12256;p140"/>
          <p:cNvGrpSpPr/>
          <p:nvPr/>
        </p:nvGrpSpPr>
        <p:grpSpPr>
          <a:xfrm>
            <a:off x="7958434" y="1532274"/>
            <a:ext cx="361090" cy="359303"/>
            <a:chOff x="-55225575" y="1903275"/>
            <a:chExt cx="318225" cy="316650"/>
          </a:xfrm>
        </p:grpSpPr>
        <p:sp>
          <p:nvSpPr>
            <p:cNvPr id="12257" name="Google Shape;12257;p140"/>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140"/>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40"/>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40"/>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140"/>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2" name="Google Shape;12262;p140"/>
          <p:cNvGrpSpPr/>
          <p:nvPr/>
        </p:nvGrpSpPr>
        <p:grpSpPr>
          <a:xfrm>
            <a:off x="7969611" y="2008231"/>
            <a:ext cx="338736" cy="359303"/>
            <a:chOff x="-55217700" y="2296300"/>
            <a:chExt cx="298525" cy="316650"/>
          </a:xfrm>
        </p:grpSpPr>
        <p:sp>
          <p:nvSpPr>
            <p:cNvPr id="12263" name="Google Shape;12263;p140"/>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40"/>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140"/>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140"/>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7" name="Google Shape;12267;p140"/>
          <p:cNvGrpSpPr/>
          <p:nvPr/>
        </p:nvGrpSpPr>
        <p:grpSpPr>
          <a:xfrm>
            <a:off x="7957541" y="2460814"/>
            <a:ext cx="362877" cy="359303"/>
            <a:chOff x="-55229525" y="2688550"/>
            <a:chExt cx="319800" cy="316650"/>
          </a:xfrm>
        </p:grpSpPr>
        <p:sp>
          <p:nvSpPr>
            <p:cNvPr id="12268" name="Google Shape;12268;p140"/>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40"/>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40"/>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40"/>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2" name="Google Shape;12272;p140"/>
          <p:cNvGrpSpPr/>
          <p:nvPr/>
        </p:nvGrpSpPr>
        <p:grpSpPr>
          <a:xfrm>
            <a:off x="6653760" y="2911936"/>
            <a:ext cx="338765" cy="361090"/>
            <a:chOff x="-53288825" y="1903275"/>
            <a:chExt cx="298550" cy="318225"/>
          </a:xfrm>
        </p:grpSpPr>
        <p:sp>
          <p:nvSpPr>
            <p:cNvPr id="12273" name="Google Shape;12273;p140"/>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40"/>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40"/>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6" name="Google Shape;12276;p140"/>
          <p:cNvGrpSpPr/>
          <p:nvPr/>
        </p:nvGrpSpPr>
        <p:grpSpPr>
          <a:xfrm>
            <a:off x="6642143" y="3363612"/>
            <a:ext cx="361998" cy="361090"/>
            <a:chOff x="-53299850" y="2294725"/>
            <a:chExt cx="319025" cy="318225"/>
          </a:xfrm>
        </p:grpSpPr>
        <p:sp>
          <p:nvSpPr>
            <p:cNvPr id="12277" name="Google Shape;12277;p140"/>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140"/>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140"/>
          <p:cNvGrpSpPr/>
          <p:nvPr/>
        </p:nvGrpSpPr>
        <p:grpSpPr>
          <a:xfrm>
            <a:off x="6664936" y="3832071"/>
            <a:ext cx="316411" cy="360211"/>
            <a:chOff x="-53278575" y="2687750"/>
            <a:chExt cx="278850" cy="317450"/>
          </a:xfrm>
        </p:grpSpPr>
        <p:sp>
          <p:nvSpPr>
            <p:cNvPr id="12280" name="Google Shape;12280;p140"/>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140"/>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40"/>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40"/>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4" name="Google Shape;12284;p140"/>
          <p:cNvGrpSpPr/>
          <p:nvPr/>
        </p:nvGrpSpPr>
        <p:grpSpPr>
          <a:xfrm>
            <a:off x="7986330" y="3831759"/>
            <a:ext cx="361998" cy="362310"/>
            <a:chOff x="-52101875" y="2687475"/>
            <a:chExt cx="319025" cy="319300"/>
          </a:xfrm>
        </p:grpSpPr>
        <p:sp>
          <p:nvSpPr>
            <p:cNvPr id="12285" name="Google Shape;12285;p140"/>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40"/>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140"/>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140"/>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9" name="Google Shape;12289;p140"/>
          <p:cNvGrpSpPr/>
          <p:nvPr/>
        </p:nvGrpSpPr>
        <p:grpSpPr>
          <a:xfrm>
            <a:off x="6201079" y="1533182"/>
            <a:ext cx="317290" cy="361090"/>
            <a:chOff x="-56774050" y="1904075"/>
            <a:chExt cx="279625" cy="318225"/>
          </a:xfrm>
        </p:grpSpPr>
        <p:sp>
          <p:nvSpPr>
            <p:cNvPr id="12290" name="Google Shape;12290;p140"/>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40"/>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2" name="Google Shape;12292;p140"/>
          <p:cNvGrpSpPr/>
          <p:nvPr/>
        </p:nvGrpSpPr>
        <p:grpSpPr>
          <a:xfrm>
            <a:off x="6201079" y="2006443"/>
            <a:ext cx="317290" cy="361090"/>
            <a:chOff x="-56774850" y="2294725"/>
            <a:chExt cx="279625" cy="318225"/>
          </a:xfrm>
        </p:grpSpPr>
        <p:sp>
          <p:nvSpPr>
            <p:cNvPr id="12293" name="Google Shape;12293;p140"/>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140"/>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40"/>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6" name="Google Shape;12296;p140"/>
          <p:cNvGrpSpPr/>
          <p:nvPr/>
        </p:nvGrpSpPr>
        <p:grpSpPr>
          <a:xfrm>
            <a:off x="6222086" y="2459027"/>
            <a:ext cx="275278" cy="360182"/>
            <a:chOff x="-56756725" y="2686975"/>
            <a:chExt cx="242600" cy="317425"/>
          </a:xfrm>
        </p:grpSpPr>
        <p:sp>
          <p:nvSpPr>
            <p:cNvPr id="12297" name="Google Shape;12297;p140"/>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140"/>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40"/>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0" name="Google Shape;12300;p140"/>
          <p:cNvGrpSpPr/>
          <p:nvPr/>
        </p:nvGrpSpPr>
        <p:grpSpPr>
          <a:xfrm>
            <a:off x="4870518" y="2911936"/>
            <a:ext cx="337346" cy="361998"/>
            <a:chOff x="-54826975" y="1903275"/>
            <a:chExt cx="297300" cy="319025"/>
          </a:xfrm>
        </p:grpSpPr>
        <p:sp>
          <p:nvSpPr>
            <p:cNvPr id="12301" name="Google Shape;12301;p140"/>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40"/>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40"/>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140"/>
          <p:cNvGrpSpPr/>
          <p:nvPr/>
        </p:nvGrpSpPr>
        <p:grpSpPr>
          <a:xfrm>
            <a:off x="4858206" y="3365399"/>
            <a:ext cx="361969" cy="359274"/>
            <a:chOff x="-54836500" y="2296300"/>
            <a:chExt cx="319000" cy="316625"/>
          </a:xfrm>
        </p:grpSpPr>
        <p:sp>
          <p:nvSpPr>
            <p:cNvPr id="12305" name="Google Shape;12305;p140"/>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40"/>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40"/>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40"/>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9" name="Google Shape;12309;p140"/>
          <p:cNvGrpSpPr/>
          <p:nvPr/>
        </p:nvGrpSpPr>
        <p:grpSpPr>
          <a:xfrm>
            <a:off x="4879652" y="3832071"/>
            <a:ext cx="319078" cy="361090"/>
            <a:chOff x="-54817600" y="2687750"/>
            <a:chExt cx="281200" cy="318225"/>
          </a:xfrm>
        </p:grpSpPr>
        <p:sp>
          <p:nvSpPr>
            <p:cNvPr id="12310" name="Google Shape;12310;p140"/>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40"/>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140"/>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140"/>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4" name="Google Shape;12314;p140"/>
          <p:cNvGrpSpPr/>
          <p:nvPr/>
        </p:nvGrpSpPr>
        <p:grpSpPr>
          <a:xfrm>
            <a:off x="7110476" y="2911936"/>
            <a:ext cx="317290" cy="359303"/>
            <a:chOff x="-52887125" y="1903275"/>
            <a:chExt cx="279625" cy="316650"/>
          </a:xfrm>
        </p:grpSpPr>
        <p:sp>
          <p:nvSpPr>
            <p:cNvPr id="12315" name="Google Shape;12315;p140"/>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140"/>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7" name="Google Shape;12317;p140"/>
          <p:cNvGrpSpPr/>
          <p:nvPr/>
        </p:nvGrpSpPr>
        <p:grpSpPr>
          <a:xfrm>
            <a:off x="7089030" y="3362733"/>
            <a:ext cx="360182" cy="361969"/>
            <a:chOff x="-52906025" y="2293950"/>
            <a:chExt cx="317425" cy="319000"/>
          </a:xfrm>
        </p:grpSpPr>
        <p:sp>
          <p:nvSpPr>
            <p:cNvPr id="12318" name="Google Shape;12318;p140"/>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140"/>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40"/>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1" name="Google Shape;12321;p140"/>
          <p:cNvGrpSpPr/>
          <p:nvPr/>
        </p:nvGrpSpPr>
        <p:grpSpPr>
          <a:xfrm>
            <a:off x="7110476" y="3831192"/>
            <a:ext cx="317290" cy="361090"/>
            <a:chOff x="-52887125" y="2686975"/>
            <a:chExt cx="279625" cy="318225"/>
          </a:xfrm>
        </p:grpSpPr>
        <p:sp>
          <p:nvSpPr>
            <p:cNvPr id="12322" name="Google Shape;12322;p140"/>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40"/>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40"/>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40"/>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6" name="Google Shape;12326;p140"/>
          <p:cNvGrpSpPr/>
          <p:nvPr/>
        </p:nvGrpSpPr>
        <p:grpSpPr>
          <a:xfrm>
            <a:off x="6220848" y="4290810"/>
            <a:ext cx="318170" cy="359303"/>
            <a:chOff x="-51722225" y="1915100"/>
            <a:chExt cx="280400" cy="316650"/>
          </a:xfrm>
        </p:grpSpPr>
        <p:sp>
          <p:nvSpPr>
            <p:cNvPr id="12327" name="Google Shape;12327;p140"/>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140"/>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140"/>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140"/>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1" name="Google Shape;12331;p140"/>
          <p:cNvGrpSpPr/>
          <p:nvPr/>
        </p:nvGrpSpPr>
        <p:grpSpPr>
          <a:xfrm>
            <a:off x="6616678" y="1531508"/>
            <a:ext cx="370905" cy="360976"/>
            <a:chOff x="-56407800" y="1902600"/>
            <a:chExt cx="326875" cy="318125"/>
          </a:xfrm>
        </p:grpSpPr>
        <p:sp>
          <p:nvSpPr>
            <p:cNvPr id="12332" name="Google Shape;12332;p140"/>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40"/>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140"/>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5" name="Google Shape;12335;p140"/>
          <p:cNvGrpSpPr/>
          <p:nvPr/>
        </p:nvGrpSpPr>
        <p:grpSpPr>
          <a:xfrm>
            <a:off x="6622479" y="2018074"/>
            <a:ext cx="359303" cy="338736"/>
            <a:chOff x="-56401500" y="2304975"/>
            <a:chExt cx="316650" cy="298525"/>
          </a:xfrm>
        </p:grpSpPr>
        <p:sp>
          <p:nvSpPr>
            <p:cNvPr id="12336" name="Google Shape;12336;p140"/>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40"/>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140"/>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140"/>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0" name="Google Shape;12340;p140"/>
          <p:cNvGrpSpPr/>
          <p:nvPr/>
        </p:nvGrpSpPr>
        <p:grpSpPr>
          <a:xfrm>
            <a:off x="5328863" y="2910149"/>
            <a:ext cx="319985" cy="361090"/>
            <a:chOff x="-54426150" y="1901700"/>
            <a:chExt cx="282000" cy="318225"/>
          </a:xfrm>
        </p:grpSpPr>
        <p:sp>
          <p:nvSpPr>
            <p:cNvPr id="12341" name="Google Shape;12341;p140"/>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40"/>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40"/>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40"/>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5" name="Google Shape;12345;p140"/>
          <p:cNvGrpSpPr/>
          <p:nvPr/>
        </p:nvGrpSpPr>
        <p:grpSpPr>
          <a:xfrm>
            <a:off x="5328863" y="3363612"/>
            <a:ext cx="319985" cy="361998"/>
            <a:chOff x="-54426150" y="2294725"/>
            <a:chExt cx="282000" cy="319025"/>
          </a:xfrm>
        </p:grpSpPr>
        <p:sp>
          <p:nvSpPr>
            <p:cNvPr id="12346" name="Google Shape;12346;p140"/>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40"/>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140"/>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140"/>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140"/>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1" name="Google Shape;12351;p140"/>
          <p:cNvGrpSpPr/>
          <p:nvPr/>
        </p:nvGrpSpPr>
        <p:grpSpPr>
          <a:xfrm>
            <a:off x="5327076" y="3831192"/>
            <a:ext cx="323560" cy="361969"/>
            <a:chOff x="-54427725" y="2686975"/>
            <a:chExt cx="285150" cy="319000"/>
          </a:xfrm>
        </p:grpSpPr>
        <p:sp>
          <p:nvSpPr>
            <p:cNvPr id="12352" name="Google Shape;12352;p140"/>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40"/>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140"/>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40"/>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140"/>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7" name="Google Shape;12357;p140"/>
          <p:cNvGrpSpPr/>
          <p:nvPr/>
        </p:nvGrpSpPr>
        <p:grpSpPr>
          <a:xfrm>
            <a:off x="7533634" y="2912163"/>
            <a:ext cx="359303" cy="359984"/>
            <a:chOff x="-52513800" y="1903475"/>
            <a:chExt cx="316650" cy="317250"/>
          </a:xfrm>
        </p:grpSpPr>
        <p:sp>
          <p:nvSpPr>
            <p:cNvPr id="12358" name="Google Shape;12358;p140"/>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140"/>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0" name="Google Shape;12360;p140"/>
          <p:cNvGrpSpPr/>
          <p:nvPr/>
        </p:nvGrpSpPr>
        <p:grpSpPr>
          <a:xfrm>
            <a:off x="7543464" y="3364520"/>
            <a:ext cx="339644" cy="360182"/>
            <a:chOff x="-52505925" y="2295525"/>
            <a:chExt cx="299325" cy="317425"/>
          </a:xfrm>
        </p:grpSpPr>
        <p:sp>
          <p:nvSpPr>
            <p:cNvPr id="12361" name="Google Shape;12361;p140"/>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140"/>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140"/>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140"/>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5" name="Google Shape;12365;p140"/>
          <p:cNvGrpSpPr/>
          <p:nvPr/>
        </p:nvGrpSpPr>
        <p:grpSpPr>
          <a:xfrm>
            <a:off x="7554641" y="3831192"/>
            <a:ext cx="317290" cy="361090"/>
            <a:chOff x="-52494100" y="2686975"/>
            <a:chExt cx="279625" cy="318225"/>
          </a:xfrm>
        </p:grpSpPr>
        <p:sp>
          <p:nvSpPr>
            <p:cNvPr id="12366" name="Google Shape;12366;p140"/>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40"/>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140"/>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140"/>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0" name="Google Shape;12370;p140"/>
          <p:cNvGrpSpPr/>
          <p:nvPr/>
        </p:nvGrpSpPr>
        <p:grpSpPr>
          <a:xfrm>
            <a:off x="6665412" y="4292135"/>
            <a:ext cx="315503" cy="361090"/>
            <a:chOff x="-51708850" y="2305750"/>
            <a:chExt cx="278050" cy="318225"/>
          </a:xfrm>
        </p:grpSpPr>
        <p:sp>
          <p:nvSpPr>
            <p:cNvPr id="12371" name="Google Shape;12371;p140"/>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40"/>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40"/>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4" name="Google Shape;12374;p140"/>
          <p:cNvGrpSpPr/>
          <p:nvPr/>
        </p:nvGrpSpPr>
        <p:grpSpPr>
          <a:xfrm>
            <a:off x="7536807" y="1533922"/>
            <a:ext cx="319089" cy="362073"/>
            <a:chOff x="1044400" y="2917425"/>
            <a:chExt cx="248125" cy="281550"/>
          </a:xfrm>
        </p:grpSpPr>
        <p:sp>
          <p:nvSpPr>
            <p:cNvPr id="12375" name="Google Shape;12375;p140"/>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140"/>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40"/>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40"/>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40"/>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12380" name="Google Shape;12380;p140"/>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2381" name="Google Shape;12381;p140"/>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12382" name="Google Shape;12382;p140"/>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140"/>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4" name="Google Shape;12384;p140"/>
          <p:cNvSpPr/>
          <p:nvPr/>
        </p:nvSpPr>
        <p:spPr>
          <a:xfrm>
            <a:off x="6633660" y="2459865"/>
            <a:ext cx="343218" cy="362154"/>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388"/>
        <p:cNvGrpSpPr/>
        <p:nvPr/>
      </p:nvGrpSpPr>
      <p:grpSpPr>
        <a:xfrm>
          <a:off x="0" y="0"/>
          <a:ext cx="0" cy="0"/>
          <a:chOff x="0" y="0"/>
          <a:chExt cx="0" cy="0"/>
        </a:xfrm>
      </p:grpSpPr>
      <p:sp>
        <p:nvSpPr>
          <p:cNvPr id="12389" name="Google Shape;12389;p141"/>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390" name="Google Shape;12390;p141"/>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391" name="Google Shape;12391;p141"/>
          <p:cNvGrpSpPr/>
          <p:nvPr/>
        </p:nvGrpSpPr>
        <p:grpSpPr>
          <a:xfrm>
            <a:off x="889109" y="1531603"/>
            <a:ext cx="278288" cy="357036"/>
            <a:chOff x="-50489600" y="1947400"/>
            <a:chExt cx="233150" cy="299125"/>
          </a:xfrm>
        </p:grpSpPr>
        <p:sp>
          <p:nvSpPr>
            <p:cNvPr id="12392" name="Google Shape;12392;p141"/>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41"/>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4" name="Google Shape;12394;p141"/>
          <p:cNvGrpSpPr/>
          <p:nvPr/>
        </p:nvGrpSpPr>
        <p:grpSpPr>
          <a:xfrm>
            <a:off x="849616" y="1986560"/>
            <a:ext cx="357274" cy="358199"/>
            <a:chOff x="-50523475" y="2316000"/>
            <a:chExt cx="299325" cy="300100"/>
          </a:xfrm>
        </p:grpSpPr>
        <p:sp>
          <p:nvSpPr>
            <p:cNvPr id="12395" name="Google Shape;12395;p141"/>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41"/>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7" name="Google Shape;12397;p141"/>
          <p:cNvGrpSpPr/>
          <p:nvPr/>
        </p:nvGrpSpPr>
        <p:grpSpPr>
          <a:xfrm>
            <a:off x="848213" y="2435869"/>
            <a:ext cx="360079" cy="357304"/>
            <a:chOff x="-50524250" y="2686150"/>
            <a:chExt cx="301675" cy="299350"/>
          </a:xfrm>
        </p:grpSpPr>
        <p:sp>
          <p:nvSpPr>
            <p:cNvPr id="12398" name="Google Shape;12398;p141"/>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141"/>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141"/>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41"/>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141"/>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141"/>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4" name="Google Shape;12404;p141"/>
          <p:cNvGrpSpPr/>
          <p:nvPr/>
        </p:nvGrpSpPr>
        <p:grpSpPr>
          <a:xfrm>
            <a:off x="3070976" y="1561682"/>
            <a:ext cx="358199" cy="359154"/>
            <a:chOff x="-48633950" y="1972600"/>
            <a:chExt cx="300100" cy="300900"/>
          </a:xfrm>
        </p:grpSpPr>
        <p:sp>
          <p:nvSpPr>
            <p:cNvPr id="12405" name="Google Shape;12405;p141"/>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141"/>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7" name="Google Shape;12407;p141"/>
          <p:cNvGrpSpPr/>
          <p:nvPr/>
        </p:nvGrpSpPr>
        <p:grpSpPr>
          <a:xfrm>
            <a:off x="3070499" y="2017593"/>
            <a:ext cx="359154" cy="361004"/>
            <a:chOff x="-48634750" y="2342000"/>
            <a:chExt cx="300900" cy="302450"/>
          </a:xfrm>
        </p:grpSpPr>
        <p:sp>
          <p:nvSpPr>
            <p:cNvPr id="12408" name="Google Shape;12408;p141"/>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41"/>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41"/>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141"/>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141"/>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41"/>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41"/>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41"/>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6" name="Google Shape;12416;p141"/>
          <p:cNvGrpSpPr/>
          <p:nvPr/>
        </p:nvGrpSpPr>
        <p:grpSpPr>
          <a:xfrm>
            <a:off x="3071439" y="2465977"/>
            <a:ext cx="357274" cy="357274"/>
            <a:chOff x="-48633175" y="2711375"/>
            <a:chExt cx="299325" cy="299325"/>
          </a:xfrm>
        </p:grpSpPr>
        <p:sp>
          <p:nvSpPr>
            <p:cNvPr id="12417" name="Google Shape;12417;p141"/>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41"/>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9" name="Google Shape;12419;p141"/>
          <p:cNvGrpSpPr/>
          <p:nvPr/>
        </p:nvGrpSpPr>
        <p:grpSpPr>
          <a:xfrm>
            <a:off x="1757928" y="2917929"/>
            <a:ext cx="314006" cy="358229"/>
            <a:chOff x="-46753100" y="1965500"/>
            <a:chExt cx="263075" cy="300125"/>
          </a:xfrm>
        </p:grpSpPr>
        <p:sp>
          <p:nvSpPr>
            <p:cNvPr id="12420" name="Google Shape;12420;p141"/>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41"/>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2" name="Google Shape;12422;p141"/>
          <p:cNvGrpSpPr/>
          <p:nvPr/>
        </p:nvGrpSpPr>
        <p:grpSpPr>
          <a:xfrm>
            <a:off x="1735354" y="3385142"/>
            <a:ext cx="359154" cy="315916"/>
            <a:chOff x="-46772025" y="2350650"/>
            <a:chExt cx="300900" cy="264675"/>
          </a:xfrm>
        </p:grpSpPr>
        <p:sp>
          <p:nvSpPr>
            <p:cNvPr id="12423" name="Google Shape;12423;p141"/>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141"/>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5" name="Google Shape;12425;p141"/>
          <p:cNvGrpSpPr/>
          <p:nvPr/>
        </p:nvGrpSpPr>
        <p:grpSpPr>
          <a:xfrm>
            <a:off x="1735354" y="3819420"/>
            <a:ext cx="359154" cy="359154"/>
            <a:chOff x="-46772025" y="2701925"/>
            <a:chExt cx="300900" cy="300900"/>
          </a:xfrm>
        </p:grpSpPr>
        <p:sp>
          <p:nvSpPr>
            <p:cNvPr id="12426" name="Google Shape;12426;p141"/>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141"/>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8" name="Google Shape;12428;p141"/>
          <p:cNvSpPr/>
          <p:nvPr/>
        </p:nvSpPr>
        <p:spPr>
          <a:xfrm>
            <a:off x="3964861" y="2960111"/>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9" name="Google Shape;12429;p141"/>
          <p:cNvGrpSpPr/>
          <p:nvPr/>
        </p:nvGrpSpPr>
        <p:grpSpPr>
          <a:xfrm>
            <a:off x="1293035" y="1532528"/>
            <a:ext cx="358199" cy="359154"/>
            <a:chOff x="-50154075" y="1948175"/>
            <a:chExt cx="300100" cy="300900"/>
          </a:xfrm>
        </p:grpSpPr>
        <p:sp>
          <p:nvSpPr>
            <p:cNvPr id="12430" name="Google Shape;12430;p141"/>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41"/>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2" name="Google Shape;12432;p141"/>
          <p:cNvGrpSpPr/>
          <p:nvPr/>
        </p:nvGrpSpPr>
        <p:grpSpPr>
          <a:xfrm>
            <a:off x="1293035" y="1987485"/>
            <a:ext cx="358199" cy="358229"/>
            <a:chOff x="-50154850" y="2316775"/>
            <a:chExt cx="300100" cy="300125"/>
          </a:xfrm>
        </p:grpSpPr>
        <p:sp>
          <p:nvSpPr>
            <p:cNvPr id="12433" name="Google Shape;12433;p141"/>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141"/>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5" name="Google Shape;12435;p141"/>
          <p:cNvGrpSpPr/>
          <p:nvPr/>
        </p:nvGrpSpPr>
        <p:grpSpPr>
          <a:xfrm>
            <a:off x="1288813" y="2434496"/>
            <a:ext cx="366644" cy="356558"/>
            <a:chOff x="-50158000" y="2685000"/>
            <a:chExt cx="307175" cy="298725"/>
          </a:xfrm>
        </p:grpSpPr>
        <p:sp>
          <p:nvSpPr>
            <p:cNvPr id="12436" name="Google Shape;12436;p141"/>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41"/>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8" name="Google Shape;12438;p141"/>
          <p:cNvGrpSpPr/>
          <p:nvPr/>
        </p:nvGrpSpPr>
        <p:grpSpPr>
          <a:xfrm>
            <a:off x="3521599" y="1562607"/>
            <a:ext cx="361004" cy="358229"/>
            <a:chOff x="-48266125" y="1973375"/>
            <a:chExt cx="302450" cy="300125"/>
          </a:xfrm>
        </p:grpSpPr>
        <p:sp>
          <p:nvSpPr>
            <p:cNvPr id="12439" name="Google Shape;12439;p141"/>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41"/>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41"/>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141"/>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141"/>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41"/>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5" name="Google Shape;12445;p141"/>
          <p:cNvGrpSpPr/>
          <p:nvPr/>
        </p:nvGrpSpPr>
        <p:grpSpPr>
          <a:xfrm>
            <a:off x="3548844" y="2018369"/>
            <a:ext cx="306516" cy="358349"/>
            <a:chOff x="-48237000" y="2342650"/>
            <a:chExt cx="256800" cy="300225"/>
          </a:xfrm>
        </p:grpSpPr>
        <p:sp>
          <p:nvSpPr>
            <p:cNvPr id="12446" name="Google Shape;12446;p141"/>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41"/>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41"/>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9" name="Google Shape;12449;p141"/>
          <p:cNvGrpSpPr/>
          <p:nvPr/>
        </p:nvGrpSpPr>
        <p:grpSpPr>
          <a:xfrm>
            <a:off x="2180338" y="2918646"/>
            <a:ext cx="361034" cy="355633"/>
            <a:chOff x="-46404975" y="1966100"/>
            <a:chExt cx="302475" cy="297950"/>
          </a:xfrm>
        </p:grpSpPr>
        <p:sp>
          <p:nvSpPr>
            <p:cNvPr id="12450" name="Google Shape;12450;p141"/>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41"/>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141"/>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141"/>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4" name="Google Shape;12454;p141"/>
          <p:cNvGrpSpPr/>
          <p:nvPr/>
        </p:nvGrpSpPr>
        <p:grpSpPr>
          <a:xfrm>
            <a:off x="2181740" y="3364463"/>
            <a:ext cx="358229" cy="358199"/>
            <a:chOff x="-46401050" y="2333325"/>
            <a:chExt cx="300125" cy="300100"/>
          </a:xfrm>
        </p:grpSpPr>
        <p:sp>
          <p:nvSpPr>
            <p:cNvPr id="12455" name="Google Shape;12455;p141"/>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141"/>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141"/>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141"/>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9" name="Google Shape;12459;p141"/>
          <p:cNvSpPr/>
          <p:nvPr/>
        </p:nvSpPr>
        <p:spPr>
          <a:xfrm>
            <a:off x="2183438" y="3820197"/>
            <a:ext cx="360109" cy="359154"/>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0" name="Google Shape;12460;p141"/>
          <p:cNvGrpSpPr/>
          <p:nvPr/>
        </p:nvGrpSpPr>
        <p:grpSpPr>
          <a:xfrm>
            <a:off x="3961830" y="3374818"/>
            <a:ext cx="359154" cy="359124"/>
            <a:chOff x="-44914800" y="2342000"/>
            <a:chExt cx="300900" cy="300875"/>
          </a:xfrm>
        </p:grpSpPr>
        <p:sp>
          <p:nvSpPr>
            <p:cNvPr id="12461" name="Google Shape;12461;p141"/>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41"/>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141"/>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64" name="Google Shape;12464;p141"/>
          <p:cNvSpPr/>
          <p:nvPr/>
        </p:nvSpPr>
        <p:spPr>
          <a:xfrm>
            <a:off x="1739586" y="1531714"/>
            <a:ext cx="357274" cy="356797"/>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5" name="Google Shape;12465;p141"/>
          <p:cNvGrpSpPr/>
          <p:nvPr/>
        </p:nvGrpSpPr>
        <p:grpSpPr>
          <a:xfrm>
            <a:off x="1735816" y="1987336"/>
            <a:ext cx="359154" cy="357424"/>
            <a:chOff x="-49786250" y="2316650"/>
            <a:chExt cx="300900" cy="299450"/>
          </a:xfrm>
        </p:grpSpPr>
        <p:sp>
          <p:nvSpPr>
            <p:cNvPr id="12466" name="Google Shape;12466;p141"/>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141"/>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41"/>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141"/>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141"/>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41"/>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141"/>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73" name="Google Shape;12473;p141"/>
          <p:cNvSpPr/>
          <p:nvPr/>
        </p:nvSpPr>
        <p:spPr>
          <a:xfrm>
            <a:off x="1731604" y="2433842"/>
            <a:ext cx="373239" cy="359154"/>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41"/>
          <p:cNvSpPr/>
          <p:nvPr/>
        </p:nvSpPr>
        <p:spPr>
          <a:xfrm>
            <a:off x="3971472" y="1563432"/>
            <a:ext cx="359154" cy="3581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75" name="Google Shape;12475;p141"/>
          <p:cNvGrpSpPr/>
          <p:nvPr/>
        </p:nvGrpSpPr>
        <p:grpSpPr>
          <a:xfrm>
            <a:off x="4033144" y="2017593"/>
            <a:ext cx="230365" cy="359124"/>
            <a:chOff x="-47842400" y="2342000"/>
            <a:chExt cx="193000" cy="300875"/>
          </a:xfrm>
        </p:grpSpPr>
        <p:sp>
          <p:nvSpPr>
            <p:cNvPr id="12476" name="Google Shape;12476;p141"/>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141"/>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41"/>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9" name="Google Shape;12479;p141"/>
          <p:cNvGrpSpPr/>
          <p:nvPr/>
        </p:nvGrpSpPr>
        <p:grpSpPr>
          <a:xfrm>
            <a:off x="3969212" y="2465052"/>
            <a:ext cx="358229" cy="359154"/>
            <a:chOff x="-47896750" y="2710600"/>
            <a:chExt cx="300125" cy="300900"/>
          </a:xfrm>
        </p:grpSpPr>
        <p:sp>
          <p:nvSpPr>
            <p:cNvPr id="12480" name="Google Shape;12480;p141"/>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41"/>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141"/>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141"/>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4" name="Google Shape;12484;p141"/>
          <p:cNvGrpSpPr/>
          <p:nvPr/>
        </p:nvGrpSpPr>
        <p:grpSpPr>
          <a:xfrm>
            <a:off x="2624852" y="2938609"/>
            <a:ext cx="359154" cy="314991"/>
            <a:chOff x="-46033225" y="1982825"/>
            <a:chExt cx="300900" cy="263900"/>
          </a:xfrm>
        </p:grpSpPr>
        <p:sp>
          <p:nvSpPr>
            <p:cNvPr id="12485" name="Google Shape;12485;p141"/>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141"/>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141"/>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141"/>
          <p:cNvGrpSpPr/>
          <p:nvPr/>
        </p:nvGrpSpPr>
        <p:grpSpPr>
          <a:xfrm>
            <a:off x="2621569" y="3365866"/>
            <a:ext cx="365719" cy="326151"/>
            <a:chOff x="-46034000" y="2334500"/>
            <a:chExt cx="306400" cy="273250"/>
          </a:xfrm>
        </p:grpSpPr>
        <p:sp>
          <p:nvSpPr>
            <p:cNvPr id="12489" name="Google Shape;12489;p141"/>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41"/>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41"/>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141"/>
          <p:cNvGrpSpPr/>
          <p:nvPr/>
        </p:nvGrpSpPr>
        <p:grpSpPr>
          <a:xfrm>
            <a:off x="2667627" y="3820255"/>
            <a:ext cx="273603" cy="356439"/>
            <a:chOff x="-45998575" y="2702625"/>
            <a:chExt cx="229225" cy="298625"/>
          </a:xfrm>
        </p:grpSpPr>
        <p:sp>
          <p:nvSpPr>
            <p:cNvPr id="12493" name="Google Shape;12493;p141"/>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41"/>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141"/>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141"/>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41"/>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141"/>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141"/>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0" name="Google Shape;12500;p141"/>
          <p:cNvSpPr/>
          <p:nvPr/>
        </p:nvSpPr>
        <p:spPr>
          <a:xfrm>
            <a:off x="3986479" y="3841352"/>
            <a:ext cx="314961" cy="3581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41"/>
          <p:cNvSpPr/>
          <p:nvPr/>
        </p:nvSpPr>
        <p:spPr>
          <a:xfrm>
            <a:off x="2183447" y="1541799"/>
            <a:ext cx="360079" cy="336595"/>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2" name="Google Shape;12502;p141"/>
          <p:cNvGrpSpPr/>
          <p:nvPr/>
        </p:nvGrpSpPr>
        <p:grpSpPr>
          <a:xfrm>
            <a:off x="2203197" y="2434019"/>
            <a:ext cx="314961" cy="361034"/>
            <a:chOff x="-49398750" y="2684600"/>
            <a:chExt cx="263875" cy="302475"/>
          </a:xfrm>
        </p:grpSpPr>
        <p:sp>
          <p:nvSpPr>
            <p:cNvPr id="12503" name="Google Shape;12503;p141"/>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141"/>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41"/>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141"/>
          <p:cNvGrpSpPr/>
          <p:nvPr/>
        </p:nvGrpSpPr>
        <p:grpSpPr>
          <a:xfrm>
            <a:off x="873121" y="2928284"/>
            <a:ext cx="314006" cy="359154"/>
            <a:chOff x="-47509225" y="1974175"/>
            <a:chExt cx="263075" cy="300900"/>
          </a:xfrm>
        </p:grpSpPr>
        <p:sp>
          <p:nvSpPr>
            <p:cNvPr id="12507" name="Google Shape;12507;p141"/>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141"/>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41"/>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41"/>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41"/>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2" name="Google Shape;12512;p141"/>
          <p:cNvGrpSpPr/>
          <p:nvPr/>
        </p:nvGrpSpPr>
        <p:grpSpPr>
          <a:xfrm>
            <a:off x="849622" y="3374818"/>
            <a:ext cx="361004" cy="357961"/>
            <a:chOff x="-47529700" y="2342000"/>
            <a:chExt cx="302450" cy="299900"/>
          </a:xfrm>
        </p:grpSpPr>
        <p:sp>
          <p:nvSpPr>
            <p:cNvPr id="12513" name="Google Shape;12513;p141"/>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41"/>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141"/>
          <p:cNvGrpSpPr/>
          <p:nvPr/>
        </p:nvGrpSpPr>
        <p:grpSpPr>
          <a:xfrm>
            <a:off x="851025" y="3873967"/>
            <a:ext cx="358199" cy="272648"/>
            <a:chOff x="-47527350" y="2747625"/>
            <a:chExt cx="300100" cy="228425"/>
          </a:xfrm>
        </p:grpSpPr>
        <p:sp>
          <p:nvSpPr>
            <p:cNvPr id="12516" name="Google Shape;12516;p141"/>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41"/>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41"/>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141"/>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141"/>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41"/>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2" name="Google Shape;12522;p141"/>
          <p:cNvSpPr/>
          <p:nvPr/>
        </p:nvSpPr>
        <p:spPr>
          <a:xfrm>
            <a:off x="3077474" y="2915682"/>
            <a:ext cx="356319" cy="36079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3" name="Google Shape;12523;p141"/>
          <p:cNvGrpSpPr/>
          <p:nvPr/>
        </p:nvGrpSpPr>
        <p:grpSpPr>
          <a:xfrm>
            <a:off x="3073924" y="3387022"/>
            <a:ext cx="358229" cy="314961"/>
            <a:chOff x="-45664625" y="2352225"/>
            <a:chExt cx="300125" cy="263875"/>
          </a:xfrm>
        </p:grpSpPr>
        <p:sp>
          <p:nvSpPr>
            <p:cNvPr id="12524" name="Google Shape;12524;p141"/>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141"/>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41"/>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41"/>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141"/>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141"/>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41"/>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1" name="Google Shape;12531;p141"/>
          <p:cNvGrpSpPr/>
          <p:nvPr/>
        </p:nvGrpSpPr>
        <p:grpSpPr>
          <a:xfrm>
            <a:off x="3073103" y="3821001"/>
            <a:ext cx="359870" cy="357573"/>
            <a:chOff x="-45665400" y="2703250"/>
            <a:chExt cx="301500" cy="299575"/>
          </a:xfrm>
        </p:grpSpPr>
        <p:sp>
          <p:nvSpPr>
            <p:cNvPr id="12532" name="Google Shape;12532;p141"/>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41"/>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141"/>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141"/>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6" name="Google Shape;12536;p141"/>
          <p:cNvGrpSpPr/>
          <p:nvPr/>
        </p:nvGrpSpPr>
        <p:grpSpPr>
          <a:xfrm>
            <a:off x="2174760" y="4261937"/>
            <a:ext cx="359154" cy="360109"/>
            <a:chOff x="-44528075" y="1982825"/>
            <a:chExt cx="300900" cy="301700"/>
          </a:xfrm>
        </p:grpSpPr>
        <p:sp>
          <p:nvSpPr>
            <p:cNvPr id="12537" name="Google Shape;12537;p141"/>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41"/>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41"/>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141"/>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141"/>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41"/>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141"/>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44" name="Google Shape;12544;p141"/>
          <p:cNvSpPr/>
          <p:nvPr/>
        </p:nvSpPr>
        <p:spPr>
          <a:xfrm>
            <a:off x="2628711" y="1531475"/>
            <a:ext cx="358199" cy="3581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45" name="Google Shape;12545;p141"/>
          <p:cNvGrpSpPr/>
          <p:nvPr/>
        </p:nvGrpSpPr>
        <p:grpSpPr>
          <a:xfrm>
            <a:off x="2625923" y="1987485"/>
            <a:ext cx="358199" cy="358229"/>
            <a:chOff x="-49048250" y="2316775"/>
            <a:chExt cx="300100" cy="300125"/>
          </a:xfrm>
        </p:grpSpPr>
        <p:sp>
          <p:nvSpPr>
            <p:cNvPr id="12546" name="Google Shape;12546;p141"/>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141"/>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141"/>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141"/>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50" name="Google Shape;12550;p141"/>
          <p:cNvSpPr/>
          <p:nvPr/>
        </p:nvSpPr>
        <p:spPr>
          <a:xfrm>
            <a:off x="2627309" y="2435125"/>
            <a:ext cx="361004" cy="35787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51" name="Google Shape;12551;p141"/>
          <p:cNvGrpSpPr/>
          <p:nvPr/>
        </p:nvGrpSpPr>
        <p:grpSpPr>
          <a:xfrm>
            <a:off x="1290494" y="2928284"/>
            <a:ext cx="360109" cy="358199"/>
            <a:chOff x="-47160325" y="1974175"/>
            <a:chExt cx="301700" cy="300100"/>
          </a:xfrm>
        </p:grpSpPr>
        <p:sp>
          <p:nvSpPr>
            <p:cNvPr id="12552" name="Google Shape;12552;p141"/>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41"/>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141"/>
          <p:cNvGrpSpPr/>
          <p:nvPr/>
        </p:nvGrpSpPr>
        <p:grpSpPr>
          <a:xfrm>
            <a:off x="1290971" y="3374818"/>
            <a:ext cx="359154" cy="359124"/>
            <a:chOff x="-47159525" y="2342000"/>
            <a:chExt cx="300900" cy="300875"/>
          </a:xfrm>
        </p:grpSpPr>
        <p:sp>
          <p:nvSpPr>
            <p:cNvPr id="12555" name="Google Shape;12555;p141"/>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141"/>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41"/>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141"/>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141"/>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0" name="Google Shape;12560;p141"/>
          <p:cNvGrpSpPr/>
          <p:nvPr/>
        </p:nvGrpSpPr>
        <p:grpSpPr>
          <a:xfrm>
            <a:off x="1291448" y="3831654"/>
            <a:ext cx="358199" cy="359154"/>
            <a:chOff x="-47157950" y="2712175"/>
            <a:chExt cx="300100" cy="300900"/>
          </a:xfrm>
        </p:grpSpPr>
        <p:sp>
          <p:nvSpPr>
            <p:cNvPr id="12561" name="Google Shape;12561;p141"/>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141"/>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41"/>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141"/>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141"/>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41"/>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141"/>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68" name="Google Shape;12568;p141"/>
          <p:cNvSpPr/>
          <p:nvPr/>
        </p:nvSpPr>
        <p:spPr>
          <a:xfrm>
            <a:off x="3538211" y="2917800"/>
            <a:ext cx="314961" cy="35727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69" name="Google Shape;12569;p141"/>
          <p:cNvGrpSpPr/>
          <p:nvPr/>
        </p:nvGrpSpPr>
        <p:grpSpPr>
          <a:xfrm>
            <a:off x="3535175" y="3364463"/>
            <a:ext cx="315886" cy="358199"/>
            <a:chOff x="-45278675" y="2333325"/>
            <a:chExt cx="264650" cy="300100"/>
          </a:xfrm>
        </p:grpSpPr>
        <p:sp>
          <p:nvSpPr>
            <p:cNvPr id="12570" name="Google Shape;12570;p141"/>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141"/>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141"/>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41"/>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4" name="Google Shape;12574;p141"/>
          <p:cNvGrpSpPr/>
          <p:nvPr/>
        </p:nvGrpSpPr>
        <p:grpSpPr>
          <a:xfrm>
            <a:off x="3545500" y="3819420"/>
            <a:ext cx="295237" cy="358229"/>
            <a:chOff x="-45270025" y="2701925"/>
            <a:chExt cx="247350" cy="300125"/>
          </a:xfrm>
        </p:grpSpPr>
        <p:sp>
          <p:nvSpPr>
            <p:cNvPr id="12575" name="Google Shape;12575;p141"/>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41"/>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141"/>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41"/>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79" name="Google Shape;12579;p141"/>
          <p:cNvSpPr/>
          <p:nvPr/>
        </p:nvSpPr>
        <p:spPr>
          <a:xfrm>
            <a:off x="2628699" y="4289914"/>
            <a:ext cx="358199" cy="3581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0" name="Google Shape;12580;p141"/>
          <p:cNvGrpSpPr/>
          <p:nvPr/>
        </p:nvGrpSpPr>
        <p:grpSpPr>
          <a:xfrm>
            <a:off x="2209567" y="1972337"/>
            <a:ext cx="307444" cy="366556"/>
            <a:chOff x="2209567" y="1972337"/>
            <a:chExt cx="307444" cy="366556"/>
          </a:xfrm>
        </p:grpSpPr>
        <p:sp>
          <p:nvSpPr>
            <p:cNvPr id="12581" name="Google Shape;12581;p141"/>
            <p:cNvSpPr/>
            <p:nvPr/>
          </p:nvSpPr>
          <p:spPr>
            <a:xfrm>
              <a:off x="2345143" y="1972337"/>
              <a:ext cx="20709" cy="62097"/>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141"/>
            <p:cNvSpPr/>
            <p:nvPr/>
          </p:nvSpPr>
          <p:spPr>
            <a:xfrm>
              <a:off x="2265235" y="1998803"/>
              <a:ext cx="55502" cy="3938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141"/>
            <p:cNvSpPr/>
            <p:nvPr/>
          </p:nvSpPr>
          <p:spPr>
            <a:xfrm>
              <a:off x="2393093" y="2000594"/>
              <a:ext cx="51743" cy="38523"/>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4" name="Google Shape;12584;p141"/>
            <p:cNvGrpSpPr/>
            <p:nvPr/>
          </p:nvGrpSpPr>
          <p:grpSpPr>
            <a:xfrm>
              <a:off x="2209567" y="2078266"/>
              <a:ext cx="307444" cy="260626"/>
              <a:chOff x="1636184" y="2959225"/>
              <a:chExt cx="232666" cy="197250"/>
            </a:xfrm>
          </p:grpSpPr>
          <p:sp>
            <p:nvSpPr>
              <p:cNvPr id="12585" name="Google Shape;12585;p141"/>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141"/>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41"/>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12588" name="Google Shape;12588;p141"/>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grpSp>
        <p:nvGrpSpPr>
          <p:cNvPr id="12589" name="Google Shape;12589;p141"/>
          <p:cNvGrpSpPr/>
          <p:nvPr/>
        </p:nvGrpSpPr>
        <p:grpSpPr>
          <a:xfrm>
            <a:off x="3577265" y="2463611"/>
            <a:ext cx="258542" cy="365154"/>
            <a:chOff x="-47300587" y="123275"/>
            <a:chExt cx="190975" cy="269725"/>
          </a:xfrm>
        </p:grpSpPr>
        <p:sp>
          <p:nvSpPr>
            <p:cNvPr id="12590" name="Google Shape;12590;p141"/>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141"/>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141"/>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141"/>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141"/>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5" name="Google Shape;12595;p141"/>
          <p:cNvGrpSpPr/>
          <p:nvPr/>
        </p:nvGrpSpPr>
        <p:grpSpPr>
          <a:xfrm>
            <a:off x="4870788" y="1532801"/>
            <a:ext cx="342328" cy="339793"/>
            <a:chOff x="-13966675" y="1639700"/>
            <a:chExt cx="354450" cy="351825"/>
          </a:xfrm>
        </p:grpSpPr>
        <p:sp>
          <p:nvSpPr>
            <p:cNvPr id="12596" name="Google Shape;12596;p141"/>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141"/>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141"/>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141"/>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141"/>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1" name="Google Shape;12601;p141"/>
          <p:cNvSpPr/>
          <p:nvPr/>
        </p:nvSpPr>
        <p:spPr>
          <a:xfrm>
            <a:off x="4871549" y="193973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41"/>
          <p:cNvSpPr/>
          <p:nvPr/>
        </p:nvSpPr>
        <p:spPr>
          <a:xfrm>
            <a:off x="4932020" y="234945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3" name="Google Shape;12603;p141"/>
          <p:cNvGrpSpPr/>
          <p:nvPr/>
        </p:nvGrpSpPr>
        <p:grpSpPr>
          <a:xfrm>
            <a:off x="6667277" y="1532487"/>
            <a:ext cx="340034" cy="340420"/>
            <a:chOff x="-12199250" y="1662675"/>
            <a:chExt cx="352075" cy="352475"/>
          </a:xfrm>
        </p:grpSpPr>
        <p:sp>
          <p:nvSpPr>
            <p:cNvPr id="12604" name="Google Shape;12604;p141"/>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141"/>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41"/>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7" name="Google Shape;12607;p141"/>
          <p:cNvGrpSpPr/>
          <p:nvPr/>
        </p:nvGrpSpPr>
        <p:grpSpPr>
          <a:xfrm>
            <a:off x="6666130" y="1939354"/>
            <a:ext cx="342328" cy="342328"/>
            <a:chOff x="-12199250" y="2096250"/>
            <a:chExt cx="354450" cy="354450"/>
          </a:xfrm>
        </p:grpSpPr>
        <p:sp>
          <p:nvSpPr>
            <p:cNvPr id="12608" name="Google Shape;12608;p141"/>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41"/>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0" name="Google Shape;12610;p141"/>
          <p:cNvGrpSpPr/>
          <p:nvPr/>
        </p:nvGrpSpPr>
        <p:grpSpPr>
          <a:xfrm>
            <a:off x="6667277" y="2348308"/>
            <a:ext cx="340034" cy="341579"/>
            <a:chOff x="-12199250" y="2530225"/>
            <a:chExt cx="352075" cy="353675"/>
          </a:xfrm>
        </p:grpSpPr>
        <p:sp>
          <p:nvSpPr>
            <p:cNvPr id="12611" name="Google Shape;12611;p141"/>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141"/>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41"/>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41"/>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5" name="Google Shape;12615;p141"/>
          <p:cNvSpPr/>
          <p:nvPr/>
        </p:nvSpPr>
        <p:spPr>
          <a:xfrm>
            <a:off x="4871163" y="2779038"/>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16" name="Google Shape;12616;p141"/>
          <p:cNvGrpSpPr/>
          <p:nvPr/>
        </p:nvGrpSpPr>
        <p:grpSpPr>
          <a:xfrm>
            <a:off x="4870788" y="3188088"/>
            <a:ext cx="342328" cy="339310"/>
            <a:chOff x="-10462550" y="2057650"/>
            <a:chExt cx="354450" cy="351325"/>
          </a:xfrm>
        </p:grpSpPr>
        <p:sp>
          <p:nvSpPr>
            <p:cNvPr id="12617" name="Google Shape;12617;p141"/>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141"/>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9" name="Google Shape;12619;p141"/>
          <p:cNvSpPr/>
          <p:nvPr/>
        </p:nvSpPr>
        <p:spPr>
          <a:xfrm>
            <a:off x="7591624" y="28055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0" name="Google Shape;12620;p141"/>
          <p:cNvGrpSpPr/>
          <p:nvPr/>
        </p:nvGrpSpPr>
        <p:grpSpPr>
          <a:xfrm>
            <a:off x="6649772" y="2779651"/>
            <a:ext cx="375044" cy="340541"/>
            <a:chOff x="-8692750" y="1622100"/>
            <a:chExt cx="388325" cy="352600"/>
          </a:xfrm>
        </p:grpSpPr>
        <p:sp>
          <p:nvSpPr>
            <p:cNvPr id="12621" name="Google Shape;12621;p141"/>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41"/>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3" name="Google Shape;12623;p141"/>
          <p:cNvGrpSpPr/>
          <p:nvPr/>
        </p:nvGrpSpPr>
        <p:grpSpPr>
          <a:xfrm>
            <a:off x="5304253" y="1531907"/>
            <a:ext cx="341555" cy="341579"/>
            <a:chOff x="-13529550" y="1639425"/>
            <a:chExt cx="353650" cy="353675"/>
          </a:xfrm>
        </p:grpSpPr>
        <p:sp>
          <p:nvSpPr>
            <p:cNvPr id="12624" name="Google Shape;12624;p141"/>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41"/>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141"/>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41"/>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41"/>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141"/>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141"/>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141"/>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2" name="Google Shape;12632;p141"/>
          <p:cNvGrpSpPr/>
          <p:nvPr/>
        </p:nvGrpSpPr>
        <p:grpSpPr>
          <a:xfrm>
            <a:off x="5303106" y="1940489"/>
            <a:ext cx="343849" cy="340058"/>
            <a:chOff x="-13531925" y="2075775"/>
            <a:chExt cx="356025" cy="352100"/>
          </a:xfrm>
        </p:grpSpPr>
        <p:sp>
          <p:nvSpPr>
            <p:cNvPr id="12633" name="Google Shape;12633;p141"/>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141"/>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141"/>
          <p:cNvGrpSpPr/>
          <p:nvPr/>
        </p:nvGrpSpPr>
        <p:grpSpPr>
          <a:xfrm>
            <a:off x="5304627" y="2348694"/>
            <a:ext cx="340807" cy="340807"/>
            <a:chOff x="-13528775" y="2507400"/>
            <a:chExt cx="352875" cy="352875"/>
          </a:xfrm>
        </p:grpSpPr>
        <p:sp>
          <p:nvSpPr>
            <p:cNvPr id="12636" name="Google Shape;12636;p141"/>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141"/>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141"/>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9" name="Google Shape;12639;p141"/>
          <p:cNvSpPr/>
          <p:nvPr/>
        </p:nvSpPr>
        <p:spPr>
          <a:xfrm>
            <a:off x="7123388" y="156310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141"/>
          <p:cNvSpPr/>
          <p:nvPr/>
        </p:nvSpPr>
        <p:spPr>
          <a:xfrm>
            <a:off x="7123014" y="194020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41" name="Google Shape;12641;p141"/>
          <p:cNvGrpSpPr/>
          <p:nvPr/>
        </p:nvGrpSpPr>
        <p:grpSpPr>
          <a:xfrm>
            <a:off x="7140133" y="2348308"/>
            <a:ext cx="308090" cy="341579"/>
            <a:chOff x="-11747150" y="2530225"/>
            <a:chExt cx="319000" cy="353675"/>
          </a:xfrm>
        </p:grpSpPr>
        <p:sp>
          <p:nvSpPr>
            <p:cNvPr id="12642" name="Google Shape;12642;p141"/>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41"/>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4" name="Google Shape;12644;p141"/>
          <p:cNvGrpSpPr/>
          <p:nvPr/>
        </p:nvGrpSpPr>
        <p:grpSpPr>
          <a:xfrm>
            <a:off x="5304627" y="2779519"/>
            <a:ext cx="340807" cy="340807"/>
            <a:chOff x="-10027775" y="1622900"/>
            <a:chExt cx="352875" cy="352875"/>
          </a:xfrm>
        </p:grpSpPr>
        <p:sp>
          <p:nvSpPr>
            <p:cNvPr id="12645" name="Google Shape;12645;p141"/>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141"/>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141"/>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41"/>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41"/>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141"/>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1" name="Google Shape;12651;p141"/>
          <p:cNvSpPr/>
          <p:nvPr/>
        </p:nvSpPr>
        <p:spPr>
          <a:xfrm>
            <a:off x="5311472" y="3186872"/>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2" name="Google Shape;12652;p141"/>
          <p:cNvGrpSpPr/>
          <p:nvPr/>
        </p:nvGrpSpPr>
        <p:grpSpPr>
          <a:xfrm>
            <a:off x="8031595" y="2805183"/>
            <a:ext cx="322553" cy="342328"/>
            <a:chOff x="-10019125" y="2490075"/>
            <a:chExt cx="333975" cy="354450"/>
          </a:xfrm>
        </p:grpSpPr>
        <p:sp>
          <p:nvSpPr>
            <p:cNvPr id="12653" name="Google Shape;12653;p141"/>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41"/>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41"/>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41"/>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7" name="Google Shape;12657;p141"/>
          <p:cNvGrpSpPr/>
          <p:nvPr/>
        </p:nvGrpSpPr>
        <p:grpSpPr>
          <a:xfrm>
            <a:off x="6661180" y="3186193"/>
            <a:ext cx="352227" cy="343100"/>
            <a:chOff x="-8684100" y="2032450"/>
            <a:chExt cx="364700" cy="355250"/>
          </a:xfrm>
        </p:grpSpPr>
        <p:sp>
          <p:nvSpPr>
            <p:cNvPr id="12658" name="Google Shape;12658;p141"/>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141"/>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41"/>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61" name="Google Shape;12661;p141"/>
          <p:cNvSpPr/>
          <p:nvPr/>
        </p:nvSpPr>
        <p:spPr>
          <a:xfrm>
            <a:off x="5773709" y="153229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62" name="Google Shape;12662;p141"/>
          <p:cNvGrpSpPr/>
          <p:nvPr/>
        </p:nvGrpSpPr>
        <p:grpSpPr>
          <a:xfrm>
            <a:off x="5752039" y="1939656"/>
            <a:ext cx="343849" cy="341724"/>
            <a:chOff x="-13095575" y="2073400"/>
            <a:chExt cx="356025" cy="353825"/>
          </a:xfrm>
        </p:grpSpPr>
        <p:sp>
          <p:nvSpPr>
            <p:cNvPr id="12663" name="Google Shape;12663;p141"/>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41"/>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41"/>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41"/>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41"/>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41"/>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41"/>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141"/>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1" name="Google Shape;12671;p141"/>
          <p:cNvSpPr/>
          <p:nvPr/>
        </p:nvSpPr>
        <p:spPr>
          <a:xfrm>
            <a:off x="5753174" y="234869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2" name="Google Shape;12672;p141"/>
          <p:cNvGrpSpPr/>
          <p:nvPr/>
        </p:nvGrpSpPr>
        <p:grpSpPr>
          <a:xfrm>
            <a:off x="7576787" y="1531485"/>
            <a:ext cx="343100" cy="342424"/>
            <a:chOff x="-11332875" y="1660700"/>
            <a:chExt cx="355250" cy="354550"/>
          </a:xfrm>
        </p:grpSpPr>
        <p:sp>
          <p:nvSpPr>
            <p:cNvPr id="12673" name="Google Shape;12673;p141"/>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41"/>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41"/>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41"/>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77" name="Google Shape;12677;p141"/>
          <p:cNvSpPr/>
          <p:nvPr/>
        </p:nvSpPr>
        <p:spPr>
          <a:xfrm>
            <a:off x="7575652" y="194087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41"/>
          <p:cNvSpPr/>
          <p:nvPr/>
        </p:nvSpPr>
        <p:spPr>
          <a:xfrm>
            <a:off x="7576413" y="236960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79" name="Google Shape;12679;p141"/>
          <p:cNvGrpSpPr/>
          <p:nvPr/>
        </p:nvGrpSpPr>
        <p:grpSpPr>
          <a:xfrm>
            <a:off x="5774096" y="2777997"/>
            <a:ext cx="299736" cy="343849"/>
            <a:chOff x="-9570950" y="1622100"/>
            <a:chExt cx="310350" cy="356025"/>
          </a:xfrm>
        </p:grpSpPr>
        <p:sp>
          <p:nvSpPr>
            <p:cNvPr id="12680" name="Google Shape;12680;p141"/>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141"/>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141"/>
          <p:cNvGrpSpPr/>
          <p:nvPr/>
        </p:nvGrpSpPr>
        <p:grpSpPr>
          <a:xfrm>
            <a:off x="5752800" y="3186953"/>
            <a:ext cx="342328" cy="341579"/>
            <a:chOff x="-9594575" y="2056875"/>
            <a:chExt cx="354450" cy="353675"/>
          </a:xfrm>
        </p:grpSpPr>
        <p:sp>
          <p:nvSpPr>
            <p:cNvPr id="12683" name="Google Shape;12683;p141"/>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141"/>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141"/>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86" name="Google Shape;12686;p141"/>
          <p:cNvSpPr/>
          <p:nvPr/>
        </p:nvSpPr>
        <p:spPr>
          <a:xfrm>
            <a:off x="7123002" y="3217391"/>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87" name="Google Shape;12687;p141"/>
          <p:cNvGrpSpPr/>
          <p:nvPr/>
        </p:nvGrpSpPr>
        <p:grpSpPr>
          <a:xfrm>
            <a:off x="6208482" y="1532293"/>
            <a:ext cx="342328" cy="340807"/>
            <a:chOff x="-12661600" y="1640225"/>
            <a:chExt cx="354450" cy="352875"/>
          </a:xfrm>
        </p:grpSpPr>
        <p:sp>
          <p:nvSpPr>
            <p:cNvPr id="12688" name="Google Shape;12688;p141"/>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141"/>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41"/>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1" name="Google Shape;12691;p141"/>
          <p:cNvGrpSpPr/>
          <p:nvPr/>
        </p:nvGrpSpPr>
        <p:grpSpPr>
          <a:xfrm>
            <a:off x="6208857" y="1960831"/>
            <a:ext cx="341579" cy="299374"/>
            <a:chOff x="-12660025" y="2096250"/>
            <a:chExt cx="353675" cy="309975"/>
          </a:xfrm>
        </p:grpSpPr>
        <p:sp>
          <p:nvSpPr>
            <p:cNvPr id="12692" name="Google Shape;12692;p141"/>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141"/>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141"/>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41"/>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41"/>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41"/>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141"/>
          <p:cNvGrpSpPr/>
          <p:nvPr/>
        </p:nvGrpSpPr>
        <p:grpSpPr>
          <a:xfrm>
            <a:off x="6207335" y="2348127"/>
            <a:ext cx="344622" cy="341941"/>
            <a:chOff x="-12663175" y="2506800"/>
            <a:chExt cx="356825" cy="354050"/>
          </a:xfrm>
        </p:grpSpPr>
        <p:sp>
          <p:nvSpPr>
            <p:cNvPr id="12699" name="Google Shape;12699;p141"/>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41"/>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141"/>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141"/>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3" name="Google Shape;12703;p141"/>
          <p:cNvGrpSpPr/>
          <p:nvPr/>
        </p:nvGrpSpPr>
        <p:grpSpPr>
          <a:xfrm>
            <a:off x="8022468" y="1531907"/>
            <a:ext cx="340807" cy="341579"/>
            <a:chOff x="-10896525" y="1663050"/>
            <a:chExt cx="352875" cy="353675"/>
          </a:xfrm>
        </p:grpSpPr>
        <p:sp>
          <p:nvSpPr>
            <p:cNvPr id="12704" name="Google Shape;12704;p141"/>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141"/>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06" name="Google Shape;12706;p141"/>
          <p:cNvSpPr/>
          <p:nvPr/>
        </p:nvSpPr>
        <p:spPr>
          <a:xfrm>
            <a:off x="8061643" y="193965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07" name="Google Shape;12707;p141"/>
          <p:cNvGrpSpPr/>
          <p:nvPr/>
        </p:nvGrpSpPr>
        <p:grpSpPr>
          <a:xfrm>
            <a:off x="8022082" y="2359342"/>
            <a:ext cx="341579" cy="319511"/>
            <a:chOff x="-10898100" y="2542050"/>
            <a:chExt cx="353675" cy="330825"/>
          </a:xfrm>
        </p:grpSpPr>
        <p:sp>
          <p:nvSpPr>
            <p:cNvPr id="12708" name="Google Shape;12708;p141"/>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141"/>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41"/>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41"/>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41"/>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141"/>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4" name="Google Shape;12714;p141"/>
          <p:cNvGrpSpPr/>
          <p:nvPr/>
        </p:nvGrpSpPr>
        <p:grpSpPr>
          <a:xfrm>
            <a:off x="6209617" y="2780207"/>
            <a:ext cx="340058" cy="339430"/>
            <a:chOff x="-9157450" y="1622750"/>
            <a:chExt cx="352100" cy="351450"/>
          </a:xfrm>
        </p:grpSpPr>
        <p:sp>
          <p:nvSpPr>
            <p:cNvPr id="12715" name="Google Shape;12715;p141"/>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141"/>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141"/>
          <p:cNvGrpSpPr/>
          <p:nvPr/>
        </p:nvGrpSpPr>
        <p:grpSpPr>
          <a:xfrm>
            <a:off x="6247658" y="3188474"/>
            <a:ext cx="263977" cy="338537"/>
            <a:chOff x="-9119650" y="2056875"/>
            <a:chExt cx="273325" cy="350525"/>
          </a:xfrm>
        </p:grpSpPr>
        <p:sp>
          <p:nvSpPr>
            <p:cNvPr id="12718" name="Google Shape;12718;p141"/>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141"/>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0" name="Google Shape;12720;p141"/>
          <p:cNvSpPr/>
          <p:nvPr/>
        </p:nvSpPr>
        <p:spPr>
          <a:xfrm>
            <a:off x="8022842" y="3217399"/>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41"/>
          <p:cNvSpPr/>
          <p:nvPr/>
        </p:nvSpPr>
        <p:spPr>
          <a:xfrm>
            <a:off x="7143562" y="2779147"/>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22" name="Google Shape;12722;p141"/>
          <p:cNvGrpSpPr/>
          <p:nvPr/>
        </p:nvGrpSpPr>
        <p:grpSpPr>
          <a:xfrm>
            <a:off x="7576790" y="3217879"/>
            <a:ext cx="343094" cy="341569"/>
            <a:chOff x="6001575" y="3119050"/>
            <a:chExt cx="315025" cy="313625"/>
          </a:xfrm>
        </p:grpSpPr>
        <p:sp>
          <p:nvSpPr>
            <p:cNvPr id="12723" name="Google Shape;12723;p141"/>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41"/>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728"/>
        <p:cNvGrpSpPr/>
        <p:nvPr/>
      </p:nvGrpSpPr>
      <p:grpSpPr>
        <a:xfrm>
          <a:off x="0" y="0"/>
          <a:ext cx="0" cy="0"/>
          <a:chOff x="0" y="0"/>
          <a:chExt cx="0" cy="0"/>
        </a:xfrm>
      </p:grpSpPr>
      <p:sp>
        <p:nvSpPr>
          <p:cNvPr id="12729" name="Google Shape;12729;p142"/>
          <p:cNvSpPr/>
          <p:nvPr/>
        </p:nvSpPr>
        <p:spPr>
          <a:xfrm>
            <a:off x="901486" y="1688459"/>
            <a:ext cx="361250" cy="473920"/>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30" name="Google Shape;12730;p142"/>
          <p:cNvGrpSpPr/>
          <p:nvPr/>
        </p:nvGrpSpPr>
        <p:grpSpPr>
          <a:xfrm>
            <a:off x="845233" y="2273195"/>
            <a:ext cx="476329" cy="476213"/>
            <a:chOff x="-21298675" y="2414425"/>
            <a:chExt cx="306400" cy="306325"/>
          </a:xfrm>
        </p:grpSpPr>
        <p:sp>
          <p:nvSpPr>
            <p:cNvPr id="12731" name="Google Shape;12731;p142"/>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42"/>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142"/>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4" name="Google Shape;12734;p142"/>
          <p:cNvGrpSpPr/>
          <p:nvPr/>
        </p:nvGrpSpPr>
        <p:grpSpPr>
          <a:xfrm>
            <a:off x="844611" y="2865128"/>
            <a:ext cx="477573" cy="445432"/>
            <a:chOff x="-21299475" y="2798025"/>
            <a:chExt cx="307200" cy="286525"/>
          </a:xfrm>
        </p:grpSpPr>
        <p:sp>
          <p:nvSpPr>
            <p:cNvPr id="12735" name="Google Shape;12735;p142"/>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42"/>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42"/>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142"/>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42"/>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142"/>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142"/>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142"/>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42"/>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42"/>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42"/>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42"/>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47" name="Google Shape;12747;p142"/>
          <p:cNvSpPr/>
          <p:nvPr/>
        </p:nvSpPr>
        <p:spPr>
          <a:xfrm>
            <a:off x="3766168" y="1689838"/>
            <a:ext cx="472676" cy="47116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142"/>
          <p:cNvSpPr/>
          <p:nvPr/>
        </p:nvSpPr>
        <p:spPr>
          <a:xfrm>
            <a:off x="3765566" y="2273932"/>
            <a:ext cx="473881" cy="47512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142"/>
          <p:cNvSpPr/>
          <p:nvPr/>
        </p:nvSpPr>
        <p:spPr>
          <a:xfrm>
            <a:off x="3757598" y="2851126"/>
            <a:ext cx="489816" cy="47388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0" name="Google Shape;12750;p142"/>
          <p:cNvGrpSpPr/>
          <p:nvPr/>
        </p:nvGrpSpPr>
        <p:grpSpPr>
          <a:xfrm>
            <a:off x="6713966" y="1688917"/>
            <a:ext cx="413912" cy="472676"/>
            <a:chOff x="-17545650" y="2051350"/>
            <a:chExt cx="266250" cy="304050"/>
          </a:xfrm>
        </p:grpSpPr>
        <p:sp>
          <p:nvSpPr>
            <p:cNvPr id="12751" name="Google Shape;12751;p142"/>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42"/>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142"/>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142"/>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55" name="Google Shape;12755;p142"/>
          <p:cNvSpPr/>
          <p:nvPr/>
        </p:nvSpPr>
        <p:spPr>
          <a:xfrm>
            <a:off x="6682919" y="2273951"/>
            <a:ext cx="473881" cy="475086"/>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6" name="Google Shape;12756;p142"/>
          <p:cNvGrpSpPr/>
          <p:nvPr/>
        </p:nvGrpSpPr>
        <p:grpSpPr>
          <a:xfrm>
            <a:off x="6684584" y="2865574"/>
            <a:ext cx="472676" cy="444538"/>
            <a:chOff x="-17565350" y="2809825"/>
            <a:chExt cx="304050" cy="285950"/>
          </a:xfrm>
        </p:grpSpPr>
        <p:sp>
          <p:nvSpPr>
            <p:cNvPr id="12757" name="Google Shape;12757;p142"/>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142"/>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142"/>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42"/>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142"/>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62" name="Google Shape;12762;p142"/>
          <p:cNvSpPr/>
          <p:nvPr/>
        </p:nvSpPr>
        <p:spPr>
          <a:xfrm>
            <a:off x="2680515" y="3446569"/>
            <a:ext cx="360006" cy="471471"/>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142"/>
          <p:cNvSpPr/>
          <p:nvPr/>
        </p:nvSpPr>
        <p:spPr>
          <a:xfrm>
            <a:off x="1428633" y="1688459"/>
            <a:ext cx="471471" cy="473920"/>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142"/>
          <p:cNvSpPr/>
          <p:nvPr/>
        </p:nvSpPr>
        <p:spPr>
          <a:xfrm>
            <a:off x="1428633" y="2274689"/>
            <a:ext cx="471471" cy="47360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65" name="Google Shape;12765;p142"/>
          <p:cNvGrpSpPr/>
          <p:nvPr/>
        </p:nvGrpSpPr>
        <p:grpSpPr>
          <a:xfrm>
            <a:off x="1457493" y="2850904"/>
            <a:ext cx="416283" cy="473881"/>
            <a:chOff x="-20904875" y="2788575"/>
            <a:chExt cx="267775" cy="304825"/>
          </a:xfrm>
        </p:grpSpPr>
        <p:sp>
          <p:nvSpPr>
            <p:cNvPr id="12766" name="Google Shape;12766;p142"/>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42"/>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8" name="Google Shape;12768;p142"/>
          <p:cNvGrpSpPr/>
          <p:nvPr/>
        </p:nvGrpSpPr>
        <p:grpSpPr>
          <a:xfrm>
            <a:off x="4397908" y="2275564"/>
            <a:ext cx="360045" cy="471471"/>
            <a:chOff x="-19006700" y="2434925"/>
            <a:chExt cx="231600" cy="303275"/>
          </a:xfrm>
        </p:grpSpPr>
        <p:sp>
          <p:nvSpPr>
            <p:cNvPr id="12769" name="Google Shape;12769;p142"/>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42"/>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142"/>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142"/>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3" name="Google Shape;12773;p142"/>
          <p:cNvSpPr/>
          <p:nvPr/>
        </p:nvSpPr>
        <p:spPr>
          <a:xfrm>
            <a:off x="4340441" y="2851728"/>
            <a:ext cx="472676" cy="472676"/>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142"/>
          <p:cNvSpPr/>
          <p:nvPr/>
        </p:nvSpPr>
        <p:spPr>
          <a:xfrm>
            <a:off x="7304850" y="1688478"/>
            <a:ext cx="415117" cy="47388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75" name="Google Shape;12775;p142"/>
          <p:cNvGrpSpPr/>
          <p:nvPr/>
        </p:nvGrpSpPr>
        <p:grpSpPr>
          <a:xfrm>
            <a:off x="7276507" y="2289051"/>
            <a:ext cx="473881" cy="444499"/>
            <a:chOff x="-17190425" y="2435725"/>
            <a:chExt cx="304825" cy="285925"/>
          </a:xfrm>
        </p:grpSpPr>
        <p:sp>
          <p:nvSpPr>
            <p:cNvPr id="12776" name="Google Shape;12776;p142"/>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42"/>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142"/>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79" name="Google Shape;12779;p142"/>
          <p:cNvSpPr/>
          <p:nvPr/>
        </p:nvSpPr>
        <p:spPr>
          <a:xfrm>
            <a:off x="7277916" y="2853555"/>
            <a:ext cx="468984" cy="469023"/>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0" name="Google Shape;12780;p142"/>
          <p:cNvGrpSpPr/>
          <p:nvPr/>
        </p:nvGrpSpPr>
        <p:grpSpPr>
          <a:xfrm>
            <a:off x="4931233" y="3444650"/>
            <a:ext cx="476329" cy="475086"/>
            <a:chOff x="-15719925" y="2416825"/>
            <a:chExt cx="306400" cy="305600"/>
          </a:xfrm>
        </p:grpSpPr>
        <p:sp>
          <p:nvSpPr>
            <p:cNvPr id="12781" name="Google Shape;12781;p142"/>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142"/>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42"/>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84" name="Google Shape;12784;p142"/>
          <p:cNvSpPr/>
          <p:nvPr/>
        </p:nvSpPr>
        <p:spPr>
          <a:xfrm>
            <a:off x="2017508" y="1687545"/>
            <a:ext cx="477534" cy="475746"/>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142"/>
          <p:cNvSpPr/>
          <p:nvPr/>
        </p:nvSpPr>
        <p:spPr>
          <a:xfrm>
            <a:off x="2019335" y="2331824"/>
            <a:ext cx="473881" cy="359346"/>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86" name="Google Shape;12786;p142"/>
          <p:cNvGrpSpPr/>
          <p:nvPr/>
        </p:nvGrpSpPr>
        <p:grpSpPr>
          <a:xfrm>
            <a:off x="2017527" y="2851506"/>
            <a:ext cx="479983" cy="472676"/>
            <a:chOff x="-20550425" y="2789350"/>
            <a:chExt cx="308750" cy="304050"/>
          </a:xfrm>
        </p:grpSpPr>
        <p:sp>
          <p:nvSpPr>
            <p:cNvPr id="12787" name="Google Shape;12787;p142"/>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142"/>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9" name="Google Shape;12789;p142"/>
          <p:cNvGrpSpPr/>
          <p:nvPr/>
        </p:nvGrpSpPr>
        <p:grpSpPr>
          <a:xfrm>
            <a:off x="4932894" y="1688158"/>
            <a:ext cx="473920" cy="474192"/>
            <a:chOff x="-18666450" y="2059825"/>
            <a:chExt cx="304850" cy="305025"/>
          </a:xfrm>
        </p:grpSpPr>
        <p:sp>
          <p:nvSpPr>
            <p:cNvPr id="12790" name="Google Shape;12790;p142"/>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42"/>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2" name="Google Shape;12792;p142"/>
          <p:cNvGrpSpPr/>
          <p:nvPr/>
        </p:nvGrpSpPr>
        <p:grpSpPr>
          <a:xfrm>
            <a:off x="4932292" y="2275584"/>
            <a:ext cx="475125" cy="471432"/>
            <a:chOff x="-18668025" y="2435725"/>
            <a:chExt cx="305625" cy="303250"/>
          </a:xfrm>
        </p:grpSpPr>
        <p:sp>
          <p:nvSpPr>
            <p:cNvPr id="12793" name="Google Shape;12793;p142"/>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142"/>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5" name="Google Shape;12795;p142"/>
          <p:cNvGrpSpPr/>
          <p:nvPr/>
        </p:nvGrpSpPr>
        <p:grpSpPr>
          <a:xfrm>
            <a:off x="4931689" y="2850902"/>
            <a:ext cx="476329" cy="473881"/>
            <a:chOff x="-18668800" y="2807475"/>
            <a:chExt cx="306400" cy="304825"/>
          </a:xfrm>
        </p:grpSpPr>
        <p:sp>
          <p:nvSpPr>
            <p:cNvPr id="12796" name="Google Shape;12796;p142"/>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142"/>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142"/>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42"/>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42"/>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142"/>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42"/>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142"/>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142"/>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5" name="Google Shape;12805;p142"/>
          <p:cNvGrpSpPr/>
          <p:nvPr/>
        </p:nvGrpSpPr>
        <p:grpSpPr>
          <a:xfrm>
            <a:off x="7885658" y="1687693"/>
            <a:ext cx="416361" cy="475125"/>
            <a:chOff x="-16798200" y="2050575"/>
            <a:chExt cx="267825" cy="305625"/>
          </a:xfrm>
        </p:grpSpPr>
        <p:sp>
          <p:nvSpPr>
            <p:cNvPr id="12806" name="Google Shape;12806;p142"/>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142"/>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42"/>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9" name="Google Shape;12809;p142"/>
          <p:cNvGrpSpPr/>
          <p:nvPr/>
        </p:nvGrpSpPr>
        <p:grpSpPr>
          <a:xfrm>
            <a:off x="7856276" y="2852127"/>
            <a:ext cx="475125" cy="471432"/>
            <a:chOff x="-16817100" y="2801175"/>
            <a:chExt cx="305625" cy="303250"/>
          </a:xfrm>
        </p:grpSpPr>
        <p:sp>
          <p:nvSpPr>
            <p:cNvPr id="12810" name="Google Shape;12810;p142"/>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42"/>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142"/>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142"/>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42"/>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142"/>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142"/>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42"/>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142"/>
          <p:cNvGrpSpPr/>
          <p:nvPr/>
        </p:nvGrpSpPr>
        <p:grpSpPr>
          <a:xfrm>
            <a:off x="7263396" y="3444614"/>
            <a:ext cx="476329" cy="475125"/>
            <a:chOff x="-15717575" y="2786200"/>
            <a:chExt cx="306400" cy="305625"/>
          </a:xfrm>
        </p:grpSpPr>
        <p:sp>
          <p:nvSpPr>
            <p:cNvPr id="12819" name="Google Shape;12819;p142"/>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142"/>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42"/>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42"/>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42"/>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142"/>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142"/>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6" name="Google Shape;12826;p142"/>
          <p:cNvGrpSpPr/>
          <p:nvPr/>
        </p:nvGrpSpPr>
        <p:grpSpPr>
          <a:xfrm>
            <a:off x="2600969" y="1688296"/>
            <a:ext cx="475125" cy="473920"/>
            <a:chOff x="-20173175" y="2038750"/>
            <a:chExt cx="305625" cy="304850"/>
          </a:xfrm>
        </p:grpSpPr>
        <p:sp>
          <p:nvSpPr>
            <p:cNvPr id="12827" name="Google Shape;12827;p142"/>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42"/>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9" name="Google Shape;12829;p142"/>
          <p:cNvSpPr/>
          <p:nvPr/>
        </p:nvSpPr>
        <p:spPr>
          <a:xfrm>
            <a:off x="2600972" y="2275467"/>
            <a:ext cx="472676" cy="472054"/>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0" name="Google Shape;12830;p142"/>
          <p:cNvGrpSpPr/>
          <p:nvPr/>
        </p:nvGrpSpPr>
        <p:grpSpPr>
          <a:xfrm>
            <a:off x="2602193" y="2850282"/>
            <a:ext cx="472676" cy="475125"/>
            <a:chOff x="-20173175" y="2787775"/>
            <a:chExt cx="304050" cy="305625"/>
          </a:xfrm>
        </p:grpSpPr>
        <p:sp>
          <p:nvSpPr>
            <p:cNvPr id="12831" name="Google Shape;12831;p142"/>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142"/>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142"/>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142"/>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142"/>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142"/>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142"/>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8" name="Google Shape;12838;p142"/>
          <p:cNvGrpSpPr/>
          <p:nvPr/>
        </p:nvGrpSpPr>
        <p:grpSpPr>
          <a:xfrm>
            <a:off x="5527177" y="2275564"/>
            <a:ext cx="473881" cy="471471"/>
            <a:chOff x="-18294675" y="2434925"/>
            <a:chExt cx="304825" cy="303275"/>
          </a:xfrm>
        </p:grpSpPr>
        <p:sp>
          <p:nvSpPr>
            <p:cNvPr id="12839" name="Google Shape;12839;p142"/>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142"/>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142"/>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2" name="Google Shape;12842;p142"/>
          <p:cNvGrpSpPr/>
          <p:nvPr/>
        </p:nvGrpSpPr>
        <p:grpSpPr>
          <a:xfrm>
            <a:off x="5583492" y="2852107"/>
            <a:ext cx="361250" cy="471471"/>
            <a:chOff x="-18258450" y="2809825"/>
            <a:chExt cx="232375" cy="303275"/>
          </a:xfrm>
        </p:grpSpPr>
        <p:sp>
          <p:nvSpPr>
            <p:cNvPr id="12843" name="Google Shape;12843;p142"/>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142"/>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142"/>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6" name="Google Shape;12846;p142"/>
          <p:cNvSpPr/>
          <p:nvPr/>
        </p:nvSpPr>
        <p:spPr>
          <a:xfrm>
            <a:off x="1456589" y="3444743"/>
            <a:ext cx="471471" cy="47512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47" name="Google Shape;12847;p142"/>
          <p:cNvGrpSpPr/>
          <p:nvPr/>
        </p:nvGrpSpPr>
        <p:grpSpPr>
          <a:xfrm>
            <a:off x="3793692" y="3445233"/>
            <a:ext cx="415117" cy="473920"/>
            <a:chOff x="-16422500" y="2425450"/>
            <a:chExt cx="267025" cy="304850"/>
          </a:xfrm>
        </p:grpSpPr>
        <p:sp>
          <p:nvSpPr>
            <p:cNvPr id="12848" name="Google Shape;12848;p142"/>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142"/>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142"/>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1" name="Google Shape;12851;p142"/>
          <p:cNvGrpSpPr/>
          <p:nvPr/>
        </p:nvGrpSpPr>
        <p:grpSpPr>
          <a:xfrm>
            <a:off x="6096453" y="3445838"/>
            <a:ext cx="473920" cy="472676"/>
            <a:chOff x="-16442200" y="2801175"/>
            <a:chExt cx="304850" cy="304050"/>
          </a:xfrm>
        </p:grpSpPr>
        <p:sp>
          <p:nvSpPr>
            <p:cNvPr id="12852" name="Google Shape;12852;p142"/>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142"/>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142"/>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55" name="Google Shape;12855;p142"/>
          <p:cNvSpPr/>
          <p:nvPr/>
        </p:nvSpPr>
        <p:spPr>
          <a:xfrm>
            <a:off x="3207661" y="3447191"/>
            <a:ext cx="471432" cy="470228"/>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142"/>
          <p:cNvSpPr/>
          <p:nvPr/>
        </p:nvSpPr>
        <p:spPr>
          <a:xfrm>
            <a:off x="3174039" y="1706376"/>
            <a:ext cx="475125" cy="43808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7" name="Google Shape;12857;p142"/>
          <p:cNvGrpSpPr/>
          <p:nvPr/>
        </p:nvGrpSpPr>
        <p:grpSpPr>
          <a:xfrm>
            <a:off x="3172167" y="2276343"/>
            <a:ext cx="481265" cy="469917"/>
            <a:chOff x="-19802200" y="2416025"/>
            <a:chExt cx="309575" cy="302275"/>
          </a:xfrm>
        </p:grpSpPr>
        <p:sp>
          <p:nvSpPr>
            <p:cNvPr id="12858" name="Google Shape;12858;p142"/>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142"/>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142"/>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142"/>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142"/>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3" name="Google Shape;12863;p142"/>
          <p:cNvGrpSpPr/>
          <p:nvPr/>
        </p:nvGrpSpPr>
        <p:grpSpPr>
          <a:xfrm>
            <a:off x="3175238" y="2851506"/>
            <a:ext cx="475125" cy="472676"/>
            <a:chOff x="-19801400" y="2788575"/>
            <a:chExt cx="305625" cy="304050"/>
          </a:xfrm>
        </p:grpSpPr>
        <p:sp>
          <p:nvSpPr>
            <p:cNvPr id="12864" name="Google Shape;12864;p142"/>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142"/>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142"/>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142"/>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142"/>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142"/>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0" name="Google Shape;12870;p142"/>
          <p:cNvGrpSpPr/>
          <p:nvPr/>
        </p:nvGrpSpPr>
        <p:grpSpPr>
          <a:xfrm>
            <a:off x="6130314" y="1688916"/>
            <a:ext cx="422463" cy="472676"/>
            <a:chOff x="-17903225" y="2060800"/>
            <a:chExt cx="271750" cy="304050"/>
          </a:xfrm>
        </p:grpSpPr>
        <p:sp>
          <p:nvSpPr>
            <p:cNvPr id="12871" name="Google Shape;12871;p142"/>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142"/>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142"/>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4" name="Google Shape;12874;p142"/>
          <p:cNvGrpSpPr/>
          <p:nvPr/>
        </p:nvGrpSpPr>
        <p:grpSpPr>
          <a:xfrm>
            <a:off x="6104605" y="2274962"/>
            <a:ext cx="473881" cy="472676"/>
            <a:chOff x="-17918975" y="2435725"/>
            <a:chExt cx="304825" cy="304050"/>
          </a:xfrm>
        </p:grpSpPr>
        <p:sp>
          <p:nvSpPr>
            <p:cNvPr id="12875" name="Google Shape;12875;p142"/>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142"/>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7" name="Google Shape;12877;p142"/>
          <p:cNvGrpSpPr/>
          <p:nvPr/>
        </p:nvGrpSpPr>
        <p:grpSpPr>
          <a:xfrm>
            <a:off x="6133365" y="2852729"/>
            <a:ext cx="416361" cy="470228"/>
            <a:chOff x="-17899300" y="2810625"/>
            <a:chExt cx="267825" cy="302475"/>
          </a:xfrm>
        </p:grpSpPr>
        <p:sp>
          <p:nvSpPr>
            <p:cNvPr id="12878" name="Google Shape;12878;p142"/>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142"/>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142"/>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142"/>
          <p:cNvGrpSpPr/>
          <p:nvPr/>
        </p:nvGrpSpPr>
        <p:grpSpPr>
          <a:xfrm>
            <a:off x="2039218" y="3461166"/>
            <a:ext cx="472676" cy="442089"/>
            <a:chOff x="-16066500" y="2060800"/>
            <a:chExt cx="304050" cy="284375"/>
          </a:xfrm>
        </p:grpSpPr>
        <p:sp>
          <p:nvSpPr>
            <p:cNvPr id="12882" name="Google Shape;12882;p142"/>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142"/>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142"/>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142"/>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142"/>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87" name="Google Shape;12887;p142"/>
          <p:cNvSpPr/>
          <p:nvPr/>
        </p:nvSpPr>
        <p:spPr>
          <a:xfrm>
            <a:off x="4344952" y="3444762"/>
            <a:ext cx="475125" cy="475086"/>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142"/>
          <p:cNvSpPr/>
          <p:nvPr/>
        </p:nvSpPr>
        <p:spPr>
          <a:xfrm>
            <a:off x="6718741" y="3444898"/>
            <a:ext cx="391876" cy="474814"/>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142"/>
          <p:cNvSpPr/>
          <p:nvPr/>
        </p:nvSpPr>
        <p:spPr>
          <a:xfrm>
            <a:off x="5513765" y="3446880"/>
            <a:ext cx="475086" cy="47084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0" name="Google Shape;12890;p142"/>
          <p:cNvGrpSpPr/>
          <p:nvPr/>
        </p:nvGrpSpPr>
        <p:grpSpPr>
          <a:xfrm>
            <a:off x="7923925" y="2297751"/>
            <a:ext cx="368362" cy="419314"/>
            <a:chOff x="4995050" y="3245650"/>
            <a:chExt cx="236950" cy="269725"/>
          </a:xfrm>
        </p:grpSpPr>
        <p:sp>
          <p:nvSpPr>
            <p:cNvPr id="12891" name="Google Shape;12891;p142"/>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142"/>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142"/>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4" name="Google Shape;12894;p142"/>
            <p:cNvGrpSpPr/>
            <p:nvPr/>
          </p:nvGrpSpPr>
          <p:grpSpPr>
            <a:xfrm>
              <a:off x="4995050" y="3245650"/>
              <a:ext cx="236950" cy="269725"/>
              <a:chOff x="4995050" y="3245650"/>
              <a:chExt cx="236950" cy="269725"/>
            </a:xfrm>
          </p:grpSpPr>
          <p:sp>
            <p:nvSpPr>
              <p:cNvPr id="12895" name="Google Shape;12895;p142"/>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142"/>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97" name="Google Shape;12897;p142"/>
          <p:cNvGrpSpPr/>
          <p:nvPr/>
        </p:nvGrpSpPr>
        <p:grpSpPr>
          <a:xfrm>
            <a:off x="5523718" y="1689744"/>
            <a:ext cx="483749" cy="481292"/>
            <a:chOff x="4724650" y="2885700"/>
            <a:chExt cx="270750" cy="269375"/>
          </a:xfrm>
        </p:grpSpPr>
        <p:sp>
          <p:nvSpPr>
            <p:cNvPr id="12898" name="Google Shape;12898;p142"/>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142"/>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142"/>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142"/>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142"/>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142"/>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142"/>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5" name="Google Shape;12905;p142"/>
          <p:cNvGrpSpPr/>
          <p:nvPr/>
        </p:nvGrpSpPr>
        <p:grpSpPr>
          <a:xfrm>
            <a:off x="4390823" y="1683870"/>
            <a:ext cx="389425" cy="467822"/>
            <a:chOff x="4459350" y="2882125"/>
            <a:chExt cx="228375" cy="274350"/>
          </a:xfrm>
        </p:grpSpPr>
        <p:sp>
          <p:nvSpPr>
            <p:cNvPr id="12906" name="Google Shape;12906;p142"/>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142"/>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142"/>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142"/>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142"/>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2911" name="Google Shape;12911;p142"/>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2912" name="Google Shape;12912;p142"/>
          <p:cNvSpPr txBox="1"/>
          <p:nvPr/>
        </p:nvSpPr>
        <p:spPr>
          <a:xfrm>
            <a:off x="1220500" y="1085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460"/>
        <p:cNvGrpSpPr/>
        <p:nvPr/>
      </p:nvGrpSpPr>
      <p:grpSpPr>
        <a:xfrm>
          <a:off x="0" y="0"/>
          <a:ext cx="0" cy="0"/>
          <a:chOff x="0" y="0"/>
          <a:chExt cx="0" cy="0"/>
        </a:xfrm>
      </p:grpSpPr>
      <p:grpSp>
        <p:nvGrpSpPr>
          <p:cNvPr id="1474" name="Google Shape;1474;p92"/>
          <p:cNvGrpSpPr/>
          <p:nvPr/>
        </p:nvGrpSpPr>
        <p:grpSpPr>
          <a:xfrm>
            <a:off x="3426074" y="1536097"/>
            <a:ext cx="2291851" cy="2884067"/>
            <a:chOff x="3426096" y="1536097"/>
            <a:chExt cx="2291851" cy="2884067"/>
          </a:xfrm>
        </p:grpSpPr>
        <p:sp>
          <p:nvSpPr>
            <p:cNvPr id="1475" name="Google Shape;1475;p92"/>
            <p:cNvSpPr/>
            <p:nvPr/>
          </p:nvSpPr>
          <p:spPr>
            <a:xfrm>
              <a:off x="4177146" y="1536097"/>
              <a:ext cx="1540801" cy="2884067"/>
            </a:xfrm>
            <a:custGeom>
              <a:avLst/>
              <a:gdLst/>
              <a:ahLst/>
              <a:cxnLst/>
              <a:rect l="l" t="t" r="r" b="b"/>
              <a:pathLst>
                <a:path w="24196" h="45290" extrusionOk="0">
                  <a:moveTo>
                    <a:pt x="0" y="0"/>
                  </a:moveTo>
                  <a:lnTo>
                    <a:pt x="0" y="45290"/>
                  </a:lnTo>
                  <a:lnTo>
                    <a:pt x="24195" y="45290"/>
                  </a:lnTo>
                  <a:lnTo>
                    <a:pt x="24195" y="1946"/>
                  </a:lnTo>
                  <a:cubicBezTo>
                    <a:pt x="24195" y="882"/>
                    <a:pt x="23314" y="0"/>
                    <a:pt x="22220" y="0"/>
                  </a:cubicBezTo>
                  <a:close/>
                </a:path>
              </a:pathLst>
            </a:custGeom>
            <a:solidFill>
              <a:srgbClr val="A4BD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92"/>
            <p:cNvSpPr/>
            <p:nvPr/>
          </p:nvSpPr>
          <p:spPr>
            <a:xfrm>
              <a:off x="3426096" y="1536097"/>
              <a:ext cx="751106" cy="2884067"/>
            </a:xfrm>
            <a:custGeom>
              <a:avLst/>
              <a:gdLst/>
              <a:ahLst/>
              <a:cxnLst/>
              <a:rect l="l" t="t" r="r" b="b"/>
              <a:pathLst>
                <a:path w="11795" h="45290" extrusionOk="0">
                  <a:moveTo>
                    <a:pt x="1916" y="0"/>
                  </a:moveTo>
                  <a:cubicBezTo>
                    <a:pt x="852" y="0"/>
                    <a:pt x="1" y="851"/>
                    <a:pt x="1" y="1915"/>
                  </a:cubicBezTo>
                  <a:lnTo>
                    <a:pt x="1" y="45290"/>
                  </a:lnTo>
                  <a:lnTo>
                    <a:pt x="11794" y="45290"/>
                  </a:lnTo>
                  <a:lnTo>
                    <a:pt x="11794" y="0"/>
                  </a:ln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92"/>
            <p:cNvSpPr/>
            <p:nvPr/>
          </p:nvSpPr>
          <p:spPr>
            <a:xfrm>
              <a:off x="4177146" y="2091585"/>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92"/>
            <p:cNvSpPr/>
            <p:nvPr/>
          </p:nvSpPr>
          <p:spPr>
            <a:xfrm>
              <a:off x="4177146" y="2091585"/>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92"/>
            <p:cNvSpPr/>
            <p:nvPr/>
          </p:nvSpPr>
          <p:spPr>
            <a:xfrm>
              <a:off x="4177146" y="2678086"/>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92"/>
            <p:cNvSpPr/>
            <p:nvPr/>
          </p:nvSpPr>
          <p:spPr>
            <a:xfrm>
              <a:off x="4177146" y="2678086"/>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92"/>
            <p:cNvSpPr/>
            <p:nvPr/>
          </p:nvSpPr>
          <p:spPr>
            <a:xfrm>
              <a:off x="4177146" y="3266496"/>
              <a:ext cx="1540801" cy="64"/>
            </a:xfrm>
            <a:custGeom>
              <a:avLst/>
              <a:gdLst/>
              <a:ahLst/>
              <a:cxnLst/>
              <a:rect l="l" t="t" r="r" b="b"/>
              <a:pathLst>
                <a:path w="24196" h="1" extrusionOk="0">
                  <a:moveTo>
                    <a:pt x="0" y="1"/>
                  </a:moveTo>
                  <a:lnTo>
                    <a:pt x="24195" y="1"/>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92"/>
            <p:cNvSpPr/>
            <p:nvPr/>
          </p:nvSpPr>
          <p:spPr>
            <a:xfrm>
              <a:off x="4177146" y="3266496"/>
              <a:ext cx="1540801" cy="64"/>
            </a:xfrm>
            <a:custGeom>
              <a:avLst/>
              <a:gdLst/>
              <a:ahLst/>
              <a:cxnLst/>
              <a:rect l="l" t="t" r="r" b="b"/>
              <a:pathLst>
                <a:path w="24196" h="1" fill="none" extrusionOk="0">
                  <a:moveTo>
                    <a:pt x="0" y="1"/>
                  </a:moveTo>
                  <a:lnTo>
                    <a:pt x="24195" y="1"/>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92"/>
            <p:cNvSpPr/>
            <p:nvPr/>
          </p:nvSpPr>
          <p:spPr>
            <a:xfrm>
              <a:off x="4177146" y="3854971"/>
              <a:ext cx="1540801" cy="64"/>
            </a:xfrm>
            <a:custGeom>
              <a:avLst/>
              <a:gdLst/>
              <a:ahLst/>
              <a:cxnLst/>
              <a:rect l="l" t="t" r="r" b="b"/>
              <a:pathLst>
                <a:path w="24196" h="1" extrusionOk="0">
                  <a:moveTo>
                    <a:pt x="0" y="0"/>
                  </a:moveTo>
                  <a:lnTo>
                    <a:pt x="24195" y="0"/>
                  </a:lnTo>
                </a:path>
              </a:pathLst>
            </a:custGeom>
            <a:solidFill>
              <a:srgbClr val="FF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92"/>
            <p:cNvSpPr/>
            <p:nvPr/>
          </p:nvSpPr>
          <p:spPr>
            <a:xfrm>
              <a:off x="4177146" y="3854971"/>
              <a:ext cx="1540801" cy="64"/>
            </a:xfrm>
            <a:custGeom>
              <a:avLst/>
              <a:gdLst/>
              <a:ahLst/>
              <a:cxnLst/>
              <a:rect l="l" t="t" r="r" b="b"/>
              <a:pathLst>
                <a:path w="24196" h="1" fill="none" extrusionOk="0">
                  <a:moveTo>
                    <a:pt x="0" y="0"/>
                  </a:moveTo>
                  <a:lnTo>
                    <a:pt x="24195" y="0"/>
                  </a:lnTo>
                </a:path>
              </a:pathLst>
            </a:custGeom>
            <a:noFill/>
            <a:ln w="8350" cap="flat" cmpd="sng">
              <a:solidFill>
                <a:srgbClr val="FEFEFE"/>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92"/>
            <p:cNvSpPr/>
            <p:nvPr/>
          </p:nvSpPr>
          <p:spPr>
            <a:xfrm>
              <a:off x="4763645" y="1768341"/>
              <a:ext cx="472315" cy="62024"/>
            </a:xfrm>
            <a:custGeom>
              <a:avLst/>
              <a:gdLst/>
              <a:ahLst/>
              <a:cxnLst/>
              <a:rect l="l" t="t" r="r" b="b"/>
              <a:pathLst>
                <a:path w="7417" h="974" extrusionOk="0">
                  <a:moveTo>
                    <a:pt x="486" y="1"/>
                  </a:moveTo>
                  <a:cubicBezTo>
                    <a:pt x="213" y="1"/>
                    <a:pt x="0" y="214"/>
                    <a:pt x="0" y="487"/>
                  </a:cubicBezTo>
                  <a:cubicBezTo>
                    <a:pt x="0" y="761"/>
                    <a:pt x="213" y="973"/>
                    <a:pt x="486" y="973"/>
                  </a:cubicBezTo>
                  <a:lnTo>
                    <a:pt x="6900" y="973"/>
                  </a:lnTo>
                  <a:cubicBezTo>
                    <a:pt x="7174" y="973"/>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92"/>
            <p:cNvSpPr/>
            <p:nvPr/>
          </p:nvSpPr>
          <p:spPr>
            <a:xfrm>
              <a:off x="4763645" y="2350957"/>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92"/>
            <p:cNvSpPr/>
            <p:nvPr/>
          </p:nvSpPr>
          <p:spPr>
            <a:xfrm>
              <a:off x="4763645" y="2933573"/>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92"/>
            <p:cNvSpPr/>
            <p:nvPr/>
          </p:nvSpPr>
          <p:spPr>
            <a:xfrm>
              <a:off x="4763645" y="3516189"/>
              <a:ext cx="472315" cy="62024"/>
            </a:xfrm>
            <a:custGeom>
              <a:avLst/>
              <a:gdLst/>
              <a:ahLst/>
              <a:cxnLst/>
              <a:rect l="l" t="t" r="r" b="b"/>
              <a:pathLst>
                <a:path w="7417" h="974" extrusionOk="0">
                  <a:moveTo>
                    <a:pt x="486" y="1"/>
                  </a:moveTo>
                  <a:cubicBezTo>
                    <a:pt x="213" y="1"/>
                    <a:pt x="0" y="214"/>
                    <a:pt x="0" y="487"/>
                  </a:cubicBezTo>
                  <a:cubicBezTo>
                    <a:pt x="0" y="761"/>
                    <a:pt x="213" y="974"/>
                    <a:pt x="486" y="974"/>
                  </a:cubicBezTo>
                  <a:lnTo>
                    <a:pt x="6900" y="974"/>
                  </a:lnTo>
                  <a:cubicBezTo>
                    <a:pt x="7174" y="974"/>
                    <a:pt x="7417" y="761"/>
                    <a:pt x="7417" y="487"/>
                  </a:cubicBezTo>
                  <a:cubicBezTo>
                    <a:pt x="7417" y="214"/>
                    <a:pt x="7174" y="1"/>
                    <a:pt x="6900" y="1"/>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92"/>
            <p:cNvSpPr/>
            <p:nvPr/>
          </p:nvSpPr>
          <p:spPr>
            <a:xfrm>
              <a:off x="4763645" y="4098868"/>
              <a:ext cx="472315" cy="61961"/>
            </a:xfrm>
            <a:custGeom>
              <a:avLst/>
              <a:gdLst/>
              <a:ahLst/>
              <a:cxnLst/>
              <a:rect l="l" t="t" r="r" b="b"/>
              <a:pathLst>
                <a:path w="7417" h="973" extrusionOk="0">
                  <a:moveTo>
                    <a:pt x="486" y="0"/>
                  </a:moveTo>
                  <a:cubicBezTo>
                    <a:pt x="213" y="0"/>
                    <a:pt x="0" y="213"/>
                    <a:pt x="0" y="486"/>
                  </a:cubicBezTo>
                  <a:cubicBezTo>
                    <a:pt x="0" y="760"/>
                    <a:pt x="213" y="973"/>
                    <a:pt x="486" y="973"/>
                  </a:cubicBezTo>
                  <a:lnTo>
                    <a:pt x="6900" y="973"/>
                  </a:lnTo>
                  <a:cubicBezTo>
                    <a:pt x="7174" y="973"/>
                    <a:pt x="7417" y="760"/>
                    <a:pt x="7417" y="486"/>
                  </a:cubicBezTo>
                  <a:cubicBezTo>
                    <a:pt x="7417" y="213"/>
                    <a:pt x="7174" y="0"/>
                    <a:pt x="6900" y="0"/>
                  </a:cubicBezTo>
                  <a:close/>
                </a:path>
              </a:pathLst>
            </a:custGeom>
            <a:solidFill>
              <a:srgbClr val="7590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8" name="Picture 57" descr="Graphical user interface, website&#10;&#10;Description automatically generated">
            <a:extLst>
              <a:ext uri="{FF2B5EF4-FFF2-40B4-BE49-F238E27FC236}">
                <a16:creationId xmlns:a16="http://schemas.microsoft.com/office/drawing/2014/main" id="{774E4D90-0390-4BAE-8523-23144566DB67}"/>
              </a:ext>
            </a:extLst>
          </p:cNvPr>
          <p:cNvPicPr>
            <a:picLocks noChangeAspect="1"/>
          </p:cNvPicPr>
          <p:nvPr/>
        </p:nvPicPr>
        <p:blipFill rotWithShape="1">
          <a:blip r:embed="rId3"/>
          <a:srcRect t="1685" b="2297"/>
          <a:stretch/>
        </p:blipFill>
        <p:spPr>
          <a:xfrm>
            <a:off x="79665" y="102561"/>
            <a:ext cx="4416874" cy="5040939"/>
          </a:xfrm>
          <a:prstGeom prst="rect">
            <a:avLst/>
          </a:prstGeom>
        </p:spPr>
      </p:pic>
      <p:sp>
        <p:nvSpPr>
          <p:cNvPr id="59" name="Rectangle 58">
            <a:extLst>
              <a:ext uri="{FF2B5EF4-FFF2-40B4-BE49-F238E27FC236}">
                <a16:creationId xmlns:a16="http://schemas.microsoft.com/office/drawing/2014/main" id="{3C82B4BF-B081-486D-ADBD-8BA6E8ACEC93}"/>
              </a:ext>
            </a:extLst>
          </p:cNvPr>
          <p:cNvSpPr/>
          <p:nvPr/>
        </p:nvSpPr>
        <p:spPr>
          <a:xfrm>
            <a:off x="320808" y="4610633"/>
            <a:ext cx="1413861" cy="430306"/>
          </a:xfrm>
          <a:prstGeom prst="rect">
            <a:avLst/>
          </a:prstGeom>
          <a:solidFill>
            <a:schemeClr val="accent4">
              <a:lumMod val="75000"/>
            </a:schemeClr>
          </a:solidFill>
          <a:ln>
            <a:solidFill>
              <a:schemeClr val="accent3">
                <a:lumMod val="60000"/>
                <a:lumOff val="40000"/>
              </a:schemeClr>
            </a:solidFill>
          </a:ln>
        </p:spPr>
        <p:style>
          <a:lnRef idx="3">
            <a:schemeClr val="lt1"/>
          </a:lnRef>
          <a:fillRef idx="1">
            <a:schemeClr val="accent1"/>
          </a:fillRef>
          <a:effectRef idx="1">
            <a:schemeClr val="accent1"/>
          </a:effectRef>
          <a:fontRef idx="minor">
            <a:schemeClr val="lt1"/>
          </a:fontRef>
        </p:style>
        <p:txBody>
          <a:bodyPr rtlCol="0" anchor="ctr"/>
          <a:lstStyle/>
          <a:p>
            <a:pPr algn="ctr"/>
            <a:r>
              <a:rPr lang="en-GB" sz="3200" dirty="0">
                <a:solidFill>
                  <a:schemeClr val="accent6"/>
                </a:solidFill>
              </a:rPr>
              <a:t>P: 54</a:t>
            </a:r>
          </a:p>
        </p:txBody>
      </p:sp>
      <p:pic>
        <p:nvPicPr>
          <p:cNvPr id="3" name="Picture 2" descr="A picture containing diagram&#10;&#10;Description automatically generated">
            <a:extLst>
              <a:ext uri="{FF2B5EF4-FFF2-40B4-BE49-F238E27FC236}">
                <a16:creationId xmlns:a16="http://schemas.microsoft.com/office/drawing/2014/main" id="{7C9B2695-D61A-49F7-B131-7142DAF120F2}"/>
              </a:ext>
            </a:extLst>
          </p:cNvPr>
          <p:cNvPicPr>
            <a:picLocks noChangeAspect="1"/>
          </p:cNvPicPr>
          <p:nvPr/>
        </p:nvPicPr>
        <p:blipFill>
          <a:blip r:embed="rId4"/>
          <a:stretch>
            <a:fillRect/>
          </a:stretch>
        </p:blipFill>
        <p:spPr>
          <a:xfrm>
            <a:off x="4472109" y="0"/>
            <a:ext cx="4671891" cy="5143500"/>
          </a:xfrm>
          <a:prstGeom prst="rect">
            <a:avLst/>
          </a:prstGeom>
        </p:spPr>
      </p:pic>
    </p:spTree>
    <p:extLst>
      <p:ext uri="{BB962C8B-B14F-4D97-AF65-F5344CB8AC3E}">
        <p14:creationId xmlns:p14="http://schemas.microsoft.com/office/powerpoint/2010/main" val="3363422704"/>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916"/>
        <p:cNvGrpSpPr/>
        <p:nvPr/>
      </p:nvGrpSpPr>
      <p:grpSpPr>
        <a:xfrm>
          <a:off x="0" y="0"/>
          <a:ext cx="0" cy="0"/>
          <a:chOff x="0" y="0"/>
          <a:chExt cx="0" cy="0"/>
        </a:xfrm>
      </p:grpSpPr>
      <p:sp>
        <p:nvSpPr>
          <p:cNvPr id="12917" name="Google Shape;12917;p14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918" name="Google Shape;12918;p143"/>
          <p:cNvSpPr/>
          <p:nvPr/>
        </p:nvSpPr>
        <p:spPr>
          <a:xfrm>
            <a:off x="844100" y="1630139"/>
            <a:ext cx="433284" cy="422781"/>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19" name="Google Shape;12919;p143"/>
          <p:cNvGrpSpPr/>
          <p:nvPr/>
        </p:nvGrpSpPr>
        <p:grpSpPr>
          <a:xfrm>
            <a:off x="847082" y="2140412"/>
            <a:ext cx="426462" cy="420796"/>
            <a:chOff x="-6713450" y="2397900"/>
            <a:chExt cx="295375" cy="291450"/>
          </a:xfrm>
        </p:grpSpPr>
        <p:sp>
          <p:nvSpPr>
            <p:cNvPr id="12920" name="Google Shape;12920;p143"/>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143"/>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2" name="Google Shape;12922;p143"/>
          <p:cNvSpPr/>
          <p:nvPr/>
        </p:nvSpPr>
        <p:spPr>
          <a:xfrm>
            <a:off x="859424" y="2660229"/>
            <a:ext cx="426499" cy="421914"/>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3" name="Google Shape;12923;p143"/>
          <p:cNvGrpSpPr/>
          <p:nvPr/>
        </p:nvGrpSpPr>
        <p:grpSpPr>
          <a:xfrm>
            <a:off x="3551844" y="1631401"/>
            <a:ext cx="423069" cy="420507"/>
            <a:chOff x="-4932650" y="2046625"/>
            <a:chExt cx="293025" cy="291250"/>
          </a:xfrm>
        </p:grpSpPr>
        <p:sp>
          <p:nvSpPr>
            <p:cNvPr id="12924" name="Google Shape;12924;p143"/>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143"/>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6" name="Google Shape;12926;p143"/>
          <p:cNvSpPr/>
          <p:nvPr/>
        </p:nvSpPr>
        <p:spPr>
          <a:xfrm>
            <a:off x="3553296" y="2140826"/>
            <a:ext cx="420796" cy="419677"/>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7" name="Google Shape;12927;p143"/>
          <p:cNvGrpSpPr/>
          <p:nvPr/>
        </p:nvGrpSpPr>
        <p:grpSpPr>
          <a:xfrm>
            <a:off x="3563775" y="2660957"/>
            <a:ext cx="423069" cy="420796"/>
            <a:chOff x="-4931075" y="2765725"/>
            <a:chExt cx="293025" cy="291450"/>
          </a:xfrm>
        </p:grpSpPr>
        <p:sp>
          <p:nvSpPr>
            <p:cNvPr id="12928" name="Google Shape;12928;p143"/>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143"/>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0" name="Google Shape;12930;p143"/>
          <p:cNvGrpSpPr/>
          <p:nvPr/>
        </p:nvGrpSpPr>
        <p:grpSpPr>
          <a:xfrm>
            <a:off x="6269343" y="1656289"/>
            <a:ext cx="420796" cy="370732"/>
            <a:chOff x="-3137650" y="2067900"/>
            <a:chExt cx="291450" cy="256775"/>
          </a:xfrm>
        </p:grpSpPr>
        <p:sp>
          <p:nvSpPr>
            <p:cNvPr id="12931" name="Google Shape;12931;p143"/>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143"/>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143"/>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143"/>
          <p:cNvGrpSpPr/>
          <p:nvPr/>
        </p:nvGrpSpPr>
        <p:grpSpPr>
          <a:xfrm>
            <a:off x="6269343" y="2139926"/>
            <a:ext cx="420796" cy="421770"/>
            <a:chOff x="-3137650" y="2408950"/>
            <a:chExt cx="291450" cy="292125"/>
          </a:xfrm>
        </p:grpSpPr>
        <p:sp>
          <p:nvSpPr>
            <p:cNvPr id="12935" name="Google Shape;12935;p143"/>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143"/>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143"/>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143"/>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143"/>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0" name="Google Shape;12940;p143"/>
          <p:cNvGrpSpPr/>
          <p:nvPr/>
        </p:nvGrpSpPr>
        <p:grpSpPr>
          <a:xfrm>
            <a:off x="6281274" y="2685412"/>
            <a:ext cx="420796" cy="371887"/>
            <a:chOff x="-3137650" y="2787000"/>
            <a:chExt cx="291450" cy="257575"/>
          </a:xfrm>
        </p:grpSpPr>
        <p:sp>
          <p:nvSpPr>
            <p:cNvPr id="12941" name="Google Shape;12941;p143"/>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143"/>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143"/>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143"/>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143"/>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143"/>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143"/>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143"/>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49" name="Google Shape;12949;p143"/>
          <p:cNvSpPr/>
          <p:nvPr/>
        </p:nvSpPr>
        <p:spPr>
          <a:xfrm>
            <a:off x="1359134" y="3294616"/>
            <a:ext cx="420796" cy="295690"/>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143"/>
          <p:cNvSpPr/>
          <p:nvPr/>
        </p:nvSpPr>
        <p:spPr>
          <a:xfrm>
            <a:off x="1387926" y="1630482"/>
            <a:ext cx="421914" cy="42209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143"/>
          <p:cNvSpPr/>
          <p:nvPr/>
        </p:nvSpPr>
        <p:spPr>
          <a:xfrm>
            <a:off x="1386211" y="2139274"/>
            <a:ext cx="425343" cy="422781"/>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52" name="Google Shape;12952;p143"/>
          <p:cNvGrpSpPr/>
          <p:nvPr/>
        </p:nvGrpSpPr>
        <p:grpSpPr>
          <a:xfrm>
            <a:off x="1399451" y="2660397"/>
            <a:ext cx="421914" cy="421914"/>
            <a:chOff x="-6354300" y="2757075"/>
            <a:chExt cx="292225" cy="292225"/>
          </a:xfrm>
        </p:grpSpPr>
        <p:sp>
          <p:nvSpPr>
            <p:cNvPr id="12953" name="Google Shape;12953;p143"/>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143"/>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143"/>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143"/>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7" name="Google Shape;12957;p143"/>
          <p:cNvGrpSpPr/>
          <p:nvPr/>
        </p:nvGrpSpPr>
        <p:grpSpPr>
          <a:xfrm>
            <a:off x="4093454" y="1629560"/>
            <a:ext cx="424188" cy="424188"/>
            <a:chOff x="-4573475" y="2045850"/>
            <a:chExt cx="293800" cy="293800"/>
          </a:xfrm>
        </p:grpSpPr>
        <p:sp>
          <p:nvSpPr>
            <p:cNvPr id="12958" name="Google Shape;12958;p143"/>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143"/>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0" name="Google Shape;12960;p143"/>
          <p:cNvGrpSpPr/>
          <p:nvPr/>
        </p:nvGrpSpPr>
        <p:grpSpPr>
          <a:xfrm>
            <a:off x="4092877" y="2138699"/>
            <a:ext cx="425343" cy="424225"/>
            <a:chOff x="-4570325" y="2405775"/>
            <a:chExt cx="294600" cy="293825"/>
          </a:xfrm>
        </p:grpSpPr>
        <p:sp>
          <p:nvSpPr>
            <p:cNvPr id="12961" name="Google Shape;12961;p143"/>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143"/>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3" name="Google Shape;12963;p143"/>
          <p:cNvGrpSpPr/>
          <p:nvPr/>
        </p:nvGrpSpPr>
        <p:grpSpPr>
          <a:xfrm>
            <a:off x="4105945" y="2659838"/>
            <a:ext cx="423069" cy="423033"/>
            <a:chOff x="-4572700" y="2764950"/>
            <a:chExt cx="293025" cy="293000"/>
          </a:xfrm>
        </p:grpSpPr>
        <p:sp>
          <p:nvSpPr>
            <p:cNvPr id="12964" name="Google Shape;12964;p143"/>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143"/>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143"/>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143"/>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143"/>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9" name="Google Shape;12969;p143"/>
          <p:cNvGrpSpPr/>
          <p:nvPr/>
        </p:nvGrpSpPr>
        <p:grpSpPr>
          <a:xfrm>
            <a:off x="6824707" y="1631239"/>
            <a:ext cx="414840" cy="420832"/>
            <a:chOff x="-2777700" y="2049775"/>
            <a:chExt cx="287325" cy="291475"/>
          </a:xfrm>
        </p:grpSpPr>
        <p:sp>
          <p:nvSpPr>
            <p:cNvPr id="12970" name="Google Shape;12970;p143"/>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143"/>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143"/>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3" name="Google Shape;12973;p143"/>
          <p:cNvGrpSpPr/>
          <p:nvPr/>
        </p:nvGrpSpPr>
        <p:grpSpPr>
          <a:xfrm>
            <a:off x="6821170" y="2140431"/>
            <a:ext cx="421914" cy="420759"/>
            <a:chOff x="-2571737" y="2403625"/>
            <a:chExt cx="292225" cy="291425"/>
          </a:xfrm>
        </p:grpSpPr>
        <p:sp>
          <p:nvSpPr>
            <p:cNvPr id="12974" name="Google Shape;12974;p143"/>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143"/>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143"/>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143"/>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143"/>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143"/>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143"/>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1" name="Google Shape;12981;p143"/>
          <p:cNvGrpSpPr/>
          <p:nvPr/>
        </p:nvGrpSpPr>
        <p:grpSpPr>
          <a:xfrm>
            <a:off x="6821170" y="2661534"/>
            <a:ext cx="421914" cy="419640"/>
            <a:chOff x="-2571737" y="2764550"/>
            <a:chExt cx="292225" cy="290650"/>
          </a:xfrm>
        </p:grpSpPr>
        <p:sp>
          <p:nvSpPr>
            <p:cNvPr id="12982" name="Google Shape;12982;p143"/>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143"/>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143"/>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5" name="Google Shape;12985;p143"/>
          <p:cNvGrpSpPr/>
          <p:nvPr/>
        </p:nvGrpSpPr>
        <p:grpSpPr>
          <a:xfrm>
            <a:off x="3020671" y="3230538"/>
            <a:ext cx="421914" cy="423864"/>
            <a:chOff x="-1333975" y="2365850"/>
            <a:chExt cx="292225" cy="293575"/>
          </a:xfrm>
        </p:grpSpPr>
        <p:sp>
          <p:nvSpPr>
            <p:cNvPr id="12986" name="Google Shape;12986;p143"/>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143"/>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143"/>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143"/>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143"/>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143"/>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143"/>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143"/>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4" name="Google Shape;12994;p143"/>
          <p:cNvGrpSpPr/>
          <p:nvPr/>
        </p:nvGrpSpPr>
        <p:grpSpPr>
          <a:xfrm>
            <a:off x="1954146" y="2660397"/>
            <a:ext cx="398020" cy="421914"/>
            <a:chOff x="-5995925" y="2757850"/>
            <a:chExt cx="275675" cy="292225"/>
          </a:xfrm>
        </p:grpSpPr>
        <p:sp>
          <p:nvSpPr>
            <p:cNvPr id="12995" name="Google Shape;12995;p143"/>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143"/>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143"/>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143"/>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143"/>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143"/>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143"/>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143"/>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143"/>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4" name="Google Shape;13004;p143"/>
          <p:cNvGrpSpPr/>
          <p:nvPr/>
        </p:nvGrpSpPr>
        <p:grpSpPr>
          <a:xfrm>
            <a:off x="4634433" y="1631816"/>
            <a:ext cx="421951" cy="419677"/>
            <a:chOff x="-4211975" y="2046625"/>
            <a:chExt cx="292250" cy="290675"/>
          </a:xfrm>
        </p:grpSpPr>
        <p:sp>
          <p:nvSpPr>
            <p:cNvPr id="13005" name="Google Shape;13005;p143"/>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143"/>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7" name="Google Shape;13007;p143"/>
          <p:cNvGrpSpPr/>
          <p:nvPr/>
        </p:nvGrpSpPr>
        <p:grpSpPr>
          <a:xfrm>
            <a:off x="4684479" y="2138699"/>
            <a:ext cx="321859" cy="424225"/>
            <a:chOff x="-4178875" y="2405775"/>
            <a:chExt cx="222925" cy="293825"/>
          </a:xfrm>
        </p:grpSpPr>
        <p:sp>
          <p:nvSpPr>
            <p:cNvPr id="13008" name="Google Shape;13008;p143"/>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143"/>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143"/>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1" name="Google Shape;13011;p143"/>
          <p:cNvGrpSpPr/>
          <p:nvPr/>
        </p:nvGrpSpPr>
        <p:grpSpPr>
          <a:xfrm>
            <a:off x="4646942" y="2673483"/>
            <a:ext cx="420796" cy="395746"/>
            <a:chOff x="-4211975" y="2783850"/>
            <a:chExt cx="291450" cy="274100"/>
          </a:xfrm>
        </p:grpSpPr>
        <p:sp>
          <p:nvSpPr>
            <p:cNvPr id="13012" name="Google Shape;13012;p143"/>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143"/>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143"/>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5" name="Google Shape;13015;p143"/>
          <p:cNvSpPr/>
          <p:nvPr/>
        </p:nvSpPr>
        <p:spPr>
          <a:xfrm>
            <a:off x="7362836" y="1629995"/>
            <a:ext cx="399175" cy="42306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6" name="Google Shape;13016;p143"/>
          <p:cNvGrpSpPr/>
          <p:nvPr/>
        </p:nvGrpSpPr>
        <p:grpSpPr>
          <a:xfrm>
            <a:off x="7351871" y="2140413"/>
            <a:ext cx="420796" cy="420796"/>
            <a:chOff x="-2419325" y="2408150"/>
            <a:chExt cx="291450" cy="291450"/>
          </a:xfrm>
        </p:grpSpPr>
        <p:sp>
          <p:nvSpPr>
            <p:cNvPr id="13017" name="Google Shape;13017;p143"/>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143"/>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143"/>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143"/>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143"/>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143"/>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143"/>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24" name="Google Shape;13024;p143"/>
          <p:cNvSpPr/>
          <p:nvPr/>
        </p:nvSpPr>
        <p:spPr>
          <a:xfrm>
            <a:off x="7362260" y="2659651"/>
            <a:ext cx="424188" cy="42306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25" name="Google Shape;13025;p143"/>
          <p:cNvGrpSpPr/>
          <p:nvPr/>
        </p:nvGrpSpPr>
        <p:grpSpPr>
          <a:xfrm>
            <a:off x="4673396" y="3231514"/>
            <a:ext cx="420796" cy="421914"/>
            <a:chOff x="-1333200" y="2770450"/>
            <a:chExt cx="291450" cy="292225"/>
          </a:xfrm>
        </p:grpSpPr>
        <p:sp>
          <p:nvSpPr>
            <p:cNvPr id="13026" name="Google Shape;13026;p143"/>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143"/>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8" name="Google Shape;13028;p143"/>
          <p:cNvGrpSpPr/>
          <p:nvPr/>
        </p:nvGrpSpPr>
        <p:grpSpPr>
          <a:xfrm>
            <a:off x="2470009" y="1631256"/>
            <a:ext cx="423069" cy="420796"/>
            <a:chOff x="-5635200" y="2037975"/>
            <a:chExt cx="293025" cy="291450"/>
          </a:xfrm>
        </p:grpSpPr>
        <p:sp>
          <p:nvSpPr>
            <p:cNvPr id="13029" name="Google Shape;13029;p143"/>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143"/>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1" name="Google Shape;13031;p143"/>
          <p:cNvGrpSpPr/>
          <p:nvPr/>
        </p:nvGrpSpPr>
        <p:grpSpPr>
          <a:xfrm>
            <a:off x="2468295" y="2140412"/>
            <a:ext cx="426499" cy="420796"/>
            <a:chOff x="-5637575" y="2397900"/>
            <a:chExt cx="295400" cy="291450"/>
          </a:xfrm>
        </p:grpSpPr>
        <p:sp>
          <p:nvSpPr>
            <p:cNvPr id="13032" name="Google Shape;13032;p143"/>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143"/>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143"/>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143"/>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6" name="Google Shape;13036;p143"/>
          <p:cNvGrpSpPr/>
          <p:nvPr/>
        </p:nvGrpSpPr>
        <p:grpSpPr>
          <a:xfrm>
            <a:off x="2481958" y="2660397"/>
            <a:ext cx="423033" cy="421914"/>
            <a:chOff x="-5635975" y="2757075"/>
            <a:chExt cx="293000" cy="292225"/>
          </a:xfrm>
        </p:grpSpPr>
        <p:sp>
          <p:nvSpPr>
            <p:cNvPr id="13037" name="Google Shape;13037;p143"/>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143"/>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9" name="Google Shape;13039;p143"/>
          <p:cNvGrpSpPr/>
          <p:nvPr/>
        </p:nvGrpSpPr>
        <p:grpSpPr>
          <a:xfrm>
            <a:off x="5165893" y="1631256"/>
            <a:ext cx="423069" cy="420796"/>
            <a:chOff x="-3854375" y="2046625"/>
            <a:chExt cx="293025" cy="291450"/>
          </a:xfrm>
        </p:grpSpPr>
        <p:sp>
          <p:nvSpPr>
            <p:cNvPr id="13040" name="Google Shape;13040;p143"/>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143"/>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2" name="Google Shape;13042;p143"/>
          <p:cNvGrpSpPr/>
          <p:nvPr/>
        </p:nvGrpSpPr>
        <p:grpSpPr>
          <a:xfrm>
            <a:off x="5164756" y="2138717"/>
            <a:ext cx="425343" cy="424188"/>
            <a:chOff x="-3854375" y="2405000"/>
            <a:chExt cx="294600" cy="293800"/>
          </a:xfrm>
        </p:grpSpPr>
        <p:sp>
          <p:nvSpPr>
            <p:cNvPr id="13043" name="Google Shape;13043;p143"/>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143"/>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5" name="Google Shape;13045;p143"/>
          <p:cNvGrpSpPr/>
          <p:nvPr/>
        </p:nvGrpSpPr>
        <p:grpSpPr>
          <a:xfrm>
            <a:off x="5178961" y="2659838"/>
            <a:ext cx="420796" cy="423033"/>
            <a:chOff x="-3852025" y="2764950"/>
            <a:chExt cx="291450" cy="293000"/>
          </a:xfrm>
        </p:grpSpPr>
        <p:sp>
          <p:nvSpPr>
            <p:cNvPr id="13046" name="Google Shape;13046;p143"/>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143"/>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48" name="Google Shape;13048;p143"/>
          <p:cNvSpPr/>
          <p:nvPr/>
        </p:nvSpPr>
        <p:spPr>
          <a:xfrm>
            <a:off x="7900991" y="1681753"/>
            <a:ext cx="421914" cy="319549"/>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143"/>
          <p:cNvSpPr/>
          <p:nvPr/>
        </p:nvSpPr>
        <p:spPr>
          <a:xfrm>
            <a:off x="7900991" y="2140284"/>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50" name="Google Shape;13050;p143"/>
          <p:cNvGrpSpPr/>
          <p:nvPr/>
        </p:nvGrpSpPr>
        <p:grpSpPr>
          <a:xfrm>
            <a:off x="7901550" y="2660398"/>
            <a:ext cx="420796" cy="421914"/>
            <a:chOff x="-2060175" y="2768875"/>
            <a:chExt cx="291450" cy="292225"/>
          </a:xfrm>
        </p:grpSpPr>
        <p:sp>
          <p:nvSpPr>
            <p:cNvPr id="13051" name="Google Shape;13051;p143"/>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143"/>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3" name="Google Shape;13053;p143"/>
          <p:cNvGrpSpPr/>
          <p:nvPr/>
        </p:nvGrpSpPr>
        <p:grpSpPr>
          <a:xfrm>
            <a:off x="1915160" y="3232071"/>
            <a:ext cx="421914" cy="420796"/>
            <a:chOff x="-937025" y="2064750"/>
            <a:chExt cx="292225" cy="291450"/>
          </a:xfrm>
        </p:grpSpPr>
        <p:sp>
          <p:nvSpPr>
            <p:cNvPr id="13054" name="Google Shape;13054;p143"/>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143"/>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143"/>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7" name="Google Shape;13057;p143"/>
          <p:cNvGrpSpPr/>
          <p:nvPr/>
        </p:nvGrpSpPr>
        <p:grpSpPr>
          <a:xfrm>
            <a:off x="3018323" y="1630697"/>
            <a:ext cx="421951" cy="421914"/>
            <a:chOff x="-5276050" y="2037975"/>
            <a:chExt cx="292250" cy="292225"/>
          </a:xfrm>
        </p:grpSpPr>
        <p:sp>
          <p:nvSpPr>
            <p:cNvPr id="13058" name="Google Shape;13058;p143"/>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143"/>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143"/>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1" name="Google Shape;13061;p143"/>
          <p:cNvSpPr/>
          <p:nvPr/>
        </p:nvSpPr>
        <p:spPr>
          <a:xfrm>
            <a:off x="3014690" y="2152917"/>
            <a:ext cx="429891" cy="395493"/>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143"/>
          <p:cNvSpPr/>
          <p:nvPr/>
        </p:nvSpPr>
        <p:spPr>
          <a:xfrm>
            <a:off x="3030609" y="2660806"/>
            <a:ext cx="421914" cy="420759"/>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3" name="Google Shape;13063;p143"/>
          <p:cNvGrpSpPr/>
          <p:nvPr/>
        </p:nvGrpSpPr>
        <p:grpSpPr>
          <a:xfrm>
            <a:off x="5777136" y="1631256"/>
            <a:ext cx="324133" cy="420796"/>
            <a:chOff x="-3462150" y="2046625"/>
            <a:chExt cx="224500" cy="291450"/>
          </a:xfrm>
        </p:grpSpPr>
        <p:sp>
          <p:nvSpPr>
            <p:cNvPr id="13064" name="Google Shape;13064;p143"/>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143"/>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143"/>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143"/>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143"/>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143"/>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143"/>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1" name="Google Shape;13071;p143"/>
          <p:cNvGrpSpPr/>
          <p:nvPr/>
        </p:nvGrpSpPr>
        <p:grpSpPr>
          <a:xfrm>
            <a:off x="5752700" y="2139276"/>
            <a:ext cx="373006" cy="423069"/>
            <a:chOff x="-3478675" y="2405775"/>
            <a:chExt cx="258350" cy="293025"/>
          </a:xfrm>
        </p:grpSpPr>
        <p:sp>
          <p:nvSpPr>
            <p:cNvPr id="13072" name="Google Shape;13072;p143"/>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143"/>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143"/>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143"/>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6" name="Google Shape;13076;p143"/>
          <p:cNvGrpSpPr/>
          <p:nvPr/>
        </p:nvGrpSpPr>
        <p:grpSpPr>
          <a:xfrm>
            <a:off x="5815218" y="2660398"/>
            <a:ext cx="271831" cy="421914"/>
            <a:chOff x="-3443250" y="2765725"/>
            <a:chExt cx="188275" cy="292225"/>
          </a:xfrm>
        </p:grpSpPr>
        <p:sp>
          <p:nvSpPr>
            <p:cNvPr id="13077" name="Google Shape;13077;p143"/>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143"/>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143"/>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143"/>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1" name="Google Shape;13081;p143"/>
          <p:cNvGrpSpPr/>
          <p:nvPr/>
        </p:nvGrpSpPr>
        <p:grpSpPr>
          <a:xfrm>
            <a:off x="844114" y="3230934"/>
            <a:ext cx="371887" cy="423069"/>
            <a:chOff x="-1684475" y="2049000"/>
            <a:chExt cx="257575" cy="293025"/>
          </a:xfrm>
        </p:grpSpPr>
        <p:sp>
          <p:nvSpPr>
            <p:cNvPr id="13082" name="Google Shape;13082;p143"/>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143"/>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143"/>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143"/>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86" name="Google Shape;13086;p143"/>
          <p:cNvSpPr/>
          <p:nvPr/>
        </p:nvSpPr>
        <p:spPr>
          <a:xfrm>
            <a:off x="2472295" y="3231775"/>
            <a:ext cx="440106" cy="4213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87" name="Google Shape;13087;p143"/>
          <p:cNvGrpSpPr/>
          <p:nvPr/>
        </p:nvGrpSpPr>
        <p:grpSpPr>
          <a:xfrm>
            <a:off x="4134007" y="3231514"/>
            <a:ext cx="420796" cy="421914"/>
            <a:chOff x="-1700225" y="2768875"/>
            <a:chExt cx="291450" cy="292225"/>
          </a:xfrm>
        </p:grpSpPr>
        <p:sp>
          <p:nvSpPr>
            <p:cNvPr id="13088" name="Google Shape;13088;p143"/>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143"/>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143"/>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143"/>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143"/>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143"/>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4" name="Google Shape;13094;p143"/>
          <p:cNvGrpSpPr/>
          <p:nvPr/>
        </p:nvGrpSpPr>
        <p:grpSpPr>
          <a:xfrm>
            <a:off x="3602355" y="3230935"/>
            <a:ext cx="371887" cy="423069"/>
            <a:chOff x="-919700" y="2420750"/>
            <a:chExt cx="257575" cy="293025"/>
          </a:xfrm>
        </p:grpSpPr>
        <p:sp>
          <p:nvSpPr>
            <p:cNvPr id="13095" name="Google Shape;13095;p143"/>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143"/>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143"/>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8" name="Google Shape;13098;p143"/>
          <p:cNvGrpSpPr/>
          <p:nvPr/>
        </p:nvGrpSpPr>
        <p:grpSpPr>
          <a:xfrm>
            <a:off x="1937547" y="1645950"/>
            <a:ext cx="409531" cy="410617"/>
            <a:chOff x="6679825" y="2693700"/>
            <a:chExt cx="257875" cy="258575"/>
          </a:xfrm>
        </p:grpSpPr>
        <p:sp>
          <p:nvSpPr>
            <p:cNvPr id="13099" name="Google Shape;13099;p143"/>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143"/>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1" name="Google Shape;13101;p143"/>
          <p:cNvGrpSpPr/>
          <p:nvPr/>
        </p:nvGrpSpPr>
        <p:grpSpPr>
          <a:xfrm>
            <a:off x="1927121" y="2142110"/>
            <a:ext cx="420531" cy="417262"/>
            <a:chOff x="6790450" y="3119050"/>
            <a:chExt cx="262750" cy="260675"/>
          </a:xfrm>
        </p:grpSpPr>
        <p:sp>
          <p:nvSpPr>
            <p:cNvPr id="13102" name="Google Shape;13102;p143"/>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143"/>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4" name="Google Shape;13104;p143"/>
          <p:cNvGrpSpPr/>
          <p:nvPr/>
        </p:nvGrpSpPr>
        <p:grpSpPr>
          <a:xfrm>
            <a:off x="6853082" y="3755436"/>
            <a:ext cx="358093" cy="407391"/>
            <a:chOff x="7660859" y="2571753"/>
            <a:chExt cx="366561" cy="417024"/>
          </a:xfrm>
        </p:grpSpPr>
        <p:sp>
          <p:nvSpPr>
            <p:cNvPr id="13105" name="Google Shape;13105;p143"/>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143"/>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143"/>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8" name="Google Shape;13108;p143"/>
          <p:cNvGrpSpPr/>
          <p:nvPr/>
        </p:nvGrpSpPr>
        <p:grpSpPr>
          <a:xfrm>
            <a:off x="4387763" y="3755436"/>
            <a:ext cx="407391" cy="407391"/>
            <a:chOff x="5566722" y="2571753"/>
            <a:chExt cx="417024" cy="417024"/>
          </a:xfrm>
        </p:grpSpPr>
        <p:sp>
          <p:nvSpPr>
            <p:cNvPr id="13109" name="Google Shape;13109;p143"/>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143"/>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1" name="Google Shape;13111;p143"/>
          <p:cNvGrpSpPr/>
          <p:nvPr/>
        </p:nvGrpSpPr>
        <p:grpSpPr>
          <a:xfrm>
            <a:off x="5004096" y="3857692"/>
            <a:ext cx="407381" cy="202880"/>
            <a:chOff x="6090251" y="2676413"/>
            <a:chExt cx="417014" cy="207677"/>
          </a:xfrm>
        </p:grpSpPr>
        <p:sp>
          <p:nvSpPr>
            <p:cNvPr id="13112" name="Google Shape;13112;p143"/>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143"/>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143"/>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143"/>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6" name="Google Shape;13116;p143"/>
          <p:cNvGrpSpPr/>
          <p:nvPr/>
        </p:nvGrpSpPr>
        <p:grpSpPr>
          <a:xfrm>
            <a:off x="6236750" y="3755436"/>
            <a:ext cx="407391" cy="407391"/>
            <a:chOff x="7137330" y="2571753"/>
            <a:chExt cx="417024" cy="417024"/>
          </a:xfrm>
        </p:grpSpPr>
        <p:sp>
          <p:nvSpPr>
            <p:cNvPr id="13117" name="Google Shape;13117;p143"/>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143"/>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143"/>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0" name="Google Shape;13120;p143"/>
          <p:cNvGrpSpPr/>
          <p:nvPr/>
        </p:nvGrpSpPr>
        <p:grpSpPr>
          <a:xfrm>
            <a:off x="5620418" y="3755436"/>
            <a:ext cx="407391" cy="407391"/>
            <a:chOff x="6613801" y="2571753"/>
            <a:chExt cx="417024" cy="417024"/>
          </a:xfrm>
        </p:grpSpPr>
        <p:sp>
          <p:nvSpPr>
            <p:cNvPr id="13121" name="Google Shape;13121;p143"/>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143"/>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143"/>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143"/>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143"/>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6" name="Google Shape;13126;p143"/>
          <p:cNvGrpSpPr/>
          <p:nvPr/>
        </p:nvGrpSpPr>
        <p:grpSpPr>
          <a:xfrm>
            <a:off x="7908242" y="3238780"/>
            <a:ext cx="407411" cy="407411"/>
            <a:chOff x="2964567" y="2571753"/>
            <a:chExt cx="417045" cy="417045"/>
          </a:xfrm>
        </p:grpSpPr>
        <p:sp>
          <p:nvSpPr>
            <p:cNvPr id="13127" name="Google Shape;13127;p143"/>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143"/>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9" name="Google Shape;13129;p143"/>
          <p:cNvGrpSpPr/>
          <p:nvPr/>
        </p:nvGrpSpPr>
        <p:grpSpPr>
          <a:xfrm>
            <a:off x="1922414" y="3815897"/>
            <a:ext cx="407391" cy="286470"/>
            <a:chOff x="3476576" y="2633631"/>
            <a:chExt cx="417024" cy="293244"/>
          </a:xfrm>
        </p:grpSpPr>
        <p:sp>
          <p:nvSpPr>
            <p:cNvPr id="13130" name="Google Shape;13130;p143"/>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143"/>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2" name="Google Shape;13132;p143"/>
          <p:cNvGrpSpPr/>
          <p:nvPr/>
        </p:nvGrpSpPr>
        <p:grpSpPr>
          <a:xfrm>
            <a:off x="2538746" y="3755508"/>
            <a:ext cx="407411" cy="407248"/>
            <a:chOff x="3988564" y="2571836"/>
            <a:chExt cx="417045" cy="416878"/>
          </a:xfrm>
        </p:grpSpPr>
        <p:sp>
          <p:nvSpPr>
            <p:cNvPr id="13133" name="Google Shape;13133;p143"/>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143"/>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5" name="Google Shape;13135;p143"/>
          <p:cNvGrpSpPr/>
          <p:nvPr/>
        </p:nvGrpSpPr>
        <p:grpSpPr>
          <a:xfrm>
            <a:off x="3155099" y="3755436"/>
            <a:ext cx="407391" cy="407391"/>
            <a:chOff x="4500573" y="2571753"/>
            <a:chExt cx="417024" cy="417024"/>
          </a:xfrm>
        </p:grpSpPr>
        <p:sp>
          <p:nvSpPr>
            <p:cNvPr id="13136" name="Google Shape;13136;p143"/>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143"/>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8" name="Google Shape;13138;p143"/>
          <p:cNvGrpSpPr/>
          <p:nvPr/>
        </p:nvGrpSpPr>
        <p:grpSpPr>
          <a:xfrm>
            <a:off x="3771431" y="3755436"/>
            <a:ext cx="407391" cy="407391"/>
            <a:chOff x="5012603" y="2571753"/>
            <a:chExt cx="417024" cy="417024"/>
          </a:xfrm>
        </p:grpSpPr>
        <p:sp>
          <p:nvSpPr>
            <p:cNvPr id="13139" name="Google Shape;13139;p143"/>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143"/>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41" name="Google Shape;13141;p143"/>
          <p:cNvSpPr/>
          <p:nvPr/>
        </p:nvSpPr>
        <p:spPr>
          <a:xfrm>
            <a:off x="5212789" y="323885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2" name="Google Shape;13142;p143"/>
          <p:cNvGrpSpPr/>
          <p:nvPr/>
        </p:nvGrpSpPr>
        <p:grpSpPr>
          <a:xfrm>
            <a:off x="5733329" y="3238790"/>
            <a:ext cx="407432" cy="407391"/>
            <a:chOff x="812101" y="2571761"/>
            <a:chExt cx="417066" cy="417024"/>
          </a:xfrm>
        </p:grpSpPr>
        <p:sp>
          <p:nvSpPr>
            <p:cNvPr id="13143" name="Google Shape;13143;p143"/>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143"/>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143"/>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143"/>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7" name="Google Shape;13147;p143"/>
          <p:cNvGrpSpPr/>
          <p:nvPr/>
        </p:nvGrpSpPr>
        <p:grpSpPr>
          <a:xfrm>
            <a:off x="6253923" y="3238790"/>
            <a:ext cx="407391" cy="407391"/>
            <a:chOff x="1323129" y="2571761"/>
            <a:chExt cx="417024" cy="417024"/>
          </a:xfrm>
        </p:grpSpPr>
        <p:sp>
          <p:nvSpPr>
            <p:cNvPr id="13148" name="Google Shape;13148;p143"/>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143"/>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143"/>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143"/>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52" name="Google Shape;13152;p143"/>
          <p:cNvSpPr/>
          <p:nvPr/>
        </p:nvSpPr>
        <p:spPr>
          <a:xfrm>
            <a:off x="6827427" y="32756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53" name="Google Shape;13153;p143"/>
          <p:cNvGrpSpPr/>
          <p:nvPr/>
        </p:nvGrpSpPr>
        <p:grpSpPr>
          <a:xfrm>
            <a:off x="7390398" y="3238843"/>
            <a:ext cx="408023" cy="407411"/>
            <a:chOff x="2344476" y="2571761"/>
            <a:chExt cx="417671" cy="417045"/>
          </a:xfrm>
        </p:grpSpPr>
        <p:sp>
          <p:nvSpPr>
            <p:cNvPr id="13154" name="Google Shape;13154;p143"/>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143"/>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159"/>
        <p:cNvGrpSpPr/>
        <p:nvPr/>
      </p:nvGrpSpPr>
      <p:grpSpPr>
        <a:xfrm>
          <a:off x="0" y="0"/>
          <a:ext cx="0" cy="0"/>
          <a:chOff x="0" y="0"/>
          <a:chExt cx="0" cy="0"/>
        </a:xfrm>
      </p:grpSpPr>
      <p:pic>
        <p:nvPicPr>
          <p:cNvPr id="13160" name="Google Shape;13160;p14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theme/theme1.xml><?xml version="1.0" encoding="utf-8"?>
<a:theme xmlns:a="http://schemas.openxmlformats.org/drawingml/2006/main" name="Career Technical Subject for Middle School - 6th Grade: Government &amp; Public Administration by Slidesgo">
  <a:themeElements>
    <a:clrScheme name="Simple Light">
      <a:dk1>
        <a:srgbClr val="A4BDDA"/>
      </a:dk1>
      <a:lt1>
        <a:srgbClr val="402D51"/>
      </a:lt1>
      <a:dk2>
        <a:srgbClr val="544768"/>
      </a:dk2>
      <a:lt2>
        <a:srgbClr val="DCDAF7"/>
      </a:lt2>
      <a:accent1>
        <a:srgbClr val="7590AA"/>
      </a:accent1>
      <a:accent2>
        <a:srgbClr val="AF5954"/>
      </a:accent2>
      <a:accent3>
        <a:srgbClr val="F3766F"/>
      </a:accent3>
      <a:accent4>
        <a:srgbClr val="FFFFFF"/>
      </a:accent4>
      <a:accent5>
        <a:srgbClr val="FFFFFF"/>
      </a:accent5>
      <a:accent6>
        <a:srgbClr val="FFFFFF"/>
      </a:accent6>
      <a:hlink>
        <a:srgbClr val="402D5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Career Technical Subject by Slidesgo">
  <a:themeElements>
    <a:clrScheme name="Simple Light">
      <a:dk1>
        <a:srgbClr val="F1D9CD"/>
      </a:dk1>
      <a:lt1>
        <a:srgbClr val="E86C5E"/>
      </a:lt1>
      <a:dk2>
        <a:srgbClr val="FFFFFF"/>
      </a:dk2>
      <a:lt2>
        <a:srgbClr val="80C5A6"/>
      </a:lt2>
      <a:accent1>
        <a:srgbClr val="F8BC7D"/>
      </a:accent1>
      <a:accent2>
        <a:srgbClr val="512944"/>
      </a:accent2>
      <a:accent3>
        <a:srgbClr val="67B1D0"/>
      </a:accent3>
      <a:accent4>
        <a:srgbClr val="499AB7"/>
      </a:accent4>
      <a:accent5>
        <a:srgbClr val="EF9D7F"/>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7243</TotalTime>
  <Words>2400</Words>
  <Application>Microsoft Office PowerPoint</Application>
  <PresentationFormat>On-screen Show (16:9)</PresentationFormat>
  <Paragraphs>400</Paragraphs>
  <Slides>91</Slides>
  <Notes>56</Notes>
  <HiddenSlides>0</HiddenSlides>
  <MMClips>3</MMClips>
  <ScaleCrop>false</ScaleCrop>
  <HeadingPairs>
    <vt:vector size="6" baseType="variant">
      <vt:variant>
        <vt:lpstr>Fonts Used</vt:lpstr>
      </vt:variant>
      <vt:variant>
        <vt:i4>27</vt:i4>
      </vt:variant>
      <vt:variant>
        <vt:lpstr>Theme</vt:lpstr>
      </vt:variant>
      <vt:variant>
        <vt:i4>5</vt:i4>
      </vt:variant>
      <vt:variant>
        <vt:lpstr>Slide Titles</vt:lpstr>
      </vt:variant>
      <vt:variant>
        <vt:i4>91</vt:i4>
      </vt:variant>
    </vt:vector>
  </HeadingPairs>
  <TitlesOfParts>
    <vt:vector size="123" baseType="lpstr">
      <vt:lpstr>Aharoni</vt:lpstr>
      <vt:lpstr>Proxima Nova Semibold</vt:lpstr>
      <vt:lpstr>Calibri</vt:lpstr>
      <vt:lpstr>Open Sans</vt:lpstr>
      <vt:lpstr>Comfortaa</vt:lpstr>
      <vt:lpstr>Garamond</vt:lpstr>
      <vt:lpstr>Dosis</vt:lpstr>
      <vt:lpstr>Droid Sans</vt:lpstr>
      <vt:lpstr>Georgia Pro Cond</vt:lpstr>
      <vt:lpstr>Livvic</vt:lpstr>
      <vt:lpstr>AlJawhara</vt:lpstr>
      <vt:lpstr>Arial</vt:lpstr>
      <vt:lpstr>Source Sans Pro</vt:lpstr>
      <vt:lpstr>Comic Sans MS</vt:lpstr>
      <vt:lpstr>Cabin</vt:lpstr>
      <vt:lpstr>Proxima Nova</vt:lpstr>
      <vt:lpstr>Amatic SC</vt:lpstr>
      <vt:lpstr>Roboto Medium</vt:lpstr>
      <vt:lpstr>Quicksand</vt:lpstr>
      <vt:lpstr>Pacifico</vt:lpstr>
      <vt:lpstr>Catamaran ExtraBold</vt:lpstr>
      <vt:lpstr>Lucida Calligraphy</vt:lpstr>
      <vt:lpstr>Alef</vt:lpstr>
      <vt:lpstr>Anaheim</vt:lpstr>
      <vt:lpstr>Franklin Gothic Demi</vt:lpstr>
      <vt:lpstr>Georgia Pro Semibold</vt:lpstr>
      <vt:lpstr>Roboto Condensed Light</vt:lpstr>
      <vt:lpstr>Career Technical Subject for Middle School - 6th Grade: Government &amp; Public Administration by Slidesgo</vt:lpstr>
      <vt:lpstr>Slidesgo Final Pages</vt:lpstr>
      <vt:lpstr>Slidesgo Final Pages</vt:lpstr>
      <vt:lpstr>Career Technical Subject by Slidesgo</vt:lpstr>
      <vt:lpstr>Slidesgo Final Pages</vt:lpstr>
      <vt:lpstr>The work we do</vt:lpstr>
      <vt:lpstr>PowerPoint Presentation</vt:lpstr>
      <vt:lpstr>I must --------------------- my mother every day.</vt:lpstr>
      <vt:lpstr>Muneera  --------------------- eat her food. </vt:lpstr>
      <vt:lpstr>PowerPoint Presentation</vt:lpstr>
      <vt:lpstr>New Voc.</vt:lpstr>
      <vt:lpstr>park range) 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Grammar</vt:lpstr>
      <vt:lpstr>PowerPoint Presentation</vt:lpstr>
      <vt:lpstr>PowerPoint Presentation</vt:lpstr>
      <vt:lpstr>PowerPoint Presentation</vt:lpstr>
      <vt:lpstr>Negative </vt:lpstr>
      <vt:lpstr>PowerPoint Presentation</vt:lpstr>
      <vt:lpstr>PowerPoint Presentation</vt:lpstr>
      <vt:lpstr>PowerPoint Presentation</vt:lpstr>
      <vt:lpstr>Rule</vt:lpstr>
      <vt:lpstr>Rule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Thanks!</vt:lpstr>
      <vt:lpstr>Pick a popsicle stick and answer the question: </vt:lpstr>
      <vt:lpstr>PowerPoint Presentation</vt:lpstr>
      <vt:lpstr>Contents of this template</vt:lpstr>
      <vt:lpstr>Table of contents</vt:lpstr>
      <vt:lpstr>The two pillars of government</vt:lpstr>
      <vt:lpstr>Introduction</vt:lpstr>
      <vt:lpstr>The origin of public administrations</vt:lpstr>
      <vt:lpstr>Awesome words</vt:lpstr>
      <vt:lpstr>PowerPoint Presentation</vt:lpstr>
      <vt:lpstr>Political decision structures</vt:lpstr>
      <vt:lpstr>Governments</vt:lpstr>
      <vt:lpstr>Political institutions</vt:lpstr>
      <vt:lpstr>Management of human resources</vt:lpstr>
      <vt:lpstr>A picture always reinforces the concept</vt:lpstr>
      <vt:lpstr>Characteristics of a meeting</vt:lpstr>
      <vt:lpstr>Economic dimension of governance</vt:lpstr>
      <vt:lpstr>Development of legislation</vt:lpstr>
      <vt:lpstr>150,000</vt:lpstr>
      <vt:lpstr>Different government systems</vt:lpstr>
      <vt:lpstr>Public policy analysis</vt:lpstr>
      <vt:lpstr>A picture is worth a thousand words</vt:lpstr>
      <vt:lpstr>Government relations</vt:lpstr>
      <vt:lpstr>Political parties</vt:lpstr>
      <vt:lpstr>Mobile web</vt:lpstr>
      <vt:lpstr>Tablet app</vt:lpstr>
      <vt:lpstr>Institutional development</vt:lpstr>
      <vt:lpstr>9h 55m 23s</vt:lpstr>
      <vt:lpstr>23%</vt:lpstr>
      <vt:lpstr>Types of public administration</vt:lpstr>
      <vt:lpstr>Our teachers</vt:lpstr>
      <vt:lpstr>Alternative resources</vt:lpstr>
      <vt:lpstr>Resources</vt:lpstr>
      <vt:lpstr>Instructions for use</vt:lpstr>
      <vt:lpstr>PowerPoint Presentation</vt:lpstr>
      <vt:lpstr>Fonts &amp; colors used</vt:lpstr>
      <vt:lpstr>Storyset</vt:lpstr>
      <vt:lpstr>Use our editable graphic resources... </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PowerPoint Presentation</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work we do</dc:title>
  <dc:creator>ZaHRoNa ~</dc:creator>
  <cp:lastModifiedBy>ZaHRoNa ~</cp:lastModifiedBy>
  <cp:revision>2</cp:revision>
  <dcterms:modified xsi:type="dcterms:W3CDTF">2023-02-20T08:50:25Z</dcterms:modified>
</cp:coreProperties>
</file>